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ppt/ink/ink65.xml" ContentType="application/inkml+xml"/>
  <Override PartName="/ppt/ink/ink66.xml" ContentType="application/inkml+xml"/>
  <Override PartName="/ppt/ink/ink67.xml" ContentType="application/inkml+xml"/>
  <Override PartName="/ppt/ink/ink68.xml" ContentType="application/inkml+xml"/>
  <Override PartName="/ppt/ink/ink69.xml" ContentType="application/inkml+xml"/>
  <Override PartName="/ppt/ink/ink70.xml" ContentType="application/inkml+xml"/>
  <Override PartName="/ppt/ink/ink71.xml" ContentType="application/inkml+xml"/>
  <Override PartName="/ppt/ink/ink72.xml" ContentType="application/inkml+xml"/>
  <Override PartName="/ppt/ink/ink73.xml" ContentType="application/inkml+xml"/>
  <Override PartName="/ppt/ink/ink74.xml" ContentType="application/inkml+xml"/>
  <Override PartName="/ppt/ink/ink75.xml" ContentType="application/inkml+xml"/>
  <Override PartName="/ppt/ink/ink76.xml" ContentType="application/inkml+xml"/>
  <Override PartName="/ppt/ink/ink77.xml" ContentType="application/inkml+xml"/>
  <Override PartName="/ppt/ink/ink78.xml" ContentType="application/inkml+xml"/>
  <Override PartName="/ppt/ink/ink79.xml" ContentType="application/inkml+xml"/>
  <Override PartName="/ppt/ink/ink80.xml" ContentType="application/inkml+xml"/>
  <Override PartName="/ppt/ink/ink81.xml" ContentType="application/inkml+xml"/>
  <Override PartName="/ppt/ink/ink82.xml" ContentType="application/inkml+xml"/>
  <Override PartName="/ppt/ink/ink83.xml" ContentType="application/inkml+xml"/>
  <Override PartName="/ppt/ink/ink84.xml" ContentType="application/inkml+xml"/>
  <Override PartName="/ppt/ink/ink85.xml" ContentType="application/inkml+xml"/>
  <Override PartName="/ppt/ink/ink86.xml" ContentType="application/inkml+xml"/>
  <Override PartName="/ppt/ink/ink87.xml" ContentType="application/inkml+xml"/>
  <Override PartName="/ppt/ink/ink88.xml" ContentType="application/inkml+xml"/>
  <Override PartName="/ppt/ink/ink89.xml" ContentType="application/inkml+xml"/>
  <Override PartName="/ppt/ink/ink90.xml" ContentType="application/inkml+xml"/>
  <Override PartName="/ppt/ink/ink91.xml" ContentType="application/inkml+xml"/>
  <Override PartName="/ppt/ink/ink92.xml" ContentType="application/inkml+xml"/>
  <Override PartName="/ppt/ink/ink93.xml" ContentType="application/inkml+xml"/>
  <Override PartName="/ppt/ink/ink94.xml" ContentType="application/inkml+xml"/>
  <Override PartName="/ppt/ink/ink95.xml" ContentType="application/inkml+xml"/>
  <Override PartName="/ppt/ink/ink96.xml" ContentType="application/inkml+xml"/>
  <Override PartName="/ppt/ink/ink97.xml" ContentType="application/inkml+xml"/>
  <Override PartName="/ppt/ink/ink98.xml" ContentType="application/inkml+xml"/>
  <Override PartName="/ppt/ink/ink99.xml" ContentType="application/inkml+xml"/>
  <Override PartName="/ppt/ink/ink100.xml" ContentType="application/inkml+xml"/>
  <Override PartName="/ppt/ink/ink101.xml" ContentType="application/inkml+xml"/>
  <Override PartName="/ppt/ink/ink102.xml" ContentType="application/inkml+xml"/>
  <Override PartName="/ppt/ink/ink103.xml" ContentType="application/inkml+xml"/>
  <Override PartName="/ppt/ink/ink104.xml" ContentType="application/inkml+xml"/>
  <Override PartName="/ppt/ink/ink105.xml" ContentType="application/inkml+xml"/>
  <Override PartName="/ppt/ink/ink106.xml" ContentType="application/inkml+xml"/>
  <Override PartName="/ppt/ink/ink107.xml" ContentType="application/inkml+xml"/>
  <Override PartName="/ppt/ink/ink108.xml" ContentType="application/inkml+xml"/>
  <Override PartName="/ppt/ink/ink109.xml" ContentType="application/inkml+xml"/>
  <Override PartName="/ppt/ink/ink110.xml" ContentType="application/inkml+xml"/>
  <Override PartName="/ppt/ink/ink111.xml" ContentType="application/inkml+xml"/>
  <Override PartName="/ppt/ink/ink112.xml" ContentType="application/inkml+xml"/>
  <Override PartName="/ppt/ink/ink113.xml" ContentType="application/inkml+xml"/>
  <Override PartName="/ppt/ink/ink114.xml" ContentType="application/inkml+xml"/>
  <Override PartName="/ppt/ink/ink115.xml" ContentType="application/inkml+xml"/>
  <Override PartName="/ppt/ink/ink116.xml" ContentType="application/inkml+xml"/>
  <Override PartName="/ppt/ink/ink117.xml" ContentType="application/inkml+xml"/>
  <Override PartName="/ppt/ink/ink118.xml" ContentType="application/inkml+xml"/>
  <Override PartName="/ppt/ink/ink119.xml" ContentType="application/inkml+xml"/>
  <Override PartName="/ppt/ink/ink120.xml" ContentType="application/inkml+xml"/>
  <Override PartName="/ppt/ink/ink121.xml" ContentType="application/inkml+xml"/>
  <Override PartName="/ppt/ink/ink122.xml" ContentType="application/inkml+xml"/>
  <Override PartName="/ppt/ink/ink123.xml" ContentType="application/inkml+xml"/>
  <Override PartName="/ppt/ink/ink124.xml" ContentType="application/inkml+xml"/>
  <Override PartName="/ppt/ink/ink125.xml" ContentType="application/inkml+xml"/>
  <Override PartName="/ppt/ink/ink126.xml" ContentType="application/inkml+xml"/>
  <Override PartName="/ppt/ink/ink127.xml" ContentType="application/inkml+xml"/>
  <Override PartName="/ppt/ink/ink128.xml" ContentType="application/inkml+xml"/>
  <Override PartName="/ppt/ink/ink129.xml" ContentType="application/inkml+xml"/>
  <Override PartName="/ppt/ink/ink130.xml" ContentType="application/inkml+xml"/>
  <Override PartName="/ppt/ink/ink131.xml" ContentType="application/inkml+xml"/>
  <Override PartName="/ppt/ink/ink132.xml" ContentType="application/inkml+xml"/>
  <Override PartName="/ppt/ink/ink133.xml" ContentType="application/inkml+xml"/>
  <Override PartName="/ppt/ink/ink134.xml" ContentType="application/inkml+xml"/>
  <Override PartName="/ppt/ink/ink135.xml" ContentType="application/inkml+xml"/>
  <Override PartName="/ppt/ink/ink136.xml" ContentType="application/inkml+xml"/>
  <Override PartName="/ppt/ink/ink137.xml" ContentType="application/inkml+xml"/>
  <Override PartName="/ppt/ink/ink138.xml" ContentType="application/inkml+xml"/>
  <Override PartName="/ppt/ink/ink139.xml" ContentType="application/inkml+xml"/>
  <Override PartName="/ppt/ink/ink140.xml" ContentType="application/inkml+xml"/>
  <Override PartName="/ppt/ink/ink141.xml" ContentType="application/inkml+xml"/>
  <Override PartName="/ppt/ink/ink142.xml" ContentType="application/inkml+xml"/>
  <Override PartName="/ppt/ink/ink143.xml" ContentType="application/inkml+xml"/>
  <Override PartName="/ppt/ink/ink144.xml" ContentType="application/inkml+xml"/>
  <Override PartName="/ppt/ink/ink145.xml" ContentType="application/inkml+xml"/>
  <Override PartName="/ppt/ink/ink146.xml" ContentType="application/inkml+xml"/>
  <Override PartName="/ppt/ink/ink147.xml" ContentType="application/inkml+xml"/>
  <Override PartName="/ppt/ink/ink148.xml" ContentType="application/inkml+xml"/>
  <Override PartName="/ppt/ink/ink149.xml" ContentType="application/inkml+xml"/>
  <Override PartName="/ppt/ink/ink150.xml" ContentType="application/inkml+xml"/>
  <Override PartName="/ppt/ink/ink151.xml" ContentType="application/inkml+xml"/>
  <Override PartName="/ppt/ink/ink152.xml" ContentType="application/inkml+xml"/>
  <Override PartName="/ppt/ink/ink153.xml" ContentType="application/inkml+xml"/>
  <Override PartName="/ppt/ink/ink154.xml" ContentType="application/inkml+xml"/>
  <Override PartName="/ppt/ink/ink155.xml" ContentType="application/inkml+xml"/>
  <Override PartName="/ppt/ink/ink156.xml" ContentType="application/inkml+xml"/>
  <Override PartName="/ppt/ink/ink157.xml" ContentType="application/inkml+xml"/>
  <Override PartName="/ppt/ink/ink158.xml" ContentType="application/inkml+xml"/>
  <Override PartName="/ppt/ink/ink159.xml" ContentType="application/inkml+xml"/>
  <Override PartName="/ppt/ink/ink160.xml" ContentType="application/inkml+xml"/>
  <Override PartName="/ppt/ink/ink161.xml" ContentType="application/inkml+xml"/>
  <Override PartName="/ppt/ink/ink162.xml" ContentType="application/inkml+xml"/>
  <Override PartName="/ppt/ink/ink163.xml" ContentType="application/inkml+xml"/>
  <Override PartName="/ppt/ink/ink164.xml" ContentType="application/inkml+xml"/>
  <Override PartName="/ppt/ink/ink165.xml" ContentType="application/inkml+xml"/>
  <Override PartName="/ppt/ink/ink166.xml" ContentType="application/inkml+xml"/>
  <Override PartName="/ppt/ink/ink167.xml" ContentType="application/inkml+xml"/>
  <Override PartName="/ppt/ink/ink168.xml" ContentType="application/inkml+xml"/>
  <Override PartName="/ppt/ink/ink169.xml" ContentType="application/inkml+xml"/>
  <Override PartName="/ppt/ink/ink170.xml" ContentType="application/inkml+xml"/>
  <Override PartName="/ppt/ink/ink171.xml" ContentType="application/inkml+xml"/>
  <Override PartName="/ppt/ink/ink172.xml" ContentType="application/inkml+xml"/>
  <Override PartName="/ppt/ink/ink173.xml" ContentType="application/inkml+xml"/>
  <Override PartName="/ppt/ink/ink174.xml" ContentType="application/inkml+xml"/>
  <Override PartName="/ppt/ink/ink175.xml" ContentType="application/inkml+xml"/>
  <Override PartName="/ppt/ink/ink176.xml" ContentType="application/inkml+xml"/>
  <Override PartName="/ppt/ink/ink177.xml" ContentType="application/inkml+xml"/>
  <Override PartName="/ppt/ink/ink178.xml" ContentType="application/inkml+xml"/>
  <Override PartName="/ppt/ink/ink179.xml" ContentType="application/inkml+xml"/>
  <Override PartName="/ppt/ink/ink180.xml" ContentType="application/inkml+xml"/>
  <Override PartName="/ppt/ink/ink181.xml" ContentType="application/inkml+xml"/>
  <Override PartName="/ppt/ink/ink182.xml" ContentType="application/inkml+xml"/>
  <Override PartName="/ppt/ink/ink183.xml" ContentType="application/inkml+xml"/>
  <Override PartName="/ppt/ink/ink184.xml" ContentType="application/inkml+xml"/>
  <Override PartName="/ppt/ink/ink185.xml" ContentType="application/inkml+xml"/>
  <Override PartName="/ppt/ink/ink186.xml" ContentType="application/inkml+xml"/>
  <Override PartName="/ppt/ink/ink187.xml" ContentType="application/inkml+xml"/>
  <Override PartName="/ppt/ink/ink188.xml" ContentType="application/inkml+xml"/>
  <Override PartName="/ppt/ink/ink189.xml" ContentType="application/inkml+xml"/>
  <Override PartName="/ppt/ink/ink190.xml" ContentType="application/inkml+xml"/>
  <Override PartName="/ppt/ink/ink191.xml" ContentType="application/inkml+xml"/>
  <Override PartName="/ppt/ink/ink192.xml" ContentType="application/inkml+xml"/>
  <Override PartName="/ppt/ink/ink193.xml" ContentType="application/inkml+xml"/>
  <Override PartName="/ppt/ink/ink194.xml" ContentType="application/inkml+xml"/>
  <Override PartName="/ppt/ink/ink195.xml" ContentType="application/inkml+xml"/>
  <Override PartName="/ppt/ink/ink196.xml" ContentType="application/inkml+xml"/>
  <Override PartName="/ppt/ink/ink197.xml" ContentType="application/inkml+xml"/>
  <Override PartName="/ppt/ink/ink198.xml" ContentType="application/inkml+xml"/>
  <Override PartName="/ppt/ink/ink199.xml" ContentType="application/inkml+xml"/>
  <Override PartName="/ppt/ink/ink200.xml" ContentType="application/inkml+xml"/>
  <Override PartName="/ppt/ink/ink201.xml" ContentType="application/inkml+xml"/>
  <Override PartName="/ppt/ink/ink202.xml" ContentType="application/inkml+xml"/>
  <Override PartName="/ppt/ink/ink203.xml" ContentType="application/inkml+xml"/>
  <Override PartName="/ppt/ink/ink204.xml" ContentType="application/inkml+xml"/>
  <Override PartName="/ppt/ink/ink205.xml" ContentType="application/inkml+xml"/>
  <Override PartName="/ppt/ink/ink206.xml" ContentType="application/inkml+xml"/>
  <Override PartName="/ppt/ink/ink207.xml" ContentType="application/inkml+xml"/>
  <Override PartName="/ppt/ink/ink208.xml" ContentType="application/inkml+xml"/>
  <Override PartName="/ppt/ink/ink209.xml" ContentType="application/inkml+xml"/>
  <Override PartName="/ppt/ink/ink210.xml" ContentType="application/inkml+xml"/>
  <Override PartName="/ppt/ink/ink211.xml" ContentType="application/inkml+xml"/>
  <Override PartName="/ppt/ink/ink212.xml" ContentType="application/inkml+xml"/>
  <Override PartName="/ppt/ink/ink213.xml" ContentType="application/inkml+xml"/>
  <Override PartName="/ppt/ink/ink214.xml" ContentType="application/inkml+xml"/>
  <Override PartName="/ppt/ink/ink215.xml" ContentType="application/inkml+xml"/>
  <Override PartName="/ppt/ink/ink216.xml" ContentType="application/inkml+xml"/>
  <Override PartName="/ppt/ink/ink217.xml" ContentType="application/inkml+xml"/>
  <Override PartName="/ppt/ink/ink218.xml" ContentType="application/inkml+xml"/>
  <Override PartName="/ppt/ink/ink219.xml" ContentType="application/inkml+xml"/>
  <Override PartName="/ppt/ink/ink220.xml" ContentType="application/inkml+xml"/>
  <Override PartName="/ppt/ink/ink221.xml" ContentType="application/inkml+xml"/>
  <Override PartName="/ppt/ink/ink222.xml" ContentType="application/inkml+xml"/>
  <Override PartName="/ppt/ink/ink223.xml" ContentType="application/inkml+xml"/>
  <Override PartName="/ppt/ink/ink224.xml" ContentType="application/inkml+xml"/>
  <Override PartName="/ppt/ink/ink225.xml" ContentType="application/inkml+xml"/>
  <Override PartName="/ppt/ink/ink226.xml" ContentType="application/inkml+xml"/>
  <Override PartName="/ppt/ink/ink227.xml" ContentType="application/inkml+xml"/>
  <Override PartName="/ppt/ink/ink228.xml" ContentType="application/inkml+xml"/>
  <Override PartName="/ppt/ink/ink229.xml" ContentType="application/inkml+xml"/>
  <Override PartName="/ppt/ink/ink230.xml" ContentType="application/inkml+xml"/>
  <Override PartName="/ppt/ink/ink231.xml" ContentType="application/inkml+xml"/>
  <Override PartName="/ppt/ink/ink232.xml" ContentType="application/inkml+xml"/>
  <Override PartName="/ppt/ink/ink233.xml" ContentType="application/inkml+xml"/>
  <Override PartName="/ppt/ink/ink234.xml" ContentType="application/inkml+xml"/>
  <Override PartName="/ppt/ink/ink235.xml" ContentType="application/inkml+xml"/>
  <Override PartName="/ppt/ink/ink236.xml" ContentType="application/inkml+xml"/>
  <Override PartName="/ppt/ink/ink237.xml" ContentType="application/inkml+xml"/>
  <Override PartName="/ppt/ink/ink238.xml" ContentType="application/inkml+xml"/>
  <Override PartName="/ppt/ink/ink239.xml" ContentType="application/inkml+xml"/>
  <Override PartName="/ppt/ink/ink240.xml" ContentType="application/inkml+xml"/>
  <Override PartName="/ppt/ink/ink241.xml" ContentType="application/inkml+xml"/>
  <Override PartName="/ppt/ink/ink242.xml" ContentType="application/inkml+xml"/>
  <Override PartName="/ppt/ink/ink243.xml" ContentType="application/inkml+xml"/>
  <Override PartName="/ppt/ink/ink244.xml" ContentType="application/inkml+xml"/>
  <Override PartName="/ppt/ink/ink245.xml" ContentType="application/inkml+xml"/>
  <Override PartName="/ppt/ink/ink246.xml" ContentType="application/inkml+xml"/>
  <Override PartName="/ppt/ink/ink247.xml" ContentType="application/inkml+xml"/>
  <Override PartName="/ppt/ink/ink248.xml" ContentType="application/inkml+xml"/>
  <Override PartName="/ppt/ink/ink249.xml" ContentType="application/inkml+xml"/>
  <Override PartName="/ppt/ink/ink250.xml" ContentType="application/inkml+xml"/>
  <Override PartName="/ppt/ink/ink251.xml" ContentType="application/inkml+xml"/>
  <Override PartName="/ppt/ink/ink252.xml" ContentType="application/inkml+xml"/>
  <Override PartName="/ppt/ink/ink253.xml" ContentType="application/inkml+xml"/>
  <Override PartName="/ppt/ink/ink254.xml" ContentType="application/inkml+xml"/>
  <Override PartName="/ppt/ink/ink255.xml" ContentType="application/inkml+xml"/>
  <Override PartName="/ppt/ink/ink256.xml" ContentType="application/inkml+xml"/>
  <Override PartName="/ppt/ink/ink257.xml" ContentType="application/inkml+xml"/>
  <Override PartName="/ppt/ink/ink258.xml" ContentType="application/inkml+xml"/>
  <Override PartName="/ppt/ink/ink259.xml" ContentType="application/inkml+xml"/>
  <Override PartName="/ppt/ink/ink260.xml" ContentType="application/inkml+xml"/>
  <Override PartName="/ppt/ink/ink261.xml" ContentType="application/inkml+xml"/>
  <Override PartName="/ppt/ink/ink262.xml" ContentType="application/inkml+xml"/>
  <Override PartName="/ppt/ink/ink263.xml" ContentType="application/inkml+xml"/>
  <Override PartName="/ppt/ink/ink264.xml" ContentType="application/inkml+xml"/>
  <Override PartName="/ppt/ink/ink265.xml" ContentType="application/inkml+xml"/>
  <Override PartName="/ppt/ink/ink266.xml" ContentType="application/inkml+xml"/>
  <Override PartName="/ppt/ink/ink267.xml" ContentType="application/inkml+xml"/>
  <Override PartName="/ppt/ink/ink268.xml" ContentType="application/inkml+xml"/>
  <Override PartName="/ppt/ink/ink269.xml" ContentType="application/inkml+xml"/>
  <Override PartName="/ppt/ink/ink270.xml" ContentType="application/inkml+xml"/>
  <Override PartName="/ppt/ink/ink271.xml" ContentType="application/inkml+xml"/>
  <Override PartName="/ppt/ink/ink272.xml" ContentType="application/inkml+xml"/>
  <Override PartName="/ppt/ink/ink273.xml" ContentType="application/inkml+xml"/>
  <Override PartName="/ppt/ink/ink274.xml" ContentType="application/inkml+xml"/>
  <Override PartName="/ppt/ink/ink275.xml" ContentType="application/inkml+xml"/>
  <Override PartName="/ppt/ink/ink276.xml" ContentType="application/inkml+xml"/>
  <Override PartName="/ppt/ink/ink277.xml" ContentType="application/inkml+xml"/>
  <Override PartName="/ppt/ink/ink278.xml" ContentType="application/inkml+xml"/>
  <Override PartName="/ppt/ink/ink279.xml" ContentType="application/inkml+xml"/>
  <Override PartName="/ppt/ink/ink280.xml" ContentType="application/inkml+xml"/>
  <Override PartName="/ppt/ink/ink281.xml" ContentType="application/inkml+xml"/>
  <Override PartName="/ppt/ink/ink282.xml" ContentType="application/inkml+xml"/>
  <Override PartName="/ppt/ink/ink283.xml" ContentType="application/inkml+xml"/>
  <Override PartName="/ppt/ink/ink284.xml" ContentType="application/inkml+xml"/>
  <Override PartName="/ppt/ink/ink285.xml" ContentType="application/inkml+xml"/>
  <Override PartName="/ppt/ink/ink286.xml" ContentType="application/inkml+xml"/>
  <Override PartName="/ppt/ink/ink287.xml" ContentType="application/inkml+xml"/>
  <Override PartName="/ppt/ink/ink288.xml" ContentType="application/inkml+xml"/>
  <Override PartName="/ppt/ink/ink289.xml" ContentType="application/inkml+xml"/>
  <Override PartName="/ppt/ink/ink290.xml" ContentType="application/inkml+xml"/>
  <Override PartName="/ppt/ink/ink291.xml" ContentType="application/inkml+xml"/>
  <Override PartName="/ppt/ink/ink292.xml" ContentType="application/inkml+xml"/>
  <Override PartName="/ppt/ink/ink293.xml" ContentType="application/inkml+xml"/>
  <Override PartName="/ppt/ink/ink294.xml" ContentType="application/inkml+xml"/>
  <Override PartName="/ppt/ink/ink295.xml" ContentType="application/inkml+xml"/>
  <Override PartName="/ppt/ink/ink296.xml" ContentType="application/inkml+xml"/>
  <Override PartName="/ppt/ink/ink297.xml" ContentType="application/inkml+xml"/>
  <Override PartName="/ppt/ink/ink298.xml" ContentType="application/inkml+xml"/>
  <Override PartName="/ppt/ink/ink299.xml" ContentType="application/inkml+xml"/>
  <Override PartName="/ppt/ink/ink300.xml" ContentType="application/inkml+xml"/>
  <Override PartName="/ppt/ink/ink301.xml" ContentType="application/inkml+xml"/>
  <Override PartName="/ppt/ink/ink302.xml" ContentType="application/inkml+xml"/>
  <Override PartName="/ppt/ink/ink303.xml" ContentType="application/inkml+xml"/>
  <Override PartName="/ppt/ink/ink304.xml" ContentType="application/inkml+xml"/>
  <Override PartName="/ppt/ink/ink305.xml" ContentType="application/inkml+xml"/>
  <Override PartName="/ppt/ink/ink306.xml" ContentType="application/inkml+xml"/>
  <Override PartName="/ppt/ink/ink307.xml" ContentType="application/inkml+xml"/>
  <Override PartName="/ppt/ink/ink308.xml" ContentType="application/inkml+xml"/>
  <Override PartName="/ppt/ink/ink309.xml" ContentType="application/inkml+xml"/>
  <Override PartName="/ppt/ink/ink310.xml" ContentType="application/inkml+xml"/>
  <Override PartName="/ppt/ink/ink311.xml" ContentType="application/inkml+xml"/>
  <Override PartName="/ppt/ink/ink312.xml" ContentType="application/inkml+xml"/>
  <Override PartName="/ppt/ink/ink313.xml" ContentType="application/inkml+xml"/>
  <Override PartName="/ppt/ink/ink314.xml" ContentType="application/inkml+xml"/>
  <Override PartName="/ppt/ink/ink315.xml" ContentType="application/inkml+xml"/>
  <Override PartName="/ppt/ink/ink316.xml" ContentType="application/inkml+xml"/>
  <Override PartName="/ppt/ink/ink317.xml" ContentType="application/inkml+xml"/>
  <Override PartName="/ppt/ink/ink318.xml" ContentType="application/inkml+xml"/>
  <Override PartName="/ppt/ink/ink319.xml" ContentType="application/inkml+xml"/>
  <Override PartName="/ppt/ink/ink320.xml" ContentType="application/inkml+xml"/>
  <Override PartName="/ppt/ink/ink321.xml" ContentType="application/inkml+xml"/>
  <Override PartName="/ppt/ink/ink322.xml" ContentType="application/inkml+xml"/>
  <Override PartName="/ppt/ink/ink323.xml" ContentType="application/inkml+xml"/>
  <Override PartName="/ppt/ink/ink324.xml" ContentType="application/inkml+xml"/>
  <Override PartName="/ppt/ink/ink325.xml" ContentType="application/inkml+xml"/>
  <Override PartName="/ppt/ink/ink326.xml" ContentType="application/inkml+xml"/>
  <Override PartName="/ppt/ink/ink327.xml" ContentType="application/inkml+xml"/>
  <Override PartName="/ppt/ink/ink328.xml" ContentType="application/inkml+xml"/>
  <Override PartName="/ppt/ink/ink329.xml" ContentType="application/inkml+xml"/>
  <Override PartName="/ppt/ink/ink330.xml" ContentType="application/inkml+xml"/>
  <Override PartName="/ppt/ink/ink331.xml" ContentType="application/inkml+xml"/>
  <Override PartName="/ppt/ink/ink332.xml" ContentType="application/inkml+xml"/>
  <Override PartName="/ppt/ink/ink333.xml" ContentType="application/inkml+xml"/>
  <Override PartName="/ppt/ink/ink334.xml" ContentType="application/inkml+xml"/>
  <Override PartName="/ppt/ink/ink335.xml" ContentType="application/inkml+xml"/>
  <Override PartName="/ppt/ink/ink336.xml" ContentType="application/inkml+xml"/>
  <Override PartName="/ppt/ink/ink337.xml" ContentType="application/inkml+xml"/>
  <Override PartName="/ppt/ink/ink338.xml" ContentType="application/inkml+xml"/>
  <Override PartName="/ppt/ink/ink339.xml" ContentType="application/inkml+xml"/>
  <Override PartName="/ppt/ink/ink340.xml" ContentType="application/inkml+xml"/>
  <Override PartName="/ppt/ink/ink341.xml" ContentType="application/inkml+xml"/>
  <Override PartName="/ppt/ink/ink342.xml" ContentType="application/inkml+xml"/>
  <Override PartName="/ppt/ink/ink343.xml" ContentType="application/inkml+xml"/>
  <Override PartName="/ppt/ink/ink344.xml" ContentType="application/inkml+xml"/>
  <Override PartName="/ppt/ink/ink345.xml" ContentType="application/inkml+xml"/>
  <Override PartName="/ppt/ink/ink346.xml" ContentType="application/inkml+xml"/>
  <Override PartName="/ppt/ink/ink347.xml" ContentType="application/inkml+xml"/>
  <Override PartName="/ppt/ink/ink348.xml" ContentType="application/inkml+xml"/>
  <Override PartName="/ppt/ink/ink349.xml" ContentType="application/inkml+xml"/>
  <Override PartName="/ppt/ink/ink350.xml" ContentType="application/inkml+xml"/>
  <Override PartName="/ppt/ink/ink351.xml" ContentType="application/inkml+xml"/>
  <Override PartName="/ppt/ink/ink352.xml" ContentType="application/inkml+xml"/>
  <Override PartName="/ppt/ink/ink353.xml" ContentType="application/inkml+xml"/>
  <Override PartName="/ppt/ink/ink354.xml" ContentType="application/inkml+xml"/>
  <Override PartName="/ppt/ink/ink355.xml" ContentType="application/inkml+xml"/>
  <Override PartName="/ppt/ink/ink356.xml" ContentType="application/inkml+xml"/>
  <Override PartName="/ppt/ink/ink357.xml" ContentType="application/inkml+xml"/>
  <Override PartName="/ppt/ink/ink358.xml" ContentType="application/inkml+xml"/>
  <Override PartName="/ppt/ink/ink359.xml" ContentType="application/inkml+xml"/>
  <Override PartName="/ppt/ink/ink360.xml" ContentType="application/inkml+xml"/>
  <Override PartName="/ppt/ink/ink361.xml" ContentType="application/inkml+xml"/>
  <Override PartName="/ppt/ink/ink362.xml" ContentType="application/inkml+xml"/>
  <Override PartName="/ppt/ink/ink363.xml" ContentType="application/inkml+xml"/>
  <Override PartName="/ppt/ink/ink364.xml" ContentType="application/inkml+xml"/>
  <Override PartName="/ppt/ink/ink365.xml" ContentType="application/inkml+xml"/>
  <Override PartName="/ppt/ink/ink366.xml" ContentType="application/inkml+xml"/>
  <Override PartName="/ppt/ink/ink367.xml" ContentType="application/inkml+xml"/>
  <Override PartName="/ppt/ink/ink368.xml" ContentType="application/inkml+xml"/>
  <Override PartName="/ppt/ink/ink369.xml" ContentType="application/inkml+xml"/>
  <Override PartName="/ppt/ink/ink370.xml" ContentType="application/inkml+xml"/>
  <Override PartName="/ppt/ink/ink371.xml" ContentType="application/inkml+xml"/>
  <Override PartName="/ppt/ink/ink372.xml" ContentType="application/inkml+xml"/>
  <Override PartName="/ppt/ink/ink373.xml" ContentType="application/inkml+xml"/>
  <Override PartName="/ppt/ink/ink374.xml" ContentType="application/inkml+xml"/>
  <Override PartName="/ppt/ink/ink375.xml" ContentType="application/inkml+xml"/>
  <Override PartName="/ppt/ink/ink376.xml" ContentType="application/inkml+xml"/>
  <Override PartName="/ppt/ink/ink377.xml" ContentType="application/inkml+xml"/>
  <Override PartName="/ppt/ink/ink378.xml" ContentType="application/inkml+xml"/>
  <Override PartName="/ppt/ink/ink379.xml" ContentType="application/inkml+xml"/>
  <Override PartName="/ppt/ink/ink380.xml" ContentType="application/inkml+xml"/>
  <Override PartName="/ppt/ink/ink381.xml" ContentType="application/inkml+xml"/>
  <Override PartName="/ppt/ink/ink382.xml" ContentType="application/inkml+xml"/>
  <Override PartName="/ppt/ink/ink383.xml" ContentType="application/inkml+xml"/>
  <Override PartName="/ppt/ink/ink384.xml" ContentType="application/inkml+xml"/>
  <Override PartName="/ppt/ink/ink385.xml" ContentType="application/inkml+xml"/>
  <Override PartName="/ppt/ink/ink386.xml" ContentType="application/inkml+xml"/>
  <Override PartName="/ppt/ink/ink387.xml" ContentType="application/inkml+xml"/>
  <Override PartName="/ppt/ink/ink388.xml" ContentType="application/inkml+xml"/>
  <Override PartName="/ppt/ink/ink389.xml" ContentType="application/inkml+xml"/>
  <Override PartName="/ppt/ink/ink390.xml" ContentType="application/inkml+xml"/>
  <Override PartName="/ppt/ink/ink391.xml" ContentType="application/inkml+xml"/>
  <Override PartName="/ppt/ink/ink392.xml" ContentType="application/inkml+xml"/>
  <Override PartName="/ppt/ink/ink393.xml" ContentType="application/inkml+xml"/>
  <Override PartName="/ppt/ink/ink394.xml" ContentType="application/inkml+xml"/>
  <Override PartName="/ppt/ink/ink395.xml" ContentType="application/inkml+xml"/>
  <Override PartName="/ppt/ink/ink396.xml" ContentType="application/inkml+xml"/>
  <Override PartName="/ppt/ink/ink397.xml" ContentType="application/inkml+xml"/>
  <Override PartName="/ppt/ink/ink398.xml" ContentType="application/inkml+xml"/>
  <Override PartName="/ppt/ink/ink399.xml" ContentType="application/inkml+xml"/>
  <Override PartName="/ppt/ink/ink400.xml" ContentType="application/inkml+xml"/>
  <Override PartName="/ppt/ink/ink401.xml" ContentType="application/inkml+xml"/>
  <Override PartName="/ppt/ink/ink402.xml" ContentType="application/inkml+xml"/>
  <Override PartName="/ppt/ink/ink403.xml" ContentType="application/inkml+xml"/>
  <Override PartName="/ppt/ink/ink404.xml" ContentType="application/inkml+xml"/>
  <Override PartName="/ppt/ink/ink405.xml" ContentType="application/inkml+xml"/>
  <Override PartName="/ppt/ink/ink406.xml" ContentType="application/inkml+xml"/>
  <Override PartName="/ppt/ink/ink407.xml" ContentType="application/inkml+xml"/>
  <Override PartName="/ppt/ink/ink408.xml" ContentType="application/inkml+xml"/>
  <Override PartName="/ppt/ink/ink409.xml" ContentType="application/inkml+xml"/>
  <Override PartName="/ppt/ink/ink410.xml" ContentType="application/inkml+xml"/>
  <Override PartName="/ppt/ink/ink411.xml" ContentType="application/inkml+xml"/>
  <Override PartName="/ppt/ink/ink412.xml" ContentType="application/inkml+xml"/>
  <Override PartName="/ppt/ink/ink413.xml" ContentType="application/inkml+xml"/>
  <Override PartName="/ppt/ink/ink414.xml" ContentType="application/inkml+xml"/>
  <Override PartName="/ppt/ink/ink415.xml" ContentType="application/inkml+xml"/>
  <Override PartName="/ppt/ink/ink416.xml" ContentType="application/inkml+xml"/>
  <Override PartName="/ppt/ink/ink417.xml" ContentType="application/inkml+xml"/>
  <Override PartName="/ppt/ink/ink418.xml" ContentType="application/inkml+xml"/>
  <Override PartName="/ppt/ink/ink419.xml" ContentType="application/inkml+xml"/>
  <Override PartName="/ppt/ink/ink420.xml" ContentType="application/inkml+xml"/>
  <Override PartName="/ppt/ink/ink421.xml" ContentType="application/inkml+xml"/>
  <Override PartName="/ppt/ink/ink422.xml" ContentType="application/inkml+xml"/>
  <Override PartName="/ppt/ink/ink423.xml" ContentType="application/inkml+xml"/>
  <Override PartName="/ppt/ink/ink424.xml" ContentType="application/inkml+xml"/>
  <Override PartName="/ppt/ink/ink425.xml" ContentType="application/inkml+xml"/>
  <Override PartName="/ppt/ink/ink426.xml" ContentType="application/inkml+xml"/>
  <Override PartName="/ppt/ink/ink427.xml" ContentType="application/inkml+xml"/>
  <Override PartName="/ppt/ink/ink428.xml" ContentType="application/inkml+xml"/>
  <Override PartName="/ppt/ink/ink429.xml" ContentType="application/inkml+xml"/>
  <Override PartName="/ppt/ink/ink430.xml" ContentType="application/inkml+xml"/>
  <Override PartName="/ppt/ink/ink431.xml" ContentType="application/inkml+xml"/>
  <Override PartName="/ppt/ink/ink432.xml" ContentType="application/inkml+xml"/>
  <Override PartName="/ppt/ink/ink433.xml" ContentType="application/inkml+xml"/>
  <Override PartName="/ppt/ink/ink434.xml" ContentType="application/inkml+xml"/>
  <Override PartName="/ppt/ink/ink435.xml" ContentType="application/inkml+xml"/>
  <Override PartName="/ppt/ink/ink436.xml" ContentType="application/inkml+xml"/>
  <Override PartName="/ppt/ink/ink437.xml" ContentType="application/inkml+xml"/>
  <Override PartName="/ppt/ink/ink438.xml" ContentType="application/inkml+xml"/>
  <Override PartName="/ppt/ink/ink439.xml" ContentType="application/inkml+xml"/>
  <Override PartName="/ppt/ink/ink440.xml" ContentType="application/inkml+xml"/>
  <Override PartName="/ppt/ink/ink441.xml" ContentType="application/inkml+xml"/>
  <Override PartName="/ppt/ink/ink442.xml" ContentType="application/inkml+xml"/>
  <Override PartName="/ppt/ink/ink443.xml" ContentType="application/inkml+xml"/>
  <Override PartName="/ppt/ink/ink444.xml" ContentType="application/inkml+xml"/>
  <Override PartName="/ppt/ink/ink445.xml" ContentType="application/inkml+xml"/>
  <Override PartName="/ppt/ink/ink446.xml" ContentType="application/inkml+xml"/>
  <Override PartName="/ppt/ink/ink447.xml" ContentType="application/inkml+xml"/>
  <Override PartName="/ppt/ink/ink448.xml" ContentType="application/inkml+xml"/>
  <Override PartName="/ppt/ink/ink449.xml" ContentType="application/inkml+xml"/>
  <Override PartName="/ppt/ink/ink450.xml" ContentType="application/inkml+xml"/>
  <Override PartName="/ppt/ink/ink451.xml" ContentType="application/inkml+xml"/>
  <Override PartName="/ppt/ink/ink452.xml" ContentType="application/inkml+xml"/>
  <Override PartName="/ppt/ink/ink453.xml" ContentType="application/inkml+xml"/>
  <Override PartName="/ppt/ink/ink454.xml" ContentType="application/inkml+xml"/>
  <Override PartName="/ppt/ink/ink455.xml" ContentType="application/inkml+xml"/>
  <Override PartName="/ppt/ink/ink456.xml" ContentType="application/inkml+xml"/>
  <Override PartName="/ppt/ink/ink457.xml" ContentType="application/inkml+xml"/>
  <Override PartName="/ppt/ink/ink458.xml" ContentType="application/inkml+xml"/>
  <Override PartName="/ppt/ink/ink459.xml" ContentType="application/inkml+xml"/>
  <Override PartName="/ppt/ink/ink460.xml" ContentType="application/inkml+xml"/>
  <Override PartName="/ppt/ink/ink461.xml" ContentType="application/inkml+xml"/>
  <Override PartName="/ppt/ink/ink462.xml" ContentType="application/inkml+xml"/>
  <Override PartName="/ppt/ink/ink463.xml" ContentType="application/inkml+xml"/>
  <Override PartName="/ppt/ink/ink464.xml" ContentType="application/inkml+xml"/>
  <Override PartName="/ppt/ink/ink465.xml" ContentType="application/inkml+xml"/>
  <Override PartName="/ppt/ink/ink466.xml" ContentType="application/inkml+xml"/>
  <Override PartName="/ppt/ink/ink467.xml" ContentType="application/inkml+xml"/>
  <Override PartName="/ppt/ink/ink468.xml" ContentType="application/inkml+xml"/>
  <Override PartName="/ppt/ink/ink469.xml" ContentType="application/inkml+xml"/>
  <Override PartName="/ppt/ink/ink470.xml" ContentType="application/inkml+xml"/>
  <Override PartName="/ppt/ink/ink471.xml" ContentType="application/inkml+xml"/>
  <Override PartName="/ppt/ink/ink472.xml" ContentType="application/inkml+xml"/>
  <Override PartName="/ppt/ink/ink473.xml" ContentType="application/inkml+xml"/>
  <Override PartName="/ppt/ink/ink474.xml" ContentType="application/inkml+xml"/>
  <Override PartName="/ppt/ink/ink475.xml" ContentType="application/inkml+xml"/>
  <Override PartName="/ppt/ink/ink476.xml" ContentType="application/inkml+xml"/>
  <Override PartName="/ppt/ink/ink477.xml" ContentType="application/inkml+xml"/>
  <Override PartName="/ppt/ink/ink478.xml" ContentType="application/inkml+xml"/>
  <Override PartName="/ppt/ink/ink479.xml" ContentType="application/inkml+xml"/>
  <Override PartName="/ppt/ink/ink480.xml" ContentType="application/inkml+xml"/>
  <Override PartName="/ppt/ink/ink481.xml" ContentType="application/inkml+xml"/>
  <Override PartName="/ppt/ink/ink482.xml" ContentType="application/inkml+xml"/>
  <Override PartName="/ppt/ink/ink483.xml" ContentType="application/inkml+xml"/>
  <Override PartName="/ppt/ink/ink484.xml" ContentType="application/inkml+xml"/>
  <Override PartName="/ppt/ink/ink485.xml" ContentType="application/inkml+xml"/>
  <Override PartName="/ppt/ink/ink486.xml" ContentType="application/inkml+xml"/>
  <Override PartName="/ppt/ink/ink487.xml" ContentType="application/inkml+xml"/>
  <Override PartName="/ppt/ink/ink488.xml" ContentType="application/inkml+xml"/>
  <Override PartName="/ppt/ink/ink489.xml" ContentType="application/inkml+xml"/>
  <Override PartName="/ppt/ink/ink490.xml" ContentType="application/inkml+xml"/>
  <Override PartName="/ppt/ink/ink491.xml" ContentType="application/inkml+xml"/>
  <Override PartName="/ppt/ink/ink492.xml" ContentType="application/inkml+xml"/>
  <Override PartName="/ppt/ink/ink493.xml" ContentType="application/inkml+xml"/>
  <Override PartName="/ppt/ink/ink494.xml" ContentType="application/inkml+xml"/>
  <Override PartName="/ppt/ink/ink495.xml" ContentType="application/inkml+xml"/>
  <Override PartName="/ppt/ink/ink496.xml" ContentType="application/inkml+xml"/>
  <Override PartName="/ppt/ink/ink497.xml" ContentType="application/inkml+xml"/>
  <Override PartName="/ppt/ink/ink498.xml" ContentType="application/inkml+xml"/>
  <Override PartName="/ppt/ink/ink499.xml" ContentType="application/inkml+xml"/>
  <Override PartName="/ppt/ink/ink500.xml" ContentType="application/inkml+xml"/>
  <Override PartName="/ppt/ink/ink501.xml" ContentType="application/inkml+xml"/>
  <Override PartName="/ppt/ink/ink502.xml" ContentType="application/inkml+xml"/>
  <Override PartName="/ppt/ink/ink503.xml" ContentType="application/inkml+xml"/>
  <Override PartName="/ppt/ink/ink504.xml" ContentType="application/inkml+xml"/>
  <Override PartName="/ppt/ink/ink505.xml" ContentType="application/inkml+xml"/>
  <Override PartName="/ppt/ink/ink506.xml" ContentType="application/inkml+xml"/>
  <Override PartName="/ppt/ink/ink507.xml" ContentType="application/inkml+xml"/>
  <Override PartName="/ppt/ink/ink508.xml" ContentType="application/inkml+xml"/>
  <Override PartName="/ppt/ink/ink509.xml" ContentType="application/inkml+xml"/>
  <Override PartName="/ppt/ink/ink510.xml" ContentType="application/inkml+xml"/>
  <Override PartName="/ppt/ink/ink511.xml" ContentType="application/inkml+xml"/>
  <Override PartName="/ppt/ink/ink512.xml" ContentType="application/inkml+xml"/>
  <Override PartName="/ppt/ink/ink513.xml" ContentType="application/inkml+xml"/>
  <Override PartName="/ppt/ink/ink514.xml" ContentType="application/inkml+xml"/>
  <Override PartName="/ppt/ink/ink515.xml" ContentType="application/inkml+xml"/>
  <Override PartName="/ppt/ink/ink516.xml" ContentType="application/inkml+xml"/>
  <Override PartName="/ppt/ink/ink517.xml" ContentType="application/inkml+xml"/>
  <Override PartName="/ppt/ink/ink518.xml" ContentType="application/inkml+xml"/>
  <Override PartName="/ppt/ink/ink519.xml" ContentType="application/inkml+xml"/>
  <Override PartName="/ppt/ink/ink520.xml" ContentType="application/inkml+xml"/>
  <Override PartName="/ppt/ink/ink521.xml" ContentType="application/inkml+xml"/>
  <Override PartName="/ppt/ink/ink522.xml" ContentType="application/inkml+xml"/>
  <Override PartName="/ppt/ink/ink523.xml" ContentType="application/inkml+xml"/>
  <Override PartName="/ppt/ink/ink524.xml" ContentType="application/inkml+xml"/>
  <Override PartName="/ppt/ink/ink525.xml" ContentType="application/inkml+xml"/>
  <Override PartName="/ppt/ink/ink526.xml" ContentType="application/inkml+xml"/>
  <Override PartName="/ppt/ink/ink527.xml" ContentType="application/inkml+xml"/>
  <Override PartName="/ppt/ink/ink528.xml" ContentType="application/inkml+xml"/>
  <Override PartName="/ppt/ink/ink529.xml" ContentType="application/inkml+xml"/>
  <Override PartName="/ppt/ink/ink530.xml" ContentType="application/inkml+xml"/>
  <Override PartName="/ppt/ink/ink531.xml" ContentType="application/inkml+xml"/>
  <Override PartName="/ppt/ink/ink532.xml" ContentType="application/inkml+xml"/>
  <Override PartName="/ppt/ink/ink533.xml" ContentType="application/inkml+xml"/>
  <Override PartName="/ppt/ink/ink534.xml" ContentType="application/inkml+xml"/>
  <Override PartName="/ppt/ink/ink535.xml" ContentType="application/inkml+xml"/>
  <Override PartName="/ppt/ink/ink536.xml" ContentType="application/inkml+xml"/>
  <Override PartName="/ppt/ink/ink537.xml" ContentType="application/inkml+xml"/>
  <Override PartName="/ppt/ink/ink538.xml" ContentType="application/inkml+xml"/>
  <Override PartName="/ppt/ink/ink539.xml" ContentType="application/inkml+xml"/>
  <Override PartName="/ppt/ink/ink540.xml" ContentType="application/inkml+xml"/>
  <Override PartName="/ppt/ink/ink541.xml" ContentType="application/inkml+xml"/>
  <Override PartName="/ppt/ink/ink542.xml" ContentType="application/inkml+xml"/>
  <Override PartName="/ppt/ink/ink543.xml" ContentType="application/inkml+xml"/>
  <Override PartName="/ppt/ink/ink544.xml" ContentType="application/inkml+xml"/>
  <Override PartName="/ppt/ink/ink545.xml" ContentType="application/inkml+xml"/>
  <Override PartName="/ppt/ink/ink546.xml" ContentType="application/inkml+xml"/>
  <Override PartName="/ppt/ink/ink547.xml" ContentType="application/inkml+xml"/>
  <Override PartName="/ppt/ink/ink548.xml" ContentType="application/inkml+xml"/>
  <Override PartName="/ppt/ink/ink549.xml" ContentType="application/inkml+xml"/>
  <Override PartName="/ppt/ink/ink550.xml" ContentType="application/inkml+xml"/>
  <Override PartName="/ppt/ink/ink551.xml" ContentType="application/inkml+xml"/>
  <Override PartName="/ppt/ink/ink552.xml" ContentType="application/inkml+xml"/>
  <Override PartName="/ppt/ink/ink553.xml" ContentType="application/inkml+xml"/>
  <Override PartName="/ppt/ink/ink554.xml" ContentType="application/inkml+xml"/>
  <Override PartName="/ppt/ink/ink555.xml" ContentType="application/inkml+xml"/>
  <Override PartName="/ppt/ink/ink556.xml" ContentType="application/inkml+xml"/>
  <Override PartName="/ppt/ink/ink557.xml" ContentType="application/inkml+xml"/>
  <Override PartName="/ppt/ink/ink558.xml" ContentType="application/inkml+xml"/>
  <Override PartName="/ppt/ink/ink559.xml" ContentType="application/inkml+xml"/>
  <Override PartName="/ppt/ink/ink560.xml" ContentType="application/inkml+xml"/>
  <Override PartName="/ppt/ink/ink561.xml" ContentType="application/inkml+xml"/>
  <Override PartName="/ppt/ink/ink562.xml" ContentType="application/inkml+xml"/>
  <Override PartName="/ppt/ink/ink563.xml" ContentType="application/inkml+xml"/>
  <Override PartName="/ppt/ink/ink564.xml" ContentType="application/inkml+xml"/>
  <Override PartName="/ppt/ink/ink565.xml" ContentType="application/inkml+xml"/>
  <Override PartName="/ppt/ink/ink566.xml" ContentType="application/inkml+xml"/>
  <Override PartName="/ppt/ink/ink567.xml" ContentType="application/inkml+xml"/>
  <Override PartName="/ppt/ink/ink568.xml" ContentType="application/inkml+xml"/>
  <Override PartName="/ppt/ink/ink569.xml" ContentType="application/inkml+xml"/>
  <Override PartName="/ppt/ink/ink570.xml" ContentType="application/inkml+xml"/>
  <Override PartName="/ppt/ink/ink571.xml" ContentType="application/inkml+xml"/>
  <Override PartName="/ppt/ink/ink572.xml" ContentType="application/inkml+xml"/>
  <Override PartName="/ppt/ink/ink573.xml" ContentType="application/inkml+xml"/>
  <Override PartName="/ppt/ink/ink574.xml" ContentType="application/inkml+xml"/>
  <Override PartName="/ppt/ink/ink575.xml" ContentType="application/inkml+xml"/>
  <Override PartName="/ppt/ink/ink576.xml" ContentType="application/inkml+xml"/>
  <Override PartName="/ppt/ink/ink577.xml" ContentType="application/inkml+xml"/>
  <Override PartName="/ppt/ink/ink578.xml" ContentType="application/inkml+xml"/>
  <Override PartName="/ppt/ink/ink579.xml" ContentType="application/inkml+xml"/>
  <Override PartName="/ppt/ink/ink580.xml" ContentType="application/inkml+xml"/>
  <Override PartName="/ppt/ink/ink581.xml" ContentType="application/inkml+xml"/>
  <Override PartName="/ppt/ink/ink582.xml" ContentType="application/inkml+xml"/>
  <Override PartName="/ppt/ink/ink583.xml" ContentType="application/inkml+xml"/>
  <Override PartName="/ppt/ink/ink584.xml" ContentType="application/inkml+xml"/>
  <Override PartName="/ppt/ink/ink585.xml" ContentType="application/inkml+xml"/>
  <Override PartName="/ppt/ink/ink586.xml" ContentType="application/inkml+xml"/>
  <Override PartName="/ppt/ink/ink587.xml" ContentType="application/inkml+xml"/>
  <Override PartName="/ppt/ink/ink588.xml" ContentType="application/inkml+xml"/>
  <Override PartName="/ppt/ink/ink589.xml" ContentType="application/inkml+xml"/>
  <Override PartName="/ppt/ink/ink590.xml" ContentType="application/inkml+xml"/>
  <Override PartName="/ppt/ink/ink591.xml" ContentType="application/inkml+xml"/>
  <Override PartName="/ppt/ink/ink592.xml" ContentType="application/inkml+xml"/>
  <Override PartName="/ppt/ink/ink593.xml" ContentType="application/inkml+xml"/>
  <Override PartName="/ppt/ink/ink594.xml" ContentType="application/inkml+xml"/>
  <Override PartName="/ppt/ink/ink595.xml" ContentType="application/inkml+xml"/>
  <Override PartName="/ppt/ink/ink596.xml" ContentType="application/inkml+xml"/>
  <Override PartName="/ppt/ink/ink597.xml" ContentType="application/inkml+xml"/>
  <Override PartName="/ppt/ink/ink598.xml" ContentType="application/inkml+xml"/>
  <Override PartName="/ppt/ink/ink599.xml" ContentType="application/inkml+xml"/>
  <Override PartName="/ppt/ink/ink600.xml" ContentType="application/inkml+xml"/>
  <Override PartName="/ppt/ink/ink601.xml" ContentType="application/inkml+xml"/>
  <Override PartName="/ppt/ink/ink602.xml" ContentType="application/inkml+xml"/>
  <Override PartName="/ppt/ink/ink603.xml" ContentType="application/inkml+xml"/>
  <Override PartName="/ppt/ink/ink604.xml" ContentType="application/inkml+xml"/>
  <Override PartName="/ppt/ink/ink605.xml" ContentType="application/inkml+xml"/>
  <Override PartName="/ppt/ink/ink606.xml" ContentType="application/inkml+xml"/>
  <Override PartName="/ppt/ink/ink607.xml" ContentType="application/inkml+xml"/>
  <Override PartName="/ppt/ink/ink608.xml" ContentType="application/inkml+xml"/>
  <Override PartName="/ppt/ink/ink609.xml" ContentType="application/inkml+xml"/>
  <Override PartName="/ppt/ink/ink610.xml" ContentType="application/inkml+xml"/>
  <Override PartName="/ppt/ink/ink611.xml" ContentType="application/inkml+xml"/>
  <Override PartName="/ppt/ink/ink612.xml" ContentType="application/inkml+xml"/>
  <Override PartName="/ppt/ink/ink613.xml" ContentType="application/inkml+xml"/>
  <Override PartName="/ppt/ink/ink614.xml" ContentType="application/inkml+xml"/>
  <Override PartName="/ppt/ink/ink615.xml" ContentType="application/inkml+xml"/>
  <Override PartName="/ppt/ink/ink616.xml" ContentType="application/inkml+xml"/>
  <Override PartName="/ppt/ink/ink617.xml" ContentType="application/inkml+xml"/>
  <Override PartName="/ppt/ink/ink618.xml" ContentType="application/inkml+xml"/>
  <Override PartName="/ppt/ink/ink619.xml" ContentType="application/inkml+xml"/>
  <Override PartName="/ppt/ink/ink620.xml" ContentType="application/inkml+xml"/>
  <Override PartName="/ppt/ink/ink621.xml" ContentType="application/inkml+xml"/>
  <Override PartName="/ppt/ink/ink622.xml" ContentType="application/inkml+xml"/>
  <Override PartName="/ppt/ink/ink623.xml" ContentType="application/inkml+xml"/>
  <Override PartName="/ppt/ink/ink624.xml" ContentType="application/inkml+xml"/>
  <Override PartName="/ppt/ink/ink625.xml" ContentType="application/inkml+xml"/>
  <Override PartName="/ppt/ink/ink626.xml" ContentType="application/inkml+xml"/>
  <Override PartName="/ppt/ink/ink627.xml" ContentType="application/inkml+xml"/>
  <Override PartName="/ppt/ink/ink628.xml" ContentType="application/inkml+xml"/>
  <Override PartName="/ppt/ink/ink629.xml" ContentType="application/inkml+xml"/>
  <Override PartName="/ppt/ink/ink630.xml" ContentType="application/inkml+xml"/>
  <Override PartName="/ppt/ink/ink631.xml" ContentType="application/inkml+xml"/>
  <Override PartName="/ppt/ink/ink632.xml" ContentType="application/inkml+xml"/>
  <Override PartName="/ppt/ink/ink633.xml" ContentType="application/inkml+xml"/>
  <Override PartName="/ppt/ink/ink634.xml" ContentType="application/inkml+xml"/>
  <Override PartName="/ppt/ink/ink635.xml" ContentType="application/inkml+xml"/>
  <Override PartName="/ppt/ink/ink636.xml" ContentType="application/inkml+xml"/>
  <Override PartName="/ppt/ink/ink637.xml" ContentType="application/inkml+xml"/>
  <Override PartName="/ppt/ink/ink638.xml" ContentType="application/inkml+xml"/>
  <Override PartName="/ppt/ink/ink639.xml" ContentType="application/inkml+xml"/>
  <Override PartName="/ppt/ink/ink640.xml" ContentType="application/inkml+xml"/>
  <Override PartName="/ppt/ink/ink641.xml" ContentType="application/inkml+xml"/>
  <Override PartName="/ppt/ink/ink642.xml" ContentType="application/inkml+xml"/>
  <Override PartName="/ppt/ink/ink643.xml" ContentType="application/inkml+xml"/>
  <Override PartName="/ppt/ink/ink644.xml" ContentType="application/inkml+xml"/>
  <Override PartName="/ppt/ink/ink645.xml" ContentType="application/inkml+xml"/>
  <Override PartName="/ppt/ink/ink646.xml" ContentType="application/inkml+xml"/>
  <Override PartName="/ppt/ink/ink647.xml" ContentType="application/inkml+xml"/>
  <Override PartName="/ppt/ink/ink648.xml" ContentType="application/inkml+xml"/>
  <Override PartName="/ppt/ink/ink649.xml" ContentType="application/inkml+xml"/>
  <Override PartName="/ppt/ink/ink650.xml" ContentType="application/inkml+xml"/>
  <Override PartName="/ppt/ink/ink651.xml" ContentType="application/inkml+xml"/>
  <Override PartName="/ppt/ink/ink652.xml" ContentType="application/inkml+xml"/>
  <Override PartName="/ppt/ink/ink653.xml" ContentType="application/inkml+xml"/>
  <Override PartName="/ppt/ink/ink654.xml" ContentType="application/inkml+xml"/>
  <Override PartName="/ppt/ink/ink655.xml" ContentType="application/inkml+xml"/>
  <Override PartName="/ppt/ink/ink656.xml" ContentType="application/inkml+xml"/>
  <Override PartName="/ppt/ink/ink657.xml" ContentType="application/inkml+xml"/>
  <Override PartName="/ppt/ink/ink658.xml" ContentType="application/inkml+xml"/>
  <Override PartName="/ppt/ink/ink659.xml" ContentType="application/inkml+xml"/>
  <Override PartName="/ppt/ink/ink660.xml" ContentType="application/inkml+xml"/>
  <Override PartName="/ppt/ink/ink661.xml" ContentType="application/inkml+xml"/>
  <Override PartName="/ppt/ink/ink662.xml" ContentType="application/inkml+xml"/>
  <Override PartName="/ppt/ink/ink663.xml" ContentType="application/inkml+xml"/>
  <Override PartName="/ppt/ink/ink664.xml" ContentType="application/inkml+xml"/>
  <Override PartName="/ppt/ink/ink665.xml" ContentType="application/inkml+xml"/>
  <Override PartName="/ppt/ink/ink666.xml" ContentType="application/inkml+xml"/>
  <Override PartName="/ppt/ink/ink667.xml" ContentType="application/inkml+xml"/>
  <Override PartName="/ppt/ink/ink668.xml" ContentType="application/inkml+xml"/>
  <Override PartName="/ppt/ink/ink669.xml" ContentType="application/inkml+xml"/>
  <Override PartName="/ppt/ink/ink670.xml" ContentType="application/inkml+xml"/>
  <Override PartName="/ppt/ink/ink671.xml" ContentType="application/inkml+xml"/>
  <Override PartName="/ppt/ink/ink672.xml" ContentType="application/inkml+xml"/>
  <Override PartName="/ppt/ink/ink673.xml" ContentType="application/inkml+xml"/>
  <Override PartName="/ppt/ink/ink674.xml" ContentType="application/inkml+xml"/>
  <Override PartName="/ppt/ink/ink675.xml" ContentType="application/inkml+xml"/>
  <Override PartName="/ppt/ink/ink676.xml" ContentType="application/inkml+xml"/>
  <Override PartName="/ppt/ink/ink677.xml" ContentType="application/inkml+xml"/>
  <Override PartName="/ppt/ink/ink678.xml" ContentType="application/inkml+xml"/>
  <Override PartName="/ppt/ink/ink679.xml" ContentType="application/inkml+xml"/>
  <Override PartName="/ppt/ink/ink680.xml" ContentType="application/inkml+xml"/>
  <Override PartName="/ppt/ink/ink681.xml" ContentType="application/inkml+xml"/>
  <Override PartName="/ppt/ink/ink682.xml" ContentType="application/inkml+xml"/>
  <Override PartName="/ppt/ink/ink683.xml" ContentType="application/inkml+xml"/>
  <Override PartName="/ppt/ink/ink684.xml" ContentType="application/inkml+xml"/>
  <Override PartName="/ppt/ink/ink685.xml" ContentType="application/inkml+xml"/>
  <Override PartName="/ppt/ink/ink686.xml" ContentType="application/inkml+xml"/>
  <Override PartName="/ppt/ink/ink687.xml" ContentType="application/inkml+xml"/>
  <Override PartName="/ppt/ink/ink688.xml" ContentType="application/inkml+xml"/>
  <Override PartName="/ppt/ink/ink689.xml" ContentType="application/inkml+xml"/>
  <Override PartName="/ppt/ink/ink690.xml" ContentType="application/inkml+xml"/>
  <Override PartName="/ppt/ink/ink691.xml" ContentType="application/inkml+xml"/>
  <Override PartName="/ppt/ink/ink692.xml" ContentType="application/inkml+xml"/>
  <Override PartName="/ppt/ink/ink693.xml" ContentType="application/inkml+xml"/>
  <Override PartName="/ppt/ink/ink694.xml" ContentType="application/inkml+xml"/>
  <Override PartName="/ppt/ink/ink695.xml" ContentType="application/inkml+xml"/>
  <Override PartName="/ppt/ink/ink696.xml" ContentType="application/inkml+xml"/>
  <Override PartName="/ppt/ink/ink697.xml" ContentType="application/inkml+xml"/>
  <Override PartName="/ppt/ink/ink698.xml" ContentType="application/inkml+xml"/>
  <Override PartName="/ppt/ink/ink699.xml" ContentType="application/inkml+xml"/>
  <Override PartName="/ppt/ink/ink700.xml" ContentType="application/inkml+xml"/>
  <Override PartName="/ppt/ink/ink701.xml" ContentType="application/inkml+xml"/>
  <Override PartName="/ppt/ink/ink702.xml" ContentType="application/inkml+xml"/>
  <Override PartName="/ppt/ink/ink703.xml" ContentType="application/inkml+xml"/>
  <Override PartName="/ppt/ink/ink704.xml" ContentType="application/inkml+xml"/>
  <Override PartName="/ppt/ink/ink705.xml" ContentType="application/inkml+xml"/>
  <Override PartName="/ppt/ink/ink706.xml" ContentType="application/inkml+xml"/>
  <Override PartName="/ppt/ink/ink707.xml" ContentType="application/inkml+xml"/>
  <Override PartName="/ppt/ink/ink708.xml" ContentType="application/inkml+xml"/>
  <Override PartName="/ppt/ink/ink709.xml" ContentType="application/inkml+xml"/>
  <Override PartName="/ppt/ink/ink710.xml" ContentType="application/inkml+xml"/>
  <Override PartName="/ppt/ink/ink711.xml" ContentType="application/inkml+xml"/>
  <Override PartName="/ppt/ink/ink712.xml" ContentType="application/inkml+xml"/>
  <Override PartName="/ppt/ink/ink713.xml" ContentType="application/inkml+xml"/>
  <Override PartName="/ppt/ink/ink714.xml" ContentType="application/inkml+xml"/>
  <Override PartName="/ppt/ink/ink715.xml" ContentType="application/inkml+xml"/>
  <Override PartName="/ppt/ink/ink716.xml" ContentType="application/inkml+xml"/>
  <Override PartName="/ppt/ink/ink717.xml" ContentType="application/inkml+xml"/>
  <Override PartName="/ppt/ink/ink718.xml" ContentType="application/inkml+xml"/>
  <Override PartName="/ppt/ink/ink719.xml" ContentType="application/inkml+xml"/>
  <Override PartName="/ppt/ink/ink720.xml" ContentType="application/inkml+xml"/>
  <Override PartName="/ppt/ink/ink721.xml" ContentType="application/inkml+xml"/>
  <Override PartName="/ppt/ink/ink722.xml" ContentType="application/inkml+xml"/>
  <Override PartName="/ppt/ink/ink723.xml" ContentType="application/inkml+xml"/>
  <Override PartName="/ppt/ink/ink724.xml" ContentType="application/inkml+xml"/>
  <Override PartName="/ppt/ink/ink725.xml" ContentType="application/inkml+xml"/>
  <Override PartName="/ppt/ink/ink726.xml" ContentType="application/inkml+xml"/>
  <Override PartName="/ppt/ink/ink727.xml" ContentType="application/inkml+xml"/>
  <Override PartName="/ppt/ink/ink728.xml" ContentType="application/inkml+xml"/>
  <Override PartName="/ppt/ink/ink729.xml" ContentType="application/inkml+xml"/>
  <Override PartName="/ppt/ink/ink730.xml" ContentType="application/inkml+xml"/>
  <Override PartName="/ppt/ink/ink731.xml" ContentType="application/inkml+xml"/>
  <Override PartName="/ppt/ink/ink732.xml" ContentType="application/inkml+xml"/>
  <Override PartName="/ppt/ink/ink733.xml" ContentType="application/inkml+xml"/>
  <Override PartName="/ppt/ink/ink734.xml" ContentType="application/inkml+xml"/>
  <Override PartName="/ppt/ink/ink735.xml" ContentType="application/inkml+xml"/>
  <Override PartName="/ppt/ink/ink736.xml" ContentType="application/inkml+xml"/>
  <Override PartName="/ppt/ink/ink737.xml" ContentType="application/inkml+xml"/>
  <Override PartName="/ppt/ink/ink738.xml" ContentType="application/inkml+xml"/>
  <Override PartName="/ppt/ink/ink739.xml" ContentType="application/inkml+xml"/>
  <Override PartName="/ppt/ink/ink740.xml" ContentType="application/inkml+xml"/>
  <Override PartName="/ppt/ink/ink741.xml" ContentType="application/inkml+xml"/>
  <Override PartName="/ppt/ink/ink742.xml" ContentType="application/inkml+xml"/>
  <Override PartName="/ppt/ink/ink743.xml" ContentType="application/inkml+xml"/>
  <Override PartName="/ppt/ink/ink744.xml" ContentType="application/inkml+xml"/>
  <Override PartName="/ppt/ink/ink745.xml" ContentType="application/inkml+xml"/>
  <Override PartName="/ppt/ink/ink746.xml" ContentType="application/inkml+xml"/>
  <Override PartName="/ppt/ink/ink747.xml" ContentType="application/inkml+xml"/>
  <Override PartName="/ppt/ink/ink748.xml" ContentType="application/inkml+xml"/>
  <Override PartName="/ppt/ink/ink749.xml" ContentType="application/inkml+xml"/>
  <Override PartName="/ppt/ink/ink750.xml" ContentType="application/inkml+xml"/>
  <Override PartName="/ppt/ink/ink751.xml" ContentType="application/inkml+xml"/>
  <Override PartName="/ppt/ink/ink752.xml" ContentType="application/inkml+xml"/>
  <Override PartName="/ppt/ink/ink753.xml" ContentType="application/inkml+xml"/>
  <Override PartName="/ppt/ink/ink754.xml" ContentType="application/inkml+xml"/>
  <Override PartName="/ppt/ink/ink755.xml" ContentType="application/inkml+xml"/>
  <Override PartName="/ppt/ink/ink756.xml" ContentType="application/inkml+xml"/>
  <Override PartName="/ppt/ink/ink757.xml" ContentType="application/inkml+xml"/>
  <Override PartName="/ppt/ink/ink758.xml" ContentType="application/inkml+xml"/>
  <Override PartName="/ppt/ink/ink759.xml" ContentType="application/inkml+xml"/>
  <Override PartName="/ppt/ink/ink760.xml" ContentType="application/inkml+xml"/>
  <Override PartName="/ppt/ink/ink761.xml" ContentType="application/inkml+xml"/>
  <Override PartName="/ppt/ink/ink762.xml" ContentType="application/inkml+xml"/>
  <Override PartName="/ppt/ink/ink763.xml" ContentType="application/inkml+xml"/>
  <Override PartName="/ppt/ink/ink764.xml" ContentType="application/inkml+xml"/>
  <Override PartName="/ppt/ink/ink765.xml" ContentType="application/inkml+xml"/>
  <Override PartName="/ppt/ink/ink766.xml" ContentType="application/inkml+xml"/>
  <Override PartName="/ppt/ink/ink767.xml" ContentType="application/inkml+xml"/>
  <Override PartName="/ppt/ink/ink768.xml" ContentType="application/inkml+xml"/>
  <Override PartName="/ppt/ink/ink769.xml" ContentType="application/inkml+xml"/>
  <Override PartName="/ppt/ink/ink770.xml" ContentType="application/inkml+xml"/>
  <Override PartName="/ppt/ink/ink771.xml" ContentType="application/inkml+xml"/>
  <Override PartName="/ppt/ink/ink772.xml" ContentType="application/inkml+xml"/>
  <Override PartName="/ppt/ink/ink773.xml" ContentType="application/inkml+xml"/>
  <Override PartName="/ppt/ink/ink774.xml" ContentType="application/inkml+xml"/>
  <Override PartName="/ppt/ink/ink775.xml" ContentType="application/inkml+xml"/>
  <Override PartName="/ppt/ink/ink776.xml" ContentType="application/inkml+xml"/>
  <Override PartName="/ppt/ink/ink777.xml" ContentType="application/inkml+xml"/>
  <Override PartName="/ppt/ink/ink778.xml" ContentType="application/inkml+xml"/>
  <Override PartName="/ppt/ink/ink779.xml" ContentType="application/inkml+xml"/>
  <Override PartName="/ppt/ink/ink780.xml" ContentType="application/inkml+xml"/>
  <Override PartName="/ppt/ink/ink781.xml" ContentType="application/inkml+xml"/>
  <Override PartName="/ppt/ink/ink782.xml" ContentType="application/inkml+xml"/>
  <Override PartName="/ppt/ink/ink783.xml" ContentType="application/inkml+xml"/>
  <Override PartName="/ppt/ink/ink784.xml" ContentType="application/inkml+xml"/>
  <Override PartName="/ppt/ink/ink785.xml" ContentType="application/inkml+xml"/>
  <Override PartName="/ppt/ink/ink786.xml" ContentType="application/inkml+xml"/>
  <Override PartName="/ppt/ink/ink787.xml" ContentType="application/inkml+xml"/>
  <Override PartName="/ppt/ink/ink788.xml" ContentType="application/inkml+xml"/>
  <Override PartName="/ppt/ink/ink789.xml" ContentType="application/inkml+xml"/>
  <Override PartName="/ppt/ink/ink790.xml" ContentType="application/inkml+xml"/>
  <Override PartName="/ppt/ink/ink791.xml" ContentType="application/inkml+xml"/>
  <Override PartName="/ppt/ink/ink792.xml" ContentType="application/inkml+xml"/>
  <Override PartName="/ppt/ink/ink793.xml" ContentType="application/inkml+xml"/>
  <Override PartName="/ppt/ink/ink794.xml" ContentType="application/inkml+xml"/>
  <Override PartName="/ppt/ink/ink795.xml" ContentType="application/inkml+xml"/>
  <Override PartName="/ppt/ink/ink796.xml" ContentType="application/inkml+xml"/>
  <Override PartName="/ppt/ink/ink797.xml" ContentType="application/inkml+xml"/>
  <Override PartName="/ppt/ink/ink798.xml" ContentType="application/inkml+xml"/>
  <Override PartName="/ppt/ink/ink799.xml" ContentType="application/inkml+xml"/>
  <Override PartName="/ppt/ink/ink800.xml" ContentType="application/inkml+xml"/>
  <Override PartName="/ppt/ink/ink801.xml" ContentType="application/inkml+xml"/>
  <Override PartName="/ppt/ink/ink802.xml" ContentType="application/inkml+xml"/>
  <Override PartName="/ppt/ink/ink803.xml" ContentType="application/inkml+xml"/>
  <Override PartName="/ppt/ink/ink804.xml" ContentType="application/inkml+xml"/>
  <Override PartName="/ppt/ink/ink805.xml" ContentType="application/inkml+xml"/>
  <Override PartName="/ppt/ink/ink806.xml" ContentType="application/inkml+xml"/>
  <Override PartName="/ppt/ink/ink807.xml" ContentType="application/inkml+xml"/>
  <Override PartName="/ppt/ink/ink808.xml" ContentType="application/inkml+xml"/>
  <Override PartName="/ppt/ink/ink809.xml" ContentType="application/inkml+xml"/>
  <Override PartName="/ppt/ink/ink810.xml" ContentType="application/inkml+xml"/>
  <Override PartName="/ppt/ink/ink811.xml" ContentType="application/inkml+xml"/>
  <Override PartName="/ppt/ink/ink812.xml" ContentType="application/inkml+xml"/>
  <Override PartName="/ppt/ink/ink813.xml" ContentType="application/inkml+xml"/>
  <Override PartName="/ppt/ink/ink814.xml" ContentType="application/inkml+xml"/>
  <Override PartName="/ppt/ink/ink815.xml" ContentType="application/inkml+xml"/>
  <Override PartName="/ppt/ink/ink816.xml" ContentType="application/inkml+xml"/>
  <Override PartName="/ppt/ink/ink817.xml" ContentType="application/inkml+xml"/>
  <Override PartName="/ppt/ink/ink818.xml" ContentType="application/inkml+xml"/>
  <Override PartName="/ppt/ink/ink819.xml" ContentType="application/inkml+xml"/>
  <Override PartName="/ppt/ink/ink820.xml" ContentType="application/inkml+xml"/>
  <Override PartName="/ppt/ink/ink821.xml" ContentType="application/inkml+xml"/>
  <Override PartName="/ppt/ink/ink822.xml" ContentType="application/inkml+xml"/>
  <Override PartName="/ppt/ink/ink823.xml" ContentType="application/inkml+xml"/>
  <Override PartName="/ppt/ink/ink824.xml" ContentType="application/inkml+xml"/>
  <Override PartName="/ppt/ink/ink825.xml" ContentType="application/inkml+xml"/>
  <Override PartName="/ppt/ink/ink826.xml" ContentType="application/inkml+xml"/>
  <Override PartName="/ppt/ink/ink827.xml" ContentType="application/inkml+xml"/>
  <Override PartName="/ppt/ink/ink828.xml" ContentType="application/inkml+xml"/>
  <Override PartName="/ppt/ink/ink829.xml" ContentType="application/inkml+xml"/>
  <Override PartName="/ppt/ink/ink830.xml" ContentType="application/inkml+xml"/>
  <Override PartName="/ppt/ink/ink831.xml" ContentType="application/inkml+xml"/>
  <Override PartName="/ppt/ink/ink832.xml" ContentType="application/inkml+xml"/>
  <Override PartName="/ppt/ink/ink833.xml" ContentType="application/inkml+xml"/>
  <Override PartName="/ppt/ink/ink834.xml" ContentType="application/inkml+xml"/>
  <Override PartName="/ppt/ink/ink835.xml" ContentType="application/inkml+xml"/>
  <Override PartName="/ppt/ink/ink836.xml" ContentType="application/inkml+xml"/>
  <Override PartName="/ppt/ink/ink837.xml" ContentType="application/inkml+xml"/>
  <Override PartName="/ppt/ink/ink838.xml" ContentType="application/inkml+xml"/>
  <Override PartName="/ppt/ink/ink839.xml" ContentType="application/inkml+xml"/>
  <Override PartName="/ppt/ink/ink840.xml" ContentType="application/inkml+xml"/>
  <Override PartName="/ppt/ink/ink841.xml" ContentType="application/inkml+xml"/>
  <Override PartName="/ppt/ink/ink842.xml" ContentType="application/inkml+xml"/>
  <Override PartName="/ppt/ink/ink843.xml" ContentType="application/inkml+xml"/>
  <Override PartName="/ppt/ink/ink844.xml" ContentType="application/inkml+xml"/>
  <Override PartName="/ppt/ink/ink845.xml" ContentType="application/inkml+xml"/>
  <Override PartName="/ppt/ink/ink846.xml" ContentType="application/inkml+xml"/>
  <Override PartName="/ppt/ink/ink847.xml" ContentType="application/inkml+xml"/>
  <Override PartName="/ppt/ink/ink848.xml" ContentType="application/inkml+xml"/>
  <Override PartName="/ppt/ink/ink849.xml" ContentType="application/inkml+xml"/>
  <Override PartName="/ppt/ink/ink850.xml" ContentType="application/inkml+xml"/>
  <Override PartName="/ppt/ink/ink851.xml" ContentType="application/inkml+xml"/>
  <Override PartName="/ppt/ink/ink852.xml" ContentType="application/inkml+xml"/>
  <Override PartName="/ppt/ink/ink853.xml" ContentType="application/inkml+xml"/>
  <Override PartName="/ppt/ink/ink854.xml" ContentType="application/inkml+xml"/>
  <Override PartName="/ppt/ink/ink855.xml" ContentType="application/inkml+xml"/>
  <Override PartName="/ppt/ink/ink856.xml" ContentType="application/inkml+xml"/>
  <Override PartName="/ppt/ink/ink857.xml" ContentType="application/inkml+xml"/>
  <Override PartName="/ppt/ink/ink858.xml" ContentType="application/inkml+xml"/>
  <Override PartName="/ppt/ink/ink859.xml" ContentType="application/inkml+xml"/>
  <Override PartName="/ppt/ink/ink860.xml" ContentType="application/inkml+xml"/>
  <Override PartName="/ppt/ink/ink861.xml" ContentType="application/inkml+xml"/>
  <Override PartName="/ppt/ink/ink862.xml" ContentType="application/inkml+xml"/>
  <Override PartName="/ppt/ink/ink863.xml" ContentType="application/inkml+xml"/>
  <Override PartName="/ppt/ink/ink864.xml" ContentType="application/inkml+xml"/>
  <Override PartName="/ppt/ink/ink865.xml" ContentType="application/inkml+xml"/>
  <Override PartName="/ppt/ink/ink866.xml" ContentType="application/inkml+xml"/>
  <Override PartName="/ppt/ink/ink867.xml" ContentType="application/inkml+xml"/>
  <Override PartName="/ppt/ink/ink868.xml" ContentType="application/inkml+xml"/>
  <Override PartName="/ppt/ink/ink869.xml" ContentType="application/inkml+xml"/>
  <Override PartName="/ppt/ink/ink870.xml" ContentType="application/inkml+xml"/>
  <Override PartName="/ppt/ink/ink871.xml" ContentType="application/inkml+xml"/>
  <Override PartName="/ppt/ink/ink872.xml" ContentType="application/inkml+xml"/>
  <Override PartName="/ppt/ink/ink873.xml" ContentType="application/inkml+xml"/>
  <Override PartName="/ppt/ink/ink874.xml" ContentType="application/inkml+xml"/>
  <Override PartName="/ppt/ink/ink875.xml" ContentType="application/inkml+xml"/>
  <Override PartName="/ppt/ink/ink876.xml" ContentType="application/inkml+xml"/>
  <Override PartName="/ppt/ink/ink877.xml" ContentType="application/inkml+xml"/>
  <Override PartName="/ppt/ink/ink878.xml" ContentType="application/inkml+xml"/>
  <Override PartName="/ppt/ink/ink879.xml" ContentType="application/inkml+xml"/>
  <Override PartName="/ppt/ink/ink880.xml" ContentType="application/inkml+xml"/>
  <Override PartName="/ppt/ink/ink881.xml" ContentType="application/inkml+xml"/>
  <Override PartName="/ppt/ink/ink882.xml" ContentType="application/inkml+xml"/>
  <Override PartName="/ppt/ink/ink883.xml" ContentType="application/inkml+xml"/>
  <Override PartName="/ppt/ink/ink884.xml" ContentType="application/inkml+xml"/>
  <Override PartName="/ppt/ink/ink885.xml" ContentType="application/inkml+xml"/>
  <Override PartName="/ppt/ink/ink886.xml" ContentType="application/inkml+xml"/>
  <Override PartName="/ppt/ink/ink887.xml" ContentType="application/inkml+xml"/>
  <Override PartName="/ppt/ink/ink888.xml" ContentType="application/inkml+xml"/>
  <Override PartName="/ppt/ink/ink889.xml" ContentType="application/inkml+xml"/>
  <Override PartName="/ppt/ink/ink890.xml" ContentType="application/inkml+xml"/>
  <Override PartName="/ppt/ink/ink891.xml" ContentType="application/inkml+xml"/>
  <Override PartName="/ppt/ink/ink892.xml" ContentType="application/inkml+xml"/>
  <Override PartName="/ppt/ink/ink893.xml" ContentType="application/inkml+xml"/>
  <Override PartName="/ppt/ink/ink894.xml" ContentType="application/inkml+xml"/>
  <Override PartName="/ppt/ink/ink895.xml" ContentType="application/inkml+xml"/>
  <Override PartName="/ppt/ink/ink896.xml" ContentType="application/inkml+xml"/>
  <Override PartName="/ppt/ink/ink897.xml" ContentType="application/inkml+xml"/>
  <Override PartName="/ppt/ink/ink898.xml" ContentType="application/inkml+xml"/>
  <Override PartName="/ppt/ink/ink899.xml" ContentType="application/inkml+xml"/>
  <Override PartName="/ppt/ink/ink900.xml" ContentType="application/inkml+xml"/>
  <Override PartName="/ppt/ink/ink901.xml" ContentType="application/inkml+xml"/>
  <Override PartName="/ppt/ink/ink902.xml" ContentType="application/inkml+xml"/>
  <Override PartName="/ppt/ink/ink903.xml" ContentType="application/inkml+xml"/>
  <Override PartName="/ppt/ink/ink904.xml" ContentType="application/inkml+xml"/>
  <Override PartName="/ppt/ink/ink905.xml" ContentType="application/inkml+xml"/>
  <Override PartName="/ppt/ink/ink906.xml" ContentType="application/inkml+xml"/>
  <Override PartName="/ppt/ink/ink907.xml" ContentType="application/inkml+xml"/>
  <Override PartName="/ppt/ink/ink908.xml" ContentType="application/inkml+xml"/>
  <Override PartName="/ppt/ink/ink909.xml" ContentType="application/inkml+xml"/>
  <Override PartName="/ppt/ink/ink910.xml" ContentType="application/inkml+xml"/>
  <Override PartName="/ppt/ink/ink911.xml" ContentType="application/inkml+xml"/>
  <Override PartName="/ppt/ink/ink912.xml" ContentType="application/inkml+xml"/>
  <Override PartName="/ppt/ink/ink913.xml" ContentType="application/inkml+xml"/>
  <Override PartName="/ppt/ink/ink914.xml" ContentType="application/inkml+xml"/>
  <Override PartName="/ppt/ink/ink915.xml" ContentType="application/inkml+xml"/>
  <Override PartName="/ppt/ink/ink916.xml" ContentType="application/inkml+xml"/>
  <Override PartName="/ppt/ink/ink917.xml" ContentType="application/inkml+xml"/>
  <Override PartName="/ppt/ink/ink918.xml" ContentType="application/inkml+xml"/>
  <Override PartName="/ppt/ink/ink919.xml" ContentType="application/inkml+xml"/>
  <Override PartName="/ppt/ink/ink920.xml" ContentType="application/inkml+xml"/>
  <Override PartName="/ppt/ink/ink921.xml" ContentType="application/inkml+xml"/>
  <Override PartName="/ppt/ink/ink922.xml" ContentType="application/inkml+xml"/>
  <Override PartName="/ppt/ink/ink923.xml" ContentType="application/inkml+xml"/>
  <Override PartName="/ppt/ink/ink924.xml" ContentType="application/inkml+xml"/>
  <Override PartName="/ppt/ink/ink925.xml" ContentType="application/inkml+xml"/>
  <Override PartName="/ppt/ink/ink926.xml" ContentType="application/inkml+xml"/>
  <Override PartName="/ppt/ink/ink927.xml" ContentType="application/inkml+xml"/>
  <Override PartName="/ppt/ink/ink928.xml" ContentType="application/inkml+xml"/>
  <Override PartName="/ppt/ink/ink929.xml" ContentType="application/inkml+xml"/>
  <Override PartName="/ppt/ink/ink930.xml" ContentType="application/inkml+xml"/>
  <Override PartName="/ppt/ink/ink931.xml" ContentType="application/inkml+xml"/>
  <Override PartName="/ppt/ink/ink932.xml" ContentType="application/inkml+xml"/>
  <Override PartName="/ppt/ink/ink933.xml" ContentType="application/inkml+xml"/>
  <Override PartName="/ppt/ink/ink934.xml" ContentType="application/inkml+xml"/>
  <Override PartName="/ppt/ink/ink935.xml" ContentType="application/inkml+xml"/>
  <Override PartName="/ppt/ink/ink936.xml" ContentType="application/inkml+xml"/>
  <Override PartName="/ppt/ink/ink937.xml" ContentType="application/inkml+xml"/>
  <Override PartName="/ppt/ink/ink938.xml" ContentType="application/inkml+xml"/>
  <Override PartName="/ppt/ink/ink939.xml" ContentType="application/inkml+xml"/>
  <Override PartName="/ppt/ink/ink940.xml" ContentType="application/inkml+xml"/>
  <Override PartName="/ppt/ink/ink941.xml" ContentType="application/inkml+xml"/>
  <Override PartName="/ppt/ink/ink942.xml" ContentType="application/inkml+xml"/>
  <Override PartName="/ppt/ink/ink943.xml" ContentType="application/inkml+xml"/>
  <Override PartName="/ppt/ink/ink944.xml" ContentType="application/inkml+xml"/>
  <Override PartName="/ppt/ink/ink945.xml" ContentType="application/inkml+xml"/>
  <Override PartName="/ppt/ink/ink946.xml" ContentType="application/inkml+xml"/>
  <Override PartName="/ppt/ink/ink947.xml" ContentType="application/inkml+xml"/>
  <Override PartName="/ppt/ink/ink948.xml" ContentType="application/inkml+xml"/>
  <Override PartName="/ppt/ink/ink949.xml" ContentType="application/inkml+xml"/>
  <Override PartName="/ppt/ink/ink950.xml" ContentType="application/inkml+xml"/>
  <Override PartName="/ppt/ink/ink951.xml" ContentType="application/inkml+xml"/>
  <Override PartName="/ppt/ink/ink952.xml" ContentType="application/inkml+xml"/>
  <Override PartName="/ppt/ink/ink953.xml" ContentType="application/inkml+xml"/>
  <Override PartName="/ppt/ink/ink954.xml" ContentType="application/inkml+xml"/>
  <Override PartName="/ppt/ink/ink955.xml" ContentType="application/inkml+xml"/>
  <Override PartName="/ppt/ink/ink956.xml" ContentType="application/inkml+xml"/>
  <Override PartName="/ppt/ink/ink957.xml" ContentType="application/inkml+xml"/>
  <Override PartName="/ppt/ink/ink958.xml" ContentType="application/inkml+xml"/>
  <Override PartName="/ppt/ink/ink959.xml" ContentType="application/inkml+xml"/>
  <Override PartName="/ppt/ink/ink960.xml" ContentType="application/inkml+xml"/>
  <Override PartName="/ppt/ink/ink961.xml" ContentType="application/inkml+xml"/>
  <Override PartName="/ppt/ink/ink962.xml" ContentType="application/inkml+xml"/>
  <Override PartName="/ppt/ink/ink963.xml" ContentType="application/inkml+xml"/>
  <Override PartName="/ppt/ink/ink964.xml" ContentType="application/inkml+xml"/>
  <Override PartName="/ppt/ink/ink965.xml" ContentType="application/inkml+xml"/>
  <Override PartName="/ppt/ink/ink966.xml" ContentType="application/inkml+xml"/>
  <Override PartName="/ppt/ink/ink967.xml" ContentType="application/inkml+xml"/>
  <Override PartName="/ppt/ink/ink968.xml" ContentType="application/inkml+xml"/>
  <Override PartName="/ppt/ink/ink969.xml" ContentType="application/inkml+xml"/>
  <Override PartName="/ppt/ink/ink970.xml" ContentType="application/inkml+xml"/>
  <Override PartName="/ppt/ink/ink971.xml" ContentType="application/inkml+xml"/>
  <Override PartName="/ppt/ink/ink972.xml" ContentType="application/inkml+xml"/>
  <Override PartName="/ppt/ink/ink973.xml" ContentType="application/inkml+xml"/>
  <Override PartName="/ppt/ink/ink974.xml" ContentType="application/inkml+xml"/>
  <Override PartName="/ppt/ink/ink975.xml" ContentType="application/inkml+xml"/>
  <Override PartName="/ppt/ink/ink976.xml" ContentType="application/inkml+xml"/>
  <Override PartName="/ppt/ink/ink977.xml" ContentType="application/inkml+xml"/>
  <Override PartName="/ppt/ink/ink978.xml" ContentType="application/inkml+xml"/>
  <Override PartName="/ppt/ink/ink979.xml" ContentType="application/inkml+xml"/>
  <Override PartName="/ppt/ink/ink980.xml" ContentType="application/inkml+xml"/>
  <Override PartName="/ppt/ink/ink981.xml" ContentType="application/inkml+xml"/>
  <Override PartName="/ppt/ink/ink982.xml" ContentType="application/inkml+xml"/>
  <Override PartName="/ppt/ink/ink983.xml" ContentType="application/inkml+xml"/>
  <Override PartName="/ppt/ink/ink984.xml" ContentType="application/inkml+xml"/>
  <Override PartName="/ppt/ink/ink985.xml" ContentType="application/inkml+xml"/>
  <Override PartName="/ppt/ink/ink986.xml" ContentType="application/inkml+xml"/>
  <Override PartName="/ppt/ink/ink987.xml" ContentType="application/inkml+xml"/>
  <Override PartName="/ppt/ink/ink988.xml" ContentType="application/inkml+xml"/>
  <Override PartName="/ppt/ink/ink989.xml" ContentType="application/inkml+xml"/>
  <Override PartName="/ppt/ink/ink990.xml" ContentType="application/inkml+xml"/>
  <Override PartName="/ppt/ink/ink991.xml" ContentType="application/inkml+xml"/>
  <Override PartName="/ppt/ink/ink992.xml" ContentType="application/inkml+xml"/>
  <Override PartName="/ppt/ink/ink993.xml" ContentType="application/inkml+xml"/>
  <Override PartName="/ppt/ink/ink994.xml" ContentType="application/inkml+xml"/>
  <Override PartName="/ppt/ink/ink995.xml" ContentType="application/inkml+xml"/>
  <Override PartName="/ppt/ink/ink996.xml" ContentType="application/inkml+xml"/>
  <Override PartName="/ppt/ink/ink997.xml" ContentType="application/inkml+xml"/>
  <Override PartName="/ppt/ink/ink998.xml" ContentType="application/inkml+xml"/>
  <Override PartName="/ppt/ink/ink999.xml" ContentType="application/inkml+xml"/>
  <Override PartName="/ppt/ink/ink1000.xml" ContentType="application/inkml+xml"/>
  <Override PartName="/ppt/ink/ink1001.xml" ContentType="application/inkml+xml"/>
  <Override PartName="/ppt/ink/ink1002.xml" ContentType="application/inkml+xml"/>
  <Override PartName="/ppt/ink/ink1003.xml" ContentType="application/inkml+xml"/>
  <Override PartName="/ppt/ink/ink1004.xml" ContentType="application/inkml+xml"/>
  <Override PartName="/ppt/ink/ink1005.xml" ContentType="application/inkml+xml"/>
  <Override PartName="/ppt/ink/ink1006.xml" ContentType="application/inkml+xml"/>
  <Override PartName="/ppt/ink/ink1007.xml" ContentType="application/inkml+xml"/>
  <Override PartName="/ppt/ink/ink1008.xml" ContentType="application/inkml+xml"/>
  <Override PartName="/ppt/ink/ink1009.xml" ContentType="application/inkml+xml"/>
  <Override PartName="/ppt/ink/ink1010.xml" ContentType="application/inkml+xml"/>
  <Override PartName="/ppt/ink/ink1011.xml" ContentType="application/inkml+xml"/>
  <Override PartName="/ppt/ink/ink1012.xml" ContentType="application/inkml+xml"/>
  <Override PartName="/ppt/ink/ink1013.xml" ContentType="application/inkml+xml"/>
  <Override PartName="/ppt/ink/ink1014.xml" ContentType="application/inkml+xml"/>
  <Override PartName="/ppt/ink/ink1015.xml" ContentType="application/inkml+xml"/>
  <Override PartName="/ppt/ink/ink1016.xml" ContentType="application/inkml+xml"/>
  <Override PartName="/ppt/ink/ink1017.xml" ContentType="application/inkml+xml"/>
  <Override PartName="/ppt/ink/ink1018.xml" ContentType="application/inkml+xml"/>
  <Override PartName="/ppt/ink/ink1019.xml" ContentType="application/inkml+xml"/>
  <Override PartName="/ppt/ink/ink1020.xml" ContentType="application/inkml+xml"/>
  <Override PartName="/ppt/ink/ink1021.xml" ContentType="application/inkml+xml"/>
  <Override PartName="/ppt/ink/ink1022.xml" ContentType="application/inkml+xml"/>
  <Override PartName="/ppt/ink/ink1023.xml" ContentType="application/inkml+xml"/>
  <Override PartName="/ppt/ink/ink1024.xml" ContentType="application/inkml+xml"/>
  <Override PartName="/ppt/ink/ink1025.xml" ContentType="application/inkml+xml"/>
  <Override PartName="/ppt/ink/ink1026.xml" ContentType="application/inkml+xml"/>
  <Override PartName="/ppt/ink/ink1027.xml" ContentType="application/inkml+xml"/>
  <Override PartName="/ppt/ink/ink1028.xml" ContentType="application/inkml+xml"/>
  <Override PartName="/ppt/ink/ink1029.xml" ContentType="application/inkml+xml"/>
  <Override PartName="/ppt/ink/ink1030.xml" ContentType="application/inkml+xml"/>
  <Override PartName="/ppt/ink/ink1031.xml" ContentType="application/inkml+xml"/>
  <Override PartName="/ppt/ink/ink1032.xml" ContentType="application/inkml+xml"/>
  <Override PartName="/ppt/ink/ink1033.xml" ContentType="application/inkml+xml"/>
  <Override PartName="/ppt/ink/ink1034.xml" ContentType="application/inkml+xml"/>
  <Override PartName="/ppt/ink/ink1035.xml" ContentType="application/inkml+xml"/>
  <Override PartName="/ppt/ink/ink1036.xml" ContentType="application/inkml+xml"/>
  <Override PartName="/ppt/ink/ink1037.xml" ContentType="application/inkml+xml"/>
  <Override PartName="/ppt/ink/ink1038.xml" ContentType="application/inkml+xml"/>
  <Override PartName="/ppt/ink/ink1039.xml" ContentType="application/inkml+xml"/>
  <Override PartName="/ppt/ink/ink1040.xml" ContentType="application/inkml+xml"/>
  <Override PartName="/ppt/ink/ink1041.xml" ContentType="application/inkml+xml"/>
  <Override PartName="/ppt/ink/ink1042.xml" ContentType="application/inkml+xml"/>
  <Override PartName="/ppt/ink/ink1043.xml" ContentType="application/inkml+xml"/>
  <Override PartName="/ppt/ink/ink1044.xml" ContentType="application/inkml+xml"/>
  <Override PartName="/ppt/ink/ink1045.xml" ContentType="application/inkml+xml"/>
  <Override PartName="/ppt/ink/ink1046.xml" ContentType="application/inkml+xml"/>
  <Override PartName="/ppt/ink/ink1047.xml" ContentType="application/inkml+xml"/>
  <Override PartName="/ppt/ink/ink1048.xml" ContentType="application/inkml+xml"/>
  <Override PartName="/ppt/ink/ink1049.xml" ContentType="application/inkml+xml"/>
  <Override PartName="/ppt/ink/ink1050.xml" ContentType="application/inkml+xml"/>
  <Override PartName="/ppt/ink/ink1051.xml" ContentType="application/inkml+xml"/>
  <Override PartName="/ppt/ink/ink1052.xml" ContentType="application/inkml+xml"/>
  <Override PartName="/ppt/ink/ink1053.xml" ContentType="application/inkml+xml"/>
  <Override PartName="/ppt/ink/ink1054.xml" ContentType="application/inkml+xml"/>
  <Override PartName="/ppt/ink/ink1055.xml" ContentType="application/inkml+xml"/>
  <Override PartName="/ppt/ink/ink1056.xml" ContentType="application/inkml+xml"/>
  <Override PartName="/ppt/ink/ink1057.xml" ContentType="application/inkml+xml"/>
  <Override PartName="/ppt/ink/ink1058.xml" ContentType="application/inkml+xml"/>
  <Override PartName="/ppt/ink/ink1059.xml" ContentType="application/inkml+xml"/>
  <Override PartName="/ppt/ink/ink1060.xml" ContentType="application/inkml+xml"/>
  <Override PartName="/ppt/ink/ink1061.xml" ContentType="application/inkml+xml"/>
  <Override PartName="/ppt/ink/ink1062.xml" ContentType="application/inkml+xml"/>
  <Override PartName="/ppt/ink/ink1063.xml" ContentType="application/inkml+xml"/>
  <Override PartName="/ppt/ink/ink1064.xml" ContentType="application/inkml+xml"/>
  <Override PartName="/ppt/ink/ink1065.xml" ContentType="application/inkml+xml"/>
  <Override PartName="/ppt/ink/ink1066.xml" ContentType="application/inkml+xml"/>
  <Override PartName="/ppt/ink/ink1067.xml" ContentType="application/inkml+xml"/>
  <Override PartName="/ppt/ink/ink1068.xml" ContentType="application/inkml+xml"/>
  <Override PartName="/ppt/ink/ink1069.xml" ContentType="application/inkml+xml"/>
  <Override PartName="/ppt/ink/ink1070.xml" ContentType="application/inkml+xml"/>
  <Override PartName="/ppt/ink/ink1071.xml" ContentType="application/inkml+xml"/>
  <Override PartName="/ppt/ink/ink1072.xml" ContentType="application/inkml+xml"/>
  <Override PartName="/ppt/ink/ink1073.xml" ContentType="application/inkml+xml"/>
  <Override PartName="/ppt/ink/ink1074.xml" ContentType="application/inkml+xml"/>
  <Override PartName="/ppt/ink/ink1075.xml" ContentType="application/inkml+xml"/>
  <Override PartName="/ppt/ink/ink1076.xml" ContentType="application/inkml+xml"/>
  <Override PartName="/ppt/ink/ink1077.xml" ContentType="application/inkml+xml"/>
  <Override PartName="/ppt/ink/ink1078.xml" ContentType="application/inkml+xml"/>
  <Override PartName="/ppt/ink/ink1079.xml" ContentType="application/inkml+xml"/>
  <Override PartName="/ppt/ink/ink1080.xml" ContentType="application/inkml+xml"/>
  <Override PartName="/ppt/ink/ink1081.xml" ContentType="application/inkml+xml"/>
  <Override PartName="/ppt/ink/ink1082.xml" ContentType="application/inkml+xml"/>
  <Override PartName="/ppt/ink/ink1083.xml" ContentType="application/inkml+xml"/>
  <Override PartName="/ppt/ink/ink1084.xml" ContentType="application/inkml+xml"/>
  <Override PartName="/ppt/ink/ink1085.xml" ContentType="application/inkml+xml"/>
  <Override PartName="/ppt/ink/ink1086.xml" ContentType="application/inkml+xml"/>
  <Override PartName="/ppt/ink/ink1087.xml" ContentType="application/inkml+xml"/>
  <Override PartName="/ppt/ink/ink1088.xml" ContentType="application/inkml+xml"/>
  <Override PartName="/ppt/ink/ink1089.xml" ContentType="application/inkml+xml"/>
  <Override PartName="/ppt/ink/ink1090.xml" ContentType="application/inkml+xml"/>
  <Override PartName="/ppt/ink/ink1091.xml" ContentType="application/inkml+xml"/>
  <Override PartName="/ppt/ink/ink1092.xml" ContentType="application/inkml+xml"/>
  <Override PartName="/ppt/ink/ink1093.xml" ContentType="application/inkml+xml"/>
  <Override PartName="/ppt/ink/ink1094.xml" ContentType="application/inkml+xml"/>
  <Override PartName="/ppt/ink/ink1095.xml" ContentType="application/inkml+xml"/>
  <Override PartName="/ppt/ink/ink1096.xml" ContentType="application/inkml+xml"/>
  <Override PartName="/ppt/ink/ink1097.xml" ContentType="application/inkml+xml"/>
  <Override PartName="/ppt/ink/ink1098.xml" ContentType="application/inkml+xml"/>
  <Override PartName="/ppt/ink/ink1099.xml" ContentType="application/inkml+xml"/>
  <Override PartName="/ppt/ink/ink1100.xml" ContentType="application/inkml+xml"/>
  <Override PartName="/ppt/ink/ink1101.xml" ContentType="application/inkml+xml"/>
  <Override PartName="/ppt/ink/ink1102.xml" ContentType="application/inkml+xml"/>
  <Override PartName="/ppt/ink/ink1103.xml" ContentType="application/inkml+xml"/>
  <Override PartName="/ppt/ink/ink1104.xml" ContentType="application/inkml+xml"/>
  <Override PartName="/ppt/ink/ink1105.xml" ContentType="application/inkml+xml"/>
  <Override PartName="/ppt/ink/ink1106.xml" ContentType="application/inkml+xml"/>
  <Override PartName="/ppt/ink/ink1107.xml" ContentType="application/inkml+xml"/>
  <Override PartName="/ppt/ink/ink1108.xml" ContentType="application/inkml+xml"/>
  <Override PartName="/ppt/ink/ink1109.xml" ContentType="application/inkml+xml"/>
  <Override PartName="/ppt/ink/ink1110.xml" ContentType="application/inkml+xml"/>
  <Override PartName="/ppt/ink/ink1111.xml" ContentType="application/inkml+xml"/>
  <Override PartName="/ppt/ink/ink1112.xml" ContentType="application/inkml+xml"/>
  <Override PartName="/ppt/ink/ink1113.xml" ContentType="application/inkml+xml"/>
  <Override PartName="/ppt/ink/ink1114.xml" ContentType="application/inkml+xml"/>
  <Override PartName="/ppt/ink/ink1115.xml" ContentType="application/inkml+xml"/>
  <Override PartName="/ppt/ink/ink1116.xml" ContentType="application/inkml+xml"/>
  <Override PartName="/ppt/ink/ink1117.xml" ContentType="application/inkml+xml"/>
  <Override PartName="/ppt/ink/ink1118.xml" ContentType="application/inkml+xml"/>
  <Override PartName="/ppt/ink/ink1119.xml" ContentType="application/inkml+xml"/>
  <Override PartName="/ppt/ink/ink1120.xml" ContentType="application/inkml+xml"/>
  <Override PartName="/ppt/ink/ink1121.xml" ContentType="application/inkml+xml"/>
  <Override PartName="/ppt/ink/ink1122.xml" ContentType="application/inkml+xml"/>
  <Override PartName="/ppt/ink/ink1123.xml" ContentType="application/inkml+xml"/>
  <Override PartName="/ppt/ink/ink1124.xml" ContentType="application/inkml+xml"/>
  <Override PartName="/ppt/ink/ink1125.xml" ContentType="application/inkml+xml"/>
  <Override PartName="/ppt/ink/ink1126.xml" ContentType="application/inkml+xml"/>
  <Override PartName="/ppt/ink/ink1127.xml" ContentType="application/inkml+xml"/>
  <Override PartName="/ppt/ink/ink1128.xml" ContentType="application/inkml+xml"/>
  <Override PartName="/ppt/ink/ink1129.xml" ContentType="application/inkml+xml"/>
  <Override PartName="/ppt/ink/ink1130.xml" ContentType="application/inkml+xml"/>
  <Override PartName="/ppt/ink/ink1131.xml" ContentType="application/inkml+xml"/>
  <Override PartName="/ppt/ink/ink1132.xml" ContentType="application/inkml+xml"/>
  <Override PartName="/ppt/ink/ink1133.xml" ContentType="application/inkml+xml"/>
  <Override PartName="/ppt/ink/ink1134.xml" ContentType="application/inkml+xml"/>
  <Override PartName="/ppt/ink/ink1135.xml" ContentType="application/inkml+xml"/>
  <Override PartName="/ppt/ink/ink1136.xml" ContentType="application/inkml+xml"/>
  <Override PartName="/ppt/ink/ink1137.xml" ContentType="application/inkml+xml"/>
  <Override PartName="/ppt/ink/ink1138.xml" ContentType="application/inkml+xml"/>
  <Override PartName="/ppt/ink/ink1139.xml" ContentType="application/inkml+xml"/>
  <Override PartName="/ppt/ink/ink1140.xml" ContentType="application/inkml+xml"/>
  <Override PartName="/ppt/ink/ink1141.xml" ContentType="application/inkml+xml"/>
  <Override PartName="/ppt/ink/ink1142.xml" ContentType="application/inkml+xml"/>
  <Override PartName="/ppt/ink/ink1143.xml" ContentType="application/inkml+xml"/>
  <Override PartName="/ppt/ink/ink1144.xml" ContentType="application/inkml+xml"/>
  <Override PartName="/ppt/ink/ink1145.xml" ContentType="application/inkml+xml"/>
  <Override PartName="/ppt/ink/ink1146.xml" ContentType="application/inkml+xml"/>
  <Override PartName="/ppt/ink/ink1147.xml" ContentType="application/inkml+xml"/>
  <Override PartName="/ppt/ink/ink1148.xml" ContentType="application/inkml+xml"/>
  <Override PartName="/ppt/ink/ink1149.xml" ContentType="application/inkml+xml"/>
  <Override PartName="/ppt/ink/ink1150.xml" ContentType="application/inkml+xml"/>
  <Override PartName="/ppt/ink/ink1151.xml" ContentType="application/inkml+xml"/>
  <Override PartName="/ppt/ink/ink1152.xml" ContentType="application/inkml+xml"/>
  <Override PartName="/ppt/ink/ink1153.xml" ContentType="application/inkml+xml"/>
  <Override PartName="/ppt/ink/ink1154.xml" ContentType="application/inkml+xml"/>
  <Override PartName="/ppt/ink/ink1155.xml" ContentType="application/inkml+xml"/>
  <Override PartName="/ppt/ink/ink1156.xml" ContentType="application/inkml+xml"/>
  <Override PartName="/ppt/ink/ink1157.xml" ContentType="application/inkml+xml"/>
  <Override PartName="/ppt/ink/ink1158.xml" ContentType="application/inkml+xml"/>
  <Override PartName="/ppt/ink/ink1159.xml" ContentType="application/inkml+xml"/>
  <Override PartName="/ppt/ink/ink1160.xml" ContentType="application/inkml+xml"/>
  <Override PartName="/ppt/ink/ink1161.xml" ContentType="application/inkml+xml"/>
  <Override PartName="/ppt/ink/ink1162.xml" ContentType="application/inkml+xml"/>
  <Override PartName="/ppt/ink/ink1163.xml" ContentType="application/inkml+xml"/>
  <Override PartName="/ppt/ink/ink1164.xml" ContentType="application/inkml+xml"/>
  <Override PartName="/ppt/ink/ink1165.xml" ContentType="application/inkml+xml"/>
  <Override PartName="/ppt/ink/ink1166.xml" ContentType="application/inkml+xml"/>
  <Override PartName="/ppt/ink/ink1167.xml" ContentType="application/inkml+xml"/>
  <Override PartName="/ppt/ink/ink1168.xml" ContentType="application/inkml+xml"/>
  <Override PartName="/ppt/ink/ink1169.xml" ContentType="application/inkml+xml"/>
  <Override PartName="/ppt/ink/ink1170.xml" ContentType="application/inkml+xml"/>
  <Override PartName="/ppt/ink/ink1171.xml" ContentType="application/inkml+xml"/>
  <Override PartName="/ppt/ink/ink1172.xml" ContentType="application/inkml+xml"/>
  <Override PartName="/ppt/ink/ink1173.xml" ContentType="application/inkml+xml"/>
  <Override PartName="/ppt/ink/ink1174.xml" ContentType="application/inkml+xml"/>
  <Override PartName="/ppt/ink/ink1175.xml" ContentType="application/inkml+xml"/>
  <Override PartName="/ppt/ink/ink1176.xml" ContentType="application/inkml+xml"/>
  <Override PartName="/ppt/ink/ink1177.xml" ContentType="application/inkml+xml"/>
  <Override PartName="/ppt/ink/ink1178.xml" ContentType="application/inkml+xml"/>
  <Override PartName="/ppt/ink/ink1179.xml" ContentType="application/inkml+xml"/>
  <Override PartName="/ppt/ink/ink1180.xml" ContentType="application/inkml+xml"/>
  <Override PartName="/ppt/ink/ink1181.xml" ContentType="application/inkml+xml"/>
  <Override PartName="/ppt/ink/ink1182.xml" ContentType="application/inkml+xml"/>
  <Override PartName="/ppt/ink/ink1183.xml" ContentType="application/inkml+xml"/>
  <Override PartName="/ppt/ink/ink1184.xml" ContentType="application/inkml+xml"/>
  <Override PartName="/ppt/ink/ink1185.xml" ContentType="application/inkml+xml"/>
  <Override PartName="/ppt/ink/ink1186.xml" ContentType="application/inkml+xml"/>
  <Override PartName="/ppt/ink/ink1187.xml" ContentType="application/inkml+xml"/>
  <Override PartName="/ppt/ink/ink1188.xml" ContentType="application/inkml+xml"/>
  <Override PartName="/ppt/ink/ink1189.xml" ContentType="application/inkml+xml"/>
  <Override PartName="/ppt/ink/ink1190.xml" ContentType="application/inkml+xml"/>
  <Override PartName="/ppt/ink/ink1191.xml" ContentType="application/inkml+xml"/>
  <Override PartName="/ppt/ink/ink1192.xml" ContentType="application/inkml+xml"/>
  <Override PartName="/ppt/ink/ink1193.xml" ContentType="application/inkml+xml"/>
  <Override PartName="/ppt/ink/ink1194.xml" ContentType="application/inkml+xml"/>
  <Override PartName="/ppt/ink/ink1195.xml" ContentType="application/inkml+xml"/>
  <Override PartName="/ppt/ink/ink1196.xml" ContentType="application/inkml+xml"/>
  <Override PartName="/ppt/ink/ink1197.xml" ContentType="application/inkml+xml"/>
  <Override PartName="/ppt/ink/ink1198.xml" ContentType="application/inkml+xml"/>
  <Override PartName="/ppt/ink/ink1199.xml" ContentType="application/inkml+xml"/>
  <Override PartName="/ppt/ink/ink1200.xml" ContentType="application/inkml+xml"/>
  <Override PartName="/ppt/ink/ink1201.xml" ContentType="application/inkml+xml"/>
  <Override PartName="/ppt/ink/ink1202.xml" ContentType="application/inkml+xml"/>
  <Override PartName="/ppt/ink/ink1203.xml" ContentType="application/inkml+xml"/>
  <Override PartName="/ppt/ink/ink1204.xml" ContentType="application/inkml+xml"/>
  <Override PartName="/ppt/ink/ink1205.xml" ContentType="application/inkml+xml"/>
  <Override PartName="/ppt/ink/ink1206.xml" ContentType="application/inkml+xml"/>
  <Override PartName="/ppt/ink/ink1207.xml" ContentType="application/inkml+xml"/>
  <Override PartName="/ppt/ink/ink1208.xml" ContentType="application/inkml+xml"/>
  <Override PartName="/ppt/ink/ink1209.xml" ContentType="application/inkml+xml"/>
  <Override PartName="/ppt/ink/ink1210.xml" ContentType="application/inkml+xml"/>
  <Override PartName="/ppt/ink/ink1211.xml" ContentType="application/inkml+xml"/>
  <Override PartName="/ppt/ink/ink1212.xml" ContentType="application/inkml+xml"/>
  <Override PartName="/ppt/ink/ink1213.xml" ContentType="application/inkml+xml"/>
  <Override PartName="/ppt/ink/ink1214.xml" ContentType="application/inkml+xml"/>
  <Override PartName="/ppt/ink/ink1215.xml" ContentType="application/inkml+xml"/>
  <Override PartName="/ppt/ink/ink1216.xml" ContentType="application/inkml+xml"/>
  <Override PartName="/ppt/ink/ink1217.xml" ContentType="application/inkml+xml"/>
  <Override PartName="/ppt/ink/ink1218.xml" ContentType="application/inkml+xml"/>
  <Override PartName="/ppt/ink/ink1219.xml" ContentType="application/inkml+xml"/>
  <Override PartName="/ppt/ink/ink1220.xml" ContentType="application/inkml+xml"/>
  <Override PartName="/ppt/ink/ink1221.xml" ContentType="application/inkml+xml"/>
  <Override PartName="/ppt/ink/ink1222.xml" ContentType="application/inkml+xml"/>
  <Override PartName="/ppt/ink/ink1223.xml" ContentType="application/inkml+xml"/>
  <Override PartName="/ppt/ink/ink1224.xml" ContentType="application/inkml+xml"/>
  <Override PartName="/ppt/ink/ink1225.xml" ContentType="application/inkml+xml"/>
  <Override PartName="/ppt/ink/ink1226.xml" ContentType="application/inkml+xml"/>
  <Override PartName="/ppt/ink/ink1227.xml" ContentType="application/inkml+xml"/>
  <Override PartName="/ppt/ink/ink1228.xml" ContentType="application/inkml+xml"/>
  <Override PartName="/ppt/ink/ink1229.xml" ContentType="application/inkml+xml"/>
  <Override PartName="/ppt/ink/ink1230.xml" ContentType="application/inkml+xml"/>
  <Override PartName="/ppt/ink/ink1231.xml" ContentType="application/inkml+xml"/>
  <Override PartName="/ppt/ink/ink1232.xml" ContentType="application/inkml+xml"/>
  <Override PartName="/ppt/ink/ink1233.xml" ContentType="application/inkml+xml"/>
  <Override PartName="/ppt/ink/ink1234.xml" ContentType="application/inkml+xml"/>
  <Override PartName="/ppt/ink/ink1235.xml" ContentType="application/inkml+xml"/>
  <Override PartName="/ppt/ink/ink1236.xml" ContentType="application/inkml+xml"/>
  <Override PartName="/ppt/ink/ink1237.xml" ContentType="application/inkml+xml"/>
  <Override PartName="/ppt/ink/ink1238.xml" ContentType="application/inkml+xml"/>
  <Override PartName="/ppt/ink/ink1239.xml" ContentType="application/inkml+xml"/>
  <Override PartName="/ppt/ink/ink1240.xml" ContentType="application/inkml+xml"/>
  <Override PartName="/ppt/ink/ink1241.xml" ContentType="application/inkml+xml"/>
  <Override PartName="/ppt/ink/ink1242.xml" ContentType="application/inkml+xml"/>
  <Override PartName="/ppt/ink/ink1243.xml" ContentType="application/inkml+xml"/>
  <Override PartName="/ppt/ink/ink1244.xml" ContentType="application/inkml+xml"/>
  <Override PartName="/ppt/ink/ink1245.xml" ContentType="application/inkml+xml"/>
  <Override PartName="/ppt/ink/ink1246.xml" ContentType="application/inkml+xml"/>
  <Override PartName="/ppt/ink/ink1247.xml" ContentType="application/inkml+xml"/>
  <Override PartName="/ppt/ink/ink1248.xml" ContentType="application/inkml+xml"/>
  <Override PartName="/ppt/ink/ink1249.xml" ContentType="application/inkml+xml"/>
  <Override PartName="/ppt/ink/ink1250.xml" ContentType="application/inkml+xml"/>
  <Override PartName="/ppt/ink/ink1251.xml" ContentType="application/inkml+xml"/>
  <Override PartName="/ppt/ink/ink1252.xml" ContentType="application/inkml+xml"/>
  <Override PartName="/ppt/ink/ink1253.xml" ContentType="application/inkml+xml"/>
  <Override PartName="/ppt/ink/ink1254.xml" ContentType="application/inkml+xml"/>
  <Override PartName="/ppt/ink/ink1255.xml" ContentType="application/inkml+xml"/>
  <Override PartName="/ppt/ink/ink1256.xml" ContentType="application/inkml+xml"/>
  <Override PartName="/ppt/ink/ink1257.xml" ContentType="application/inkml+xml"/>
  <Override PartName="/ppt/ink/ink1258.xml" ContentType="application/inkml+xml"/>
  <Override PartName="/ppt/ink/ink1259.xml" ContentType="application/inkml+xml"/>
  <Override PartName="/ppt/ink/ink1260.xml" ContentType="application/inkml+xml"/>
  <Override PartName="/ppt/ink/ink1261.xml" ContentType="application/inkml+xml"/>
  <Override PartName="/ppt/ink/ink1262.xml" ContentType="application/inkml+xml"/>
  <Override PartName="/ppt/ink/ink1263.xml" ContentType="application/inkml+xml"/>
  <Override PartName="/ppt/ink/ink1264.xml" ContentType="application/inkml+xml"/>
  <Override PartName="/ppt/ink/ink1265.xml" ContentType="application/inkml+xml"/>
  <Override PartName="/ppt/ink/ink1266.xml" ContentType="application/inkml+xml"/>
  <Override PartName="/ppt/ink/ink1267.xml" ContentType="application/inkml+xml"/>
  <Override PartName="/ppt/ink/ink1268.xml" ContentType="application/inkml+xml"/>
  <Override PartName="/ppt/ink/ink1269.xml" ContentType="application/inkml+xml"/>
  <Override PartName="/ppt/ink/ink1270.xml" ContentType="application/inkml+xml"/>
  <Override PartName="/ppt/ink/ink1271.xml" ContentType="application/inkml+xml"/>
  <Override PartName="/ppt/ink/ink1272.xml" ContentType="application/inkml+xml"/>
  <Override PartName="/ppt/ink/ink1273.xml" ContentType="application/inkml+xml"/>
  <Override PartName="/ppt/ink/ink1274.xml" ContentType="application/inkml+xml"/>
  <Override PartName="/ppt/ink/ink1275.xml" ContentType="application/inkml+xml"/>
  <Override PartName="/ppt/ink/ink1276.xml" ContentType="application/inkml+xml"/>
  <Override PartName="/ppt/ink/ink1277.xml" ContentType="application/inkml+xml"/>
  <Override PartName="/ppt/ink/ink1278.xml" ContentType="application/inkml+xml"/>
  <Override PartName="/ppt/ink/ink1279.xml" ContentType="application/inkml+xml"/>
  <Override PartName="/ppt/ink/ink1280.xml" ContentType="application/inkml+xml"/>
  <Override PartName="/ppt/ink/ink1281.xml" ContentType="application/inkml+xml"/>
  <Override PartName="/ppt/ink/ink1282.xml" ContentType="application/inkml+xml"/>
  <Override PartName="/ppt/ink/ink1283.xml" ContentType="application/inkml+xml"/>
  <Override PartName="/ppt/ink/ink1284.xml" ContentType="application/inkml+xml"/>
  <Override PartName="/ppt/ink/ink1285.xml" ContentType="application/inkml+xml"/>
  <Override PartName="/ppt/ink/ink1286.xml" ContentType="application/inkml+xml"/>
  <Override PartName="/ppt/ink/ink1287.xml" ContentType="application/inkml+xml"/>
  <Override PartName="/ppt/ink/ink1288.xml" ContentType="application/inkml+xml"/>
  <Override PartName="/ppt/ink/ink1289.xml" ContentType="application/inkml+xml"/>
  <Override PartName="/ppt/ink/ink1290.xml" ContentType="application/inkml+xml"/>
  <Override PartName="/ppt/ink/ink1291.xml" ContentType="application/inkml+xml"/>
  <Override PartName="/ppt/ink/ink1292.xml" ContentType="application/inkml+xml"/>
  <Override PartName="/ppt/ink/ink1293.xml" ContentType="application/inkml+xml"/>
  <Override PartName="/ppt/ink/ink1294.xml" ContentType="application/inkml+xml"/>
  <Override PartName="/ppt/ink/ink1295.xml" ContentType="application/inkml+xml"/>
  <Override PartName="/ppt/ink/ink1296.xml" ContentType="application/inkml+xml"/>
  <Override PartName="/ppt/ink/ink1297.xml" ContentType="application/inkml+xml"/>
  <Override PartName="/ppt/ink/ink1298.xml" ContentType="application/inkml+xml"/>
  <Override PartName="/ppt/ink/ink1299.xml" ContentType="application/inkml+xml"/>
  <Override PartName="/ppt/ink/ink1300.xml" ContentType="application/inkml+xml"/>
  <Override PartName="/ppt/ink/ink1301.xml" ContentType="application/inkml+xml"/>
  <Override PartName="/ppt/ink/ink1302.xml" ContentType="application/inkml+xml"/>
  <Override PartName="/ppt/ink/ink1303.xml" ContentType="application/inkml+xml"/>
  <Override PartName="/ppt/ink/ink1304.xml" ContentType="application/inkml+xml"/>
  <Override PartName="/ppt/ink/ink1305.xml" ContentType="application/inkml+xml"/>
  <Override PartName="/ppt/ink/ink1306.xml" ContentType="application/inkml+xml"/>
  <Override PartName="/ppt/ink/ink1307.xml" ContentType="application/inkml+xml"/>
  <Override PartName="/ppt/ink/ink1308.xml" ContentType="application/inkml+xml"/>
  <Override PartName="/ppt/ink/ink1309.xml" ContentType="application/inkml+xml"/>
  <Override PartName="/ppt/ink/ink1310.xml" ContentType="application/inkml+xml"/>
  <Override PartName="/ppt/ink/ink1311.xml" ContentType="application/inkml+xml"/>
  <Override PartName="/ppt/ink/ink1312.xml" ContentType="application/inkml+xml"/>
  <Override PartName="/ppt/ink/ink1313.xml" ContentType="application/inkml+xml"/>
  <Override PartName="/ppt/ink/ink1314.xml" ContentType="application/inkml+xml"/>
  <Override PartName="/ppt/ink/ink1315.xml" ContentType="application/inkml+xml"/>
  <Override PartName="/ppt/ink/ink1316.xml" ContentType="application/inkml+xml"/>
  <Override PartName="/ppt/ink/ink1317.xml" ContentType="application/inkml+xml"/>
  <Override PartName="/ppt/ink/ink1318.xml" ContentType="application/inkml+xml"/>
  <Override PartName="/ppt/ink/ink1319.xml" ContentType="application/inkml+xml"/>
  <Override PartName="/ppt/ink/ink1320.xml" ContentType="application/inkml+xml"/>
  <Override PartName="/ppt/ink/ink1321.xml" ContentType="application/inkml+xml"/>
  <Override PartName="/ppt/ink/ink1322.xml" ContentType="application/inkml+xml"/>
  <Override PartName="/ppt/ink/ink1323.xml" ContentType="application/inkml+xml"/>
  <Override PartName="/ppt/ink/ink1324.xml" ContentType="application/inkml+xml"/>
  <Override PartName="/ppt/ink/ink1325.xml" ContentType="application/inkml+xml"/>
  <Override PartName="/ppt/ink/ink1326.xml" ContentType="application/inkml+xml"/>
  <Override PartName="/ppt/ink/ink1327.xml" ContentType="application/inkml+xml"/>
  <Override PartName="/ppt/ink/ink1328.xml" ContentType="application/inkml+xml"/>
  <Override PartName="/ppt/ink/ink1329.xml" ContentType="application/inkml+xml"/>
  <Override PartName="/ppt/ink/ink1330.xml" ContentType="application/inkml+xml"/>
  <Override PartName="/ppt/ink/ink1331.xml" ContentType="application/inkml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6" r:id="rId2"/>
    <p:sldId id="277" r:id="rId3"/>
    <p:sldId id="278" r:id="rId4"/>
    <p:sldId id="279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806" autoAdjust="0"/>
    <p:restoredTop sz="94660"/>
  </p:normalViewPr>
  <p:slideViewPr>
    <p:cSldViewPr snapToGrid="0">
      <p:cViewPr varScale="1">
        <p:scale>
          <a:sx n="91" d="100"/>
          <a:sy n="91" d="100"/>
        </p:scale>
        <p:origin x="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23.6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662 393 200 0,'-14'-57'77'0,"-9"4"-42"0,-8 5-30 16,12 32 19-16,-8-1-13 15,-14 5-1-15,-5 12-8 16,-13 12-2-16,-4 25 0 16,-6 7 0-16,10 13 2 0,0 8 1 15,9 16 3-15,4 16-1 16,14 28 0-16,14 1-1 0,14-45 0 15,-1-13-2-15,19 9-2 16,-5-12 12 0,27-4 4-16,-4-9 0 0,18-11 3 15,-9-9-4-15,9-12-1 16,-9-3-6-16,0-21 0 16,-4 0-38-16,-15-17-17 15</inkml:trace>
  <inkml:trace contextRef="#ctx0" brushRef="#br0" timeOffset="284">298 830 120 0,'63'-21'46'0,"-63"21"-24"0,73-24-19 15,-46 16 12-15,5-4-9 16,-4 0-1-16,-1 4-3 15,-4 4-2-15,-5 8 1 16,-4 12 1-16,-5 8 3 0,-5 17 7 16,1-5 4-16,-1-4-2 15,-4 21 0-15,0 20-6 16,0-25-3-16,0-7 0 16,5 12-1-16,-1-9 0 15,1-3 2-15,0-9-27 16,4-12-11-16,-5 0-48 15</inkml:trace>
  <inkml:trace contextRef="#ctx0" brushRef="#br0" timeOffset="645">867 1105 156 0,'22'20'57'0,"-3"-12"-30"0,13 4-12 0,-14-8 20 16,5-4 1-16,8-4 2 15,6-8-14-15,-1-4-4 16,1-12-12-16,-5-9-3 0,-5-3 1 16,-4-5-3-16,-10 1 0 15,-8-1-39-15,-10 5-15 16,-8 7-6-16,-10 13 1 16,-9 12 30-16,0 12 14 0,0 16 26 15,0 9 12-15,10 23 4 16,3 9 4-16,10 0-9 15,9-1-6-15,5-3-2 16,8-25 2-16,-3-3-2 16,17-1 1-16,-4-4-3 15,13-7 1-15,-9-1-5 16,10-8-1-16,13-16-6 16,-9-17-1-16,-5-11-45 15,-4-29-19-15,-9-8-58 16</inkml:trace>
  <inkml:trace contextRef="#ctx0" brushRef="#br0" timeOffset="929">1500 797 204 0,'0'85'77'0,"0"-8"-42"0,-5 8-39 0,5-40 15 16,-5-9-6-16,5-4 0 15,-4 17-3-15,-1-4 1 16,1 3-2-16,4-7 15 0,0-13 6 15,0-4-4-15,4-28 0 16,1 0-9-16,9-24-3 16,8-33-3-16,6-28 0 15,3-4-4-15,1 12-2 0,0 16-1 16,-4 17 3-16,-1 11-2 16,-4 17-1-16,-5 16 0 15,-5 12 0-15,1 8-4 16,-5 13 0-16,0 7-42 15,0 5-17-15,1 3-28 16</inkml:trace>
  <inkml:trace contextRef="#ctx0" brushRef="#br0" timeOffset="1131">1932 1202 136 0,'0'4'52'0,"5"0"-28"0,-1 0-28 0,-4-4 10 16,0 0-3-16,0 0 1 15,5 4-2-15,-1 4-2 16,1-4-37-16,-5-4-15 16,0 0 2-16,0 0 1 15</inkml:trace>
  <inkml:trace contextRef="#ctx0" brushRef="#br0" timeOffset="1903">2078 1226 204 0,'0'4'77'0,"4"-4"-42"0,1-4-28 0,-1 0 18 16,5-8-11-16,5-4-3 16,4-8-4-16,5-21-2 15,0-3-3-15,0-9-2 0,-5-4 3 16,-9 5-7-16,-4 7-1 16,-10 8-9-16,-9 13-2 15,-4 12 7-15,-5 16 2 16,1 16 5-16,-6 12 1 15,5 21 5-15,5 8 5 16,5 7 4-16,4 1 4 16,9-8-5-16,4-17-2 15,1-7 3-15,8-5 2 16,1-4-4-16,18-7 1 0,-5-1-5 16,14-12 1-16,23-12-3 15,-5-17 2-15,-4-7-4 16,-5-25 0-16,-9-7-28 15,-5-1-12-15,-9 4-2 16,1 9 3-16,-10 15 9 16,-4 13 6-16,-5 16 11 15,-5 12 3-15,-4 16 7 16,0 20 2-16,0 13 15 16,-4 8 8-16,-1-1-6 15,1-15-1-15,-1-9-4 16,1 9-1-16,-1-5 4 15,5-3 3-15,0-5 7 0,5-16 6 16,-1-3-16-16,5-18-5 16,5-19-7-16,4-20-2 15,0-17-1-15,5-20 1 16,4 0-24-16,5 12-8 16,0 17-17-16,0 11-4 15,4 13-24-15,1 12-8 16,-1 16 0-1</inkml:trace>
  <inkml:trace contextRef="#ctx0" brushRef="#br0" timeOffset="2489">3134 1048 252 0,'-5'0'96'0,"5"0"-52"0,-4-28-43 0,-1 20 19 16,1 0-9-16,-10-4-1 0,0-1-6 15,1 5-3-15,-10 16 0 16,-4 13-4-16,-1 7 0 0,1 8 6 15,0 1 5-15,9 7-2 16,8-15 2-16,6-5-3 16,8 0 0-16,10 1-1 15,4-9 2-15,-4-4 1 16,13-8 1-16,10-12-2 16,4-8-1-16,-9-5-3 15,4-7-2-15,-9 0-4 16,-8 7 0-16,-6 5 0 15,1 20-5 1,-5 8 1-16,0 5 2 0,0 3 1 16,9 0 3-1,-4-4 1-15,0-4 12 0,13-3 7 16,-4-1-3-16,13-12 0 16,23-17-3-16,5-15 0 15,0-25-6-15,-5-12-2 16,-9-12-2-16,-4 0-2 15,-5-24-2-15,-14-37-1 16,-4-3-36-16,-10 15-14 16,-13 21 25-16,-4 20 14 15,-14 24 5-15,-14 20 3 16,-9 25 0-16,-5 16 4 16,1 20 12-16,-1 29 8 0,1 40-3 15,4 20 2-15,4 12-4 16,10 37 2-16,18 8-4 15,13-9-1-15,10-23 0 16,9-9 1-16,13-16-3 16,14-16 0-16,0-16-1 15,0-20 3-15,-4-29-10 16,-10-20-2-16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4.9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 0 148 0,'5'12'57'0,"-5"0"-30"0,0 12-27 0,0-3 13 0,0-1-7 15,-5 4-1-15,1 4 0 16,-1 13-1-16,1 7-2 16,-1 1-2-16,0-4 3 0,1 3-2 15,4-12 2-15,0-7 18 16,0-29 12-1,9-12-12-15,0-13-10 16,5-11-8-16,-1-4-2 16,1-5-1-16,4-4 0 15,0 5 0-15,1 7-3 0,-1 9 0 16,0 8-1-16,-4 12 0 16,-1 8 0-16,-3 12 3 15,-6 0-2-15,1 4-1 16,-1 5 0-16,-4 7 0 15,0 4 5-15,-4 5 1 16,-1-9 0-16,5-4 1 16,0-8 2-16,0-16 2 15,5-8-1-15,-1-12-1 16,5-4-3-16,5-9-2 16,4-11 1-16,9-5-1 15,1 5-3-15,-1 12 2 16,-4 7-4-16,0 13 1 0,-5 12-3 15,0 12 2-15,-4 17 1 16,-5-1-1-16,-5 8 4 16,1 9 0-16,-1 7 1 15,1 1 2-15,-5 20 1 16,5-16 3-16,-5-9-3 16,0-11 0-16,4-9 3 15,-4-12 3-15,5-28-22 16,-5-8-10-16,9-13-73 15</inkml:trace>
</inkml:ink>
</file>

<file path=ppt/ink/ink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2.99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142 3 176 0,'-23'-4'66'0,"5"4"-36"0,0 12-18 0,9 0 19 16,-5 8-1-16,-4 9 4 16,0 11-5-16,4 13-1 15,5 7-15-15,9-3 1 0,9 0 2 16,9-5-2-16,9-15 2 15,5-9 0-15,9-12 2 16,9-16-4-16,10-8 2 16,-6-28-5-16,-8-13-1 15,-10-3-6-15,-13-1-1 16,-14 0-1-16,-18 5 1 16,-14 3-4-16,-9 1 0 0,0 7-6 15,-4 17 0-15,4 8-35 16,0 8-12-16,9 4-73 15,1 12-56 1,4 8 75-16</inkml:trace>
  <inkml:trace contextRef="#ctx0" brushRef="#br0" timeOffset="169">716 484 296 0,'18'17'110'0,"-5"3"-60"0,1 8-47 15,-9-16 21-15,-10 5-14 16,-4-1-1-16,-5 4-1 0,-8 4 0 16,-10 5-136-16,-14 3-61 15,-4 0 82-15,-4-7 42 16</inkml:trace>
</inkml:ink>
</file>

<file path=ppt/ink/ink10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42.82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11 0 144 0,'-11'0'55'0,"11"0"-30"0,0 0-25 16,0 0 10-16,0 0 11 15,7 7 6-15,5-3-11 16,3-4-4-16,0 0-8 0,11 3-3 0,8 0 0 16,4 4-83-1,7 0-41-15,8-4 58 16</inkml:trace>
</inkml:ink>
</file>

<file path=ppt/ink/ink10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42.92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0 140 0,'75'0'55'0,"-37"0"-30"0,18 6-34 0,-26-2 9 16,12-4-59-16,7 0-23 15</inkml:trace>
</inkml:ink>
</file>

<file path=ppt/ink/ink10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43.79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113 0 164 0,'-23'0'63'0,"4"14"-34"0,1-1-25 0,10-3 13 0,-3 4 3 16,-1 2 4-16,1 4 5 0,3 11 2 0,5 5-16 0,6 5 4 0,5-5 4 0,3-2-3 0,8-4 0 0,4-20 0 0,3 0 0 0,4-10-7 0,1-13 0 0,-5-7-2 0,-3-7 1 0,-8 0-4 0,-8-3 0 0,-11 7-5 0,-3-4 0 0,-4 0-28 0,-1-3-12 0,5 10-62 0,3 3-23 0,11 3 6 16</inkml:trace>
</inkml:ink>
</file>

<file path=ppt/ink/ink10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43.92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0 260 0,'27'14'96'0,"-12"-8"-52"0,8-2-51 16,-8-4 14-16,4 0-117 16,7 0-48-16</inkml:trace>
</inkml:ink>
</file>

<file path=ppt/ink/ink10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44.05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6 264 0,'11'-3'99'0,"12"3"-54"0,14-3-86 0,-18 3 3 16,4 0-64-16,14 0-25 15</inkml:trace>
</inkml:ink>
</file>

<file path=ppt/ink/ink10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44.14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4 164 0,'49'-10'63'0,"-23"17"-34"15,5-7-104-15,-16 3-21 0</inkml:trace>
</inkml:ink>
</file>

<file path=ppt/ink/ink10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33.01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565 0 184 0,'8'0'68'0,"7"7"-36"0,4 3-35 16,-8-7 11-16,4 4-9 15,4 0 1-15,4-1 2 16,7-2 1-16,4-1-1 15,0-3-4-15,-1 0 1 0,5 0 1 0,-8 3 2 16,1-3-3-16,-9 0-2 16,-3 0 4-16,-4 4 1 15,-4 3-3-15,1-1 1 16,-5-2 0-16,1-1 2 16,-4 0 5-16,-4-3 4 15,0 0-4-15,0 0 1 16,0 0-5-16,0 0-2 15,0 0 2-15,0 0 0 16,0 0 1-16,3 4 0 16,-3-4-2-16,0 10-2 15,0 3 3-15,4 4-4 16,0 10-2-16,0 13 2 16,3 20 2-16,1 11 4 15,-1 9 2-15,1 7-3 16,3 30-3-16,0 7 2 15,1 4 2-15,-1 9-4 16,4 21-3-16,0-4 1 16,-3-7 0-16,3 14 3 15,0 0 1-15,0-13-1 16,-4 2-2-16,0 8 9 16,1-7 6-16,-1-14-3 15,0 1-2-15,1 6-3 16,-1-4-2-16,-4-12 1 0,5-11 3 15,-1-3 0-15,0 3 2 16,1-9-4-16,-5-11 1 16,1-13-1-16,-1-11 1 15,1-2-2-15,-4-18 1 16,3 1 2-16,-7-4 5 16,0-13-2-16,0 3 3 15,-4-10-4-15,-3-3 1 16,-8-10-5-16,-8-7-2 15,-15-10-2-15,-18 0 0 16,-16-10-26-16,-14 0-10 0,-16-4-93 16,-19-2-73-1,-22-8 70-15</inkml:trace>
  <inkml:trace contextRef="#ctx0" brushRef="#br0" timeOffset="10104">0 2715 152 0,'132'-7'57'0,"-72"-10"-30"0,27 7-21 16,-35 10 17-16,16 0 1 15,11 7 3-15,4-7-10 16,8 0-3-16,7 0-8 15,8-3-4-15,-12-1-1 0,-11 1-4 16,-12-7 2-16,-14 0-96 16</inkml:trace>
  <inkml:trace contextRef="#ctx0" brushRef="#br0" timeOffset="11665">143 3442 160 0,'-19'30'63'0,"12"-16"-34"0,-1 9-19 0,8-6 17 0,0 3 2 16,4 17 5-16,3 0-4 15,5 13 2-15,3-3-18 16,7-4 7-16,5-9 6 0,3 0-4 16,8-11-1-16,7-10-6 15,4-9-2-15,0-21 3 16,0-6 3-16,-8-21-6 15,-7-6-3-15,-11-1-4 16,-12 1-2-16,-15-3-3 16,-14 2 1-16,-16 8-4 15,-8 9 0-15,1 11-28 16,-5 9-10-16,-3 18-87 16,4-1-77-1,4 7 69-15</inkml:trace>
</inkml:ink>
</file>

<file path=ppt/ink/ink10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50.65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 0 140 0,'0'3'52'0,"0"1"-28"0,0 6-26 0,0-4 11 16,0 4-4-16,0 7 0 15,0 10-3-15,0 10 1 16,4 3-2-16,0 4 4 0,3 3 4 15,5-7 1-15,-1-7 2 16,4-6 2-16,0-7 2 16,4-6-5-16,4-8 1 0,-5-19-5 15,1-7-2-15,0-7-5 16,0-6 0-16,-4-1 6 16,0 0 4-16,-4 4-1 15,-3 4 2-15,0 5-4 16,-5 1 1-16,1 4-5 15,0 2-2-15,-4 4-3 16,0 3 1-16,0 4-1 16,0 0 0-16,0 3 0 15,0 3 0-15,0 7 0 16,4 7 0-16,-1 6 0 16,5 11 0-16,3 9 0 15,4 11 0-15,4 0 4 16,4-1 3-16,-1 1-2 0,1-4 0 15,0-3-1-15,3-3-2 16,-7-1 5-16,0-3 1 16,-8-3 4-16,-3-3 4 15,-8-7 3-15,-8-4 2 16,-11-6-8-16,-7-4-4 16,-16-6-2-16,5-7-1 15,-5-7 0-15,-3-6 0 16,0-7 0-16,-1 0 2 15,5-1-5-15,0 1-3 16,7 4 1-16,7 2 2 16,5 1-5-16,6 3-1 0,16-4-86 15,8 1-41 1</inkml:trace>
  <inkml:trace contextRef="#ctx0" brushRef="#br0" timeOffset="809">619 576 156 0,'4'17'57'0,"-1"-14"-30"0,5 8-16 0,-1-5 15 15,1 4-8-15,0 4 0 16,-1 2-9-16,1 5-3 16,-5 5-3-16,1 1-3 0,0 3 1 15,0 4 1-15,-4-4 3 16,0 4-2-16,0-11-2 15,0-3 2-15,0-6 2 16,0-14-2-16,-4-11 0 16,4-2-1-16,0-10-2 15,0-8 1-15,4-2-1 16,-1 3 0-16,5 3 0 16,3 3 0-16,-3 8 0 0,-1 2-3 15,5 4 2-15,-1 7 1 16,-3 3 0-16,-1 3-3 15,1 4 0-15,-1 6 2 16,1 4 2-16,-5 0 0 16,1 0-1-16,0-1 1 15,0-2 1-15,0-1-1 16,-4-3 2-16,0-10 0 16,3-3 3-16,1-4-1 15,0-6 0-15,3-4-6 16,1 0 1-16,-1 1 4 0,5-1 2 15,3 3 2-15,0 1 0 16,4 0-2-16,0 3 1 16,0-1-2-16,-1 5 2 15,-3-1-4-15,1 4 0 16,-5-1 3-16,0 1 1 16,0 3-1-16,-3 0 1 15,0 3 0-15,-5 4 1 16,1 3-4-16,-4 4-1 15,0 2 1-15,0 4 0 16,0 4 0-16,0 3 2 16,0-4-1-16,0 1 0 15,0 2-1-15,0-2 2 16,4-4 1-16,-4-7 1 0,0 7-2 16,0-13 1-16,0-14-4 15,0-3 0-15,-4-6-67 16,-3-4-29-16,-9-4-42 15</inkml:trace>
</inkml:ink>
</file>

<file path=ppt/ink/ink10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55.46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15 84 244 0,'-15'-10'90'0,"15"10"-48"0,4 0-53 16,-4 0 11-16,0 0 8 16,8 0 8-16,7 0 6 15,4 0 4-15,3 0-14 16,8-4 4-16,4 1 2 0,8-4-4 15,7 4 2-15,4-4-7 16,-1 4-3-16,1-1-1 16,-4 1 1-16,-7 0-3 15,-8-1 0-15,-12 4 1 16,1-3 0-16,-8 0 0 16,-8-4 2-16,-3 0-8 15,-11 1 0-15,-8-1-73 0,-4 7-31 16,-8 0-27-1</inkml:trace>
</inkml:ink>
</file>

<file path=ppt/ink/ink10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01.45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344 214 140 0,'-7'0'52'0,"-5"4"-28"0,5-8-26 15,3 4 11-15,0 0 3 16,-3 0 2-16,-1 0-5 16,-3 0-1-16,-4 0-4 15,-4-3 2-15,-4 3 3 0,-3 0-3 0,-1 0 2 16,1 0-5-16,3 0 0 15,5 0 1-15,-1-4 0 16,4 1 2-16,3 3 1 16,1 0-3-16,4 3-3 15,3 1 0-15,0 3-4 16,0 3 2 0,0 0-1-16,1 3 0 15,-1 0 2-15,0 1 2 16,0 6 1-16,4 3 3 15,0 1-3-15,0 6 0 16,0 7-3-16,0 13-1 16,-3 21 1-16,3 9 0 0,-4 4 0 15,4 16 0-15,0 21 2 16,-4 0 3-16,4-1-2 16,0 4-2-16,4 24-3 15,0-14 1-15,-1-3 1 16,-3-1 0-16,0 14 0 15,0-10 0-15,0-6 2 16,0-14 1-16,0 0 1 16,-3 13 2-16,-1-13-1 15,0-14 0-15,4 1-1 16,0-10 0-16,0-1-5 16,0 7 1-16,4-3 2 15,0-7 1-15,-1-10 3 0,1 4 1 16,0-14-3-16,0-7-3 15,-1-3 2-15,1 0 2 16,0-7 0-16,0-3 2 16,0-7 0-16,-1-3 1 15,1 10-2-15,0-7 1 16,3-3-4-16,1-3 0 16,-1-1-3-16,1-3-1 15,-4 4 3-15,0-7 1 16,-1-4-1-16,1 4-2 15,0-7 3-15,-4-3 2 16,4-4 2-16,-1-6 3 0,1 6-1 16,4-9 0-16,3 9-1 15,4-9 0-15,4 9-4 16,4-3-1-16,7-3-1 16,4 3 1-16,3 0-24 15,1-4-8-15,15 1-112 16</inkml:trace>
  <inkml:trace contextRef="#ctx0" brushRef="#br0" timeOffset="1080">1392 6 156 0,'0'-6'57'0,"8"6"-30"0,7 0-21 0,-4 0 15 15,8 3-5-15,4 4 1 16,3-1-7-16,1 1-2 16,3 3-4-16,0 0-3 15,-4-3 2-15,1 0-2 0,-5 6-1 16,-3 0 1-16,-4 8 1 16,-4 2-1-16,-3 1-1 15,0-4 1-15,-5 6-1 16,1-2 0-16,-4 3 2 15,-4 3-3-15,1 0-2 16,-1 4 4-16,-4 6 1 0,4 10-3 16,1 14 1-16,-1 3 0 15,0 3 2-15,0 1 1 16,1-4 1-16,-1 13 0 16,0 7 0-16,4 10 0 15,0 0 2-15,0-3-3 16,0 7 0-16,0 13 3 15,0 3 1-15,0 0-1 16,0-13-1-16,4 4-6 16,0 5 1-16,3 1 2 15,-3-6 1-15,0-4 1 16,-1-1 0-16,1 11 0 16,-4 4 0-16,0-4 2 15,0-4 3-15,0 1-2 16,0 10 1-16,4 3-3 0,0-7 0 15,3-10-1-15,-3-3 2 16,4-4-3-16,-1 18 0 16,4-11 1-16,1-10 0 15,3-3 0-15,0-3 0 16,0 2 2-16,4 1 1 16,0-3-1-16,-4-14 1 15,0-14 0-15,-4-12 1 16,-3-4 2-16,-12-10 8 15,-11-14-1 1,-8-6-9-16,-14-11-2 16,-16-12-26-16,-23-4-12 15,-22-24-74-15,-7 1-31 0,3-1 22 16</inkml:trace>
  <inkml:trace contextRef="#ctx0" brushRef="#br0" timeOffset="1710">299 3358 160 0,'-30'-4'63'0,"26"8"-34"0,0-1-34 15,4 1 10-15,0-4 3 16,0 0 7-16,8 6-1 16,3-2 0-16,4-1-8 15,4 0 3-15,11-3 3 0,0 0 0 16,12-3 1-16,3 0-1 16,12-1 0-16,10 1 0 15,9 3 0-15,-1 3 0 16,1 1 0-16,-1-4-4 0,-7-4 0 15,0 1-1-15,0-4 1 16,-12 0-2-16,-11 1 1 16,-11-1-2-16,-11-3 2 15,-19 10-31-15,-16 7-10 16,-21-1-92 0</inkml:trace>
  <inkml:trace contextRef="#ctx0" brushRef="#br0" timeOffset="5539">593 1065 116 0,'-4'-13'46'0,"4"6"-24"0,0 1-15 0,0 2 15 16,4 1-7-16,0 0 2 15,0-1-4-15,-1 1 2 16,1 0-8-16,4-1 5 0,-1 4 3 15,1 4-3-15,-5 6 1 16,1 10-8-16,0 10-1 16,0 10-2-16,0 10-2 0,-4 1 1 15,3-1-1-15,-3 4 0 16,4-4 0-16,0-7 2 16,0-2 1-16,-1-8-4 15,1-3 1-15,-4-6 9 16,0-4 5-16,0-10 5 15,0-10 3-15,0-3-12 16,0-4-3-16,0-7-3 16,0-12 2-16,4-8-3 15,3-13 0-15,5-3 5 16,3-4 3-16,4 7-4 16,3 4 1-16,1 6-7 15,-4 3-1-15,0 8 0 0,0 5 2 16,-4 5 1-16,0 6 1 15,0 0-46-15,-4 6-19 16,0 8-63 0</inkml:trace>
  <inkml:trace contextRef="#ctx0" brushRef="#br0" timeOffset="6072">1045 1478 148 0,'-3'-4'55'0,"-1"4"-30"0,4 0-14 0,0 0 18 16,0 0-13-16,0 0-1 16,0 7-7-16,0 3 0 15,-4 0-5-15,0 4 5 0,4 6 4 16,0 6-6-16,0 8-3 16,0 3 2-16,0 6 4 15,0 4-1-15,4-6 1 16,0-8 3-16,-4-6 5 15,4-7-3-15,-1-7 0 16,1-6-4-16,0-17-1 16,0-10-23-16,-4-7-10 0,-4-3-96 15</inkml:trace>
  <inkml:trace contextRef="#ctx0" brushRef="#br0" timeOffset="8541">1132 3917 212 0,'0'-26'79'0,"0"16"-42"0,-4-4-39 0,1 11 14 16,-5-4 0-16,-3 0 3 15,-4 1-6-15,-4 2-3 16,-4 1-3-16,-3 0 2 0,-1-4 1 15,-3 7 0-15,4 7 1 16,3-1-4-16,4 4-2 16,4 4-3-16,8 3 1 15,3 3 1-15,4 3 0 16,8 4 0-16,3 10 2 16,4 0 1-16,4-4 1 0,3 1 2 15,1-4 1-15,3-3-1 16,-3 3 1-16,3-10 2 15,-7 10 2-15,0-3-3 16,-4-4-3-16,-7-2 6 16,-1-5 3-16,-10-2 1 15,-1-4 1-15,-8 3 0 16,-3-3 3-16,-3-3-2 16,-5-7-1-16,-3 0-4 15,-8-7 0-15,3 1-7 16,-3-11-1-16,1 0 0 15,-1-3 0-15,3 0-16 16,5-7-4-16,11 20-157 16</inkml:trace>
</inkml:ink>
</file>

<file path=ppt/ink/ink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4.84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0 465 140 0,'-4'-12'55'0,"4"12"-30"0,0-4-25 16,0 4 10-16,4 8-2 15,6 4 2-15,-1 9-5 16,0 11-3-16,4 8-1 16,1 21 7-16,0 4 7 0,-1 0-1 0,1-5 0 15,0-3 0-15,4-13 4 16,0-11 3-16,0-9 4 15,5-16-2-15,0-12-2 16,4-16-9-16,1-29-5 16,-6-15-4-16,6-17 0 15,-6 8-2-15,1 0 2 16,-5 4-2-16,1 9-1 16,-6 11-19-16,1 13-8 15,-5 7-162 1,0 17 65-1</inkml:trace>
  <inkml:trace contextRef="#ctx0" brushRef="#br0" timeOffset="273">547 939 192 0,'23'20'74'0,"-5"-12"-40"0,9 0-29 16,-18-4 17-16,-4 4-12 15,4 0-1-15,-5 9-3 16,-8-1-1-16,-5 0-3 16,0-4-2-16,0 0 1 0,-5-4-4 15,9 0 2-15,1 1 1 16,-1-1 2-16,5-8-1 16,14 4-1-16,4-4 3 0,5 0 0 15,0-8-1-15,4-5-2 16,0-3-17-16,-4 0-9 15,-9 0-70 1</inkml:trace>
  <inkml:trace contextRef="#ctx0" brushRef="#br0" timeOffset="3625">688 57 168 0,'-5'-29'66'0,"5"25"-36"0,0 0-22 16,5 4 16-16,4 0-3 16,9-4-1-16,14 0-4 15,5 0 0-15,8 0-9 16,5 0-2-16,-9 4 1 0,0 4-3 16,-4 0 0-16,-10 0-28 15,-4-4-10-15,-10 0-67 16</inkml:trace>
  <inkml:trace contextRef="#ctx0" brushRef="#br0" timeOffset="3771">875 48 184 0,'-23'33'68'0,"9"7"-36"0,-4 1-35 0,9-21 13 16,0 4-7-16,0 5 0 15,0 11 1-15,4-4 2 16,0 1-3-16,5 3-28 0,0 1-13 15,10 3-41 1</inkml:trace>
</inkml:ink>
</file>

<file path=ppt/ink/ink10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13.02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0 278 204 0,'8'-16'77'0,"-1"12"-42"0,5-2-34 16,-5 6 16-16,1 0-9 16,-1 0-2-16,-3 0-3 15,-4 0 0-15,8 6-2 16,-8 8 4-16,-8 16 4 0,4 10-5 15,1 17 0-15,-1 3-2 16,4 7-2-16,0-3 1 16,0-7 1-16,4 0-3 15,-1-10 0-15,1-10 3 16,4-14 1-16,-1-9 5 16,1-11 5-16,-1-6-12 15,1-17-4-15,-1-11-2 0,1-15 3 16,-1-5 1-16,5-6 1 15,-5 4-3-15,5 12 2 16,-1 8-1-16,0 10 0 16,0 12 2-16,1 11 0 15,-5 11 0-15,-3 15 0 16,0 4-3-16,-4 1 2 16,0 2 1-16,0-3 2 15,4-3-1-15,3 3-1 16,-3-16 1-16,4-1 1 15,3-13-1-15,4-13 2 0,-4-7-4 16,4-17 0-16,4-14 3 16,0 5 1-16,4-5-4 15,-1 8 1-15,-3 9-2 16,0 7-2-16,0 7 3 16,-4 7 0-16,-4 10-2 15,-3 9 2-15,-1 11 1 16,-3 6 2-16,0 8 1 15,-4 9 3-15,0 3-3 16,0 1 0-16,0-4-1 16,4-6 1-16,-4-11-24 15,3-3-11-15,-3-3-74 16</inkml:trace>
  <inkml:trace contextRef="#ctx0" brushRef="#br0" timeOffset="199">686 362 220 0,'4'0'82'0,"0"10"-44"0,4 14-38 0,-8-11 16 15,0 7-14-15,0 14 0 16,0-1 0-16,0 1 1 16,0-1-1-16,0 1-2 0,0-7 1 15,3-7-4-15,1-7 2 16,4-6-26-16,-1-14-11 15,-3-6-54-15</inkml:trace>
  <inkml:trace contextRef="#ctx0" brushRef="#br0" timeOffset="288">705 37 220 0,'-3'-10'82'0,"6"10"-44"0,1-20-49 16,0 17 13-16</inkml:trace>
  <inkml:trace contextRef="#ctx0" brushRef="#br0" timeOffset="330">724 0 201 0,'11'10'-109'0</inkml:trace>
  <inkml:trace contextRef="#ctx0" brushRef="#br0" timeOffset="677">984 158 208 0,'27'23'77'0,"-20"-9"-42"0,12 13-32 0,-11-14 17 15,-1 7-6-15,1 10 2 16,-1 10-9-1,-3 17-2-15,-4 0-3 0,0-3-2 0,0-4 1 16,0-10 1-16,0-6 1 16,0-7 7-16,0-7 6 15,0-7-2-15,0-13 0 16,0-16-11-16,4-11-1 16,0-10-2-16,3-7 2 15,4 1-3-15,5 3 0 16,2 3 7-16,5 10 4 15,0 7-5-15,-8 6-1 0,0 11 0 16,-8 13 0 0,-3 10-5-16,-4 10 1 0,-4 11 2 15,4-1 3-15,4 0-2 16,7-7-2-16,8-2 2 16,11-8 0-16,8-10-39 15,7-9-17-15,1-14-76 16</inkml:trace>
</inkml:ink>
</file>

<file path=ppt/ink/ink10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14.27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0 245 184 0,'-4'-77'71'0,"4"57"-38"0,4-4-41 15,0 21 12-15,0-1-4 16,-4 4 0-16,0 14 13 16,0 16 6-16,0 17-9 15,3 17 1-15,-3 29 2 0,4 42-7 16,0 25-1-16,4 52-3 16,-1 22 1-16,4 24 0 15,5 17 1-15,-1 6-5 16,0-9 1-16,0-11 2 15,-4-26 1-15,0-24-1 0,-3-23-2 16,-4-24 3-16,-1-33 0 16,-3-31-17-16,-3-26-7 15,-5-24-81 1</inkml:trace>
  <inkml:trace contextRef="#ctx0" brushRef="#br0" timeOffset="329">328 0 236 0,'-19'27'90'0,"12"30"-48"0,-5 64-51 16,9-54 12-16,-5 37 0 15,1 50 3-15,3 33-1 16,4 45 0-16,4 12-3 16,7 11 1-16,4 10 0 0,8-11-1 15,-1-19 1-15,5-10-4 16,-5-31 0-16,1-23-10 15,-4-30-5-15,-8-17-89 16</inkml:trace>
</inkml:ink>
</file>

<file path=ppt/ink/ink10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15.56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120 57 176 0,'-11'-41'68'0,"11"31"-36"0,0 4-35 0,0 6 13 15,0 3-9-15,0 10-3 16,-4 14 12-16,0 30 5 16,1 20-7-16,-1 27 4 0,-4 54 4 15,1 23-4-15,-1 47 1 16,1 23-10-16,3 20-4 15,4 28 2-15,4-28 1 16,0-20 0-16,-1-13 1 16,-3-30 4-16,0-34 6 15,-3-16-5-15,-1-11-2 16,-4-16-3-16,-3-30-3 16,0-24-39-16,-8-24-16 0,4-19-48 15</inkml:trace>
</inkml:ink>
</file>

<file path=ppt/ink/ink10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16.04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158 0 152 0,'-4'0'57'0,"-3"23"-30"0,-1 31-21 0,4-10 17 15,1 16-1-15,-5 24 4 16,-3 53-1-16,-4 24 0 16,-4 57-14-16,4 20-9 0,3 47-2 0,9 20 2 15,3 3 3-15,3 24 0 16,5-27 0-16,-1-7-3 15,-3-43 1-15,0-27 4 16,-4-27 4-16,-4-20 0 16,-3-31 1-16,-5-22-2 15,1-31-1-15,-4-17-27 16,0-23-11-16,4-37-91 16</inkml:trace>
</inkml:ink>
</file>

<file path=ppt/ink/ink10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27.1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63 224 0,'-4'-34'85'0,"12"28"-46"0,11-4-48 0,-8 6 14 16,8 1-7-16,7-1 0 0,1 4 0 16,-1 4 0-16,4 6 2 15,-4 7-3-15,1 3 0 0,3 0-1 16,-4 3 3-16,1-3 4 15,3 1 3-15,8-5 4 16,11-6 1-16,3-6 3 16,9-8 2-16,3-2-7 15,0-4-3-15,-7 3-3 16,-5-3 0-16,-3 3-24 16,-3 0-8-16,-5-6-76 15</inkml:trace>
</inkml:ink>
</file>

<file path=ppt/ink/ink10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3.4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19 101 340 0,'-19'-7'129'0,"34"11"-70"0,19-4-71 0,-15 0 20 15,15 0-8-15,7-7 0 16,8 0 4-16,8-6 2 16,7-1-2-16,7 1-3 0,1 0 2 15,-8-1-18-15,-4 4-4 16,-14 3-64-16,-35 7-89 31</inkml:trace>
</inkml:ink>
</file>

<file path=ppt/ink/ink10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3.6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4 320 0,'-19'-4'121'0,"38"8"-66"0,30-1-66 16,-19 0 18-16,19 4-1 15,4 0 4-15,8-4 3 16,3-3 3-16,7 0-9 15,8 3-4-15,-3-3 0 0,-1 4-22 16,-3-4-7-16,-12 0-119 16</inkml:trace>
</inkml:ink>
</file>

<file path=ppt/ink/ink10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5.0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 47 248 0,'-3'-47'93'0,"6"44"-50"0,-3 3-50 0,0 3 16 16,-3 11 3-16,-1 16 7 16,0 14-4-16,0 9 2 15,1 14-10-15,-1 27-2 0,0 20-1 16,0 0-2-16,4 3-2 15,0 4 3-15,8 3 0 16,-1-20-4-16,5-14 1 16,-1-19-13-16,-3-18-7 15,-1-16-53-15,1-17-25 16,-1-23-2 0</inkml:trace>
</inkml:ink>
</file>

<file path=ppt/ink/ink10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5.4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324 4 312 0,'-15'-7'118'0,"4"7"-64"0,-16 3-85 16,8 1 8-16,-15 2 4 15,-7 4 10-15,-4 7 9 16,3 3 5-16,4 0-2 16,12-3-6-16,7 3-1 0,12 0 2 0,18 0 1 15,15 4 12-15,16 6 5 16,7 0-4-16,7 0-2 16,5-6-1-16,3 6-1 15,-4 4-2-15,-7-4-1 16,-12-3-1-16,-14-1 2 15,-20 1-1-15,-10 0 0 16,-20 3-1-16,-7 0 2 16,-8-6 1-16,-7-4 1 15,-8 0-4-15,-3-7-1 16,3-3-1-16,4-6 1 16,7-8-7-16,12 1 1 0,11-4-41 15,15-3-16-15,12-3-73 16</inkml:trace>
</inkml:ink>
</file>

<file path=ppt/ink/ink10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5.80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0 228 0,'0'0'88'0,"4"3"-48"0,4 1-38 0,-4 2 19 16,-4 11 4-16,0 16 5 15,3 21-5-15,1 16-3 16,0 14-12-16,-4 13-4 0,0 34 0 15,0 0-3-15,0-4 0 16,4 7-1-16,-1 4 1 16,5-18-2-16,-4-16-1 15,3-17 1-15,1-13 1 16,-4-20-39-16,-4-14-14 0,0-17-81 31</inkml:trace>
</inkml:ink>
</file>

<file path=ppt/ink/ink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8.95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1 178 164 0,'0'102'63'0,"0"-58"-34"0,0 17-27 15,9-33 14-15,-4 4-4 16,-1 1 1-16,10-1 17 15,-1-8 7-15,10-3-18 0,-5-13 7 0,5-8 4 16,5-16-12-16,8-13-2 16,-9-11-10-16,5-29-2 15,0-16-2-15,4-4 1 16,-8 12-2-16,-1 16-1 16,-4 9-41-16,-5 7-20 15</inkml:trace>
</inkml:ink>
</file>

<file path=ppt/ink/ink10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6.0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0 552 0,'3'-3'206'0,"5"13"-112"0,7 7-215 16,-4-7-18-16,-11 3-65 16,-11-33-20-16</inkml:trace>
</inkml:ink>
</file>

<file path=ppt/ink/ink10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7.3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 1 228 0,'-19'-6'85'0,"12"9"-46"0,10 14-48 0,1-7 12 0,-4 3-4 15,4 17 0-15,0 1 1 16,0 5 0-16,3 11 0 16,1 4 0-16,3 12 2 0,0-6 1 15,4-6 1-15,8-11 2 16,-4-10 3-16,3-10-4 16,1-10-3-16,-4-17-1 15,0-16-1-15,-4-14-22 16,0-10-8-16,-8 0-18 15,1-10-5-15,-4 7 17 16,0 3 30 0,-4 10 28-16,0 10 9 15,0 11 5-15,0 9-11 16,0 14-5-16,3 9-11 16,1 15-4-16,0 12 1 0,7 14-1 0,4 3 2 15,0 1 0-15,8-11 1 16,0-10 11-16,3-10 7 15,0-13-2-15,1-13-2 16,3-25-12-16,-4-12-6 16,1-17-3-16,-8-7-1 15,-4-10-36-15,-4 0-13 16,-4-4-6-16,1-2 0 16,0 5-33-1</inkml:trace>
</inkml:ink>
</file>

<file path=ppt/ink/ink10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7.6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 0 200 0,'0'33'74'0,"0"8"-40"0,-3 36-38 16,-1-30 13-16,0 10 1 15,0 10 6-15,1 10-6 16,-1 7-3-16,0 13-4 16,4-10 4-16,0-17 3 0,4-9 3 15,3-18 3-15,1-13-5 16,3-16 1-16,1-24-18 16,6-17-8-16,-2-20-18 15,-5-3-5-15,0-4 4 0,0 4 5 16,5 10 27-16,-5 9 12 15,0 8 4-15,0 9 4 16,-3 8-1-16,0 9-2 16,-5 7-4-16,1 7-2 15,0 10-6-15,0 6-1 16,-1 4-1-16,1 7-2 16,4-1-26-16,-1-6-10 15,5-7-64 1</inkml:trace>
</inkml:ink>
</file>

<file path=ppt/ink/ink10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8.0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0 219 300 0,'-4'7'112'0,"12"3"-60"0,11 0-61 15,-8-7 20-15,4-3-8 16,4-7 1-16,4-6-2 15,3-4 1-15,-3-3-2 16,3-3-3-16,-3-7-1 0,-8-4-9 16,-4 1-5-16,-7 6 6 15,-8 3 4-15,-7 11 5 16,-8 6 1-16,-4 11 9 16,-3 12 5-16,0 8 5 0,-1 6 1 15,5 10-6-15,6 4-3 16,9 6-3-16,7 4-2 15,15-8-3-15,8-9-2 16,7-10-2-16,11-7 1 16,1-13-52-16,-1-20-24 15,-3-11-49 1</inkml:trace>
</inkml:ink>
</file>

<file path=ppt/ink/ink10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8.3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45 0 272 0,'-19'47'104'0,"16"-17"-56"0,-1 27-56 0,0-27 16 0,0 17-6 15,1 0 3-15,-1 3-2 16,0-6 0-16,4-7-1 16,0-7 7-16,11-17 11 15,1-13-4-15,-1-10-8 16,0-27-3-16,1-16-5 15,-1-4-1-15,4 0 3 16,0 6 1-16,4 8 3 16,0 6 1-16,0 10 3 15,-1 10 4-15,-2 11-4 16,-1 6 0-16,-4 6-4 16,0 8-1-16,-3 9-3 15,-1 11 1-15,1 3 0 0,3 3 1 16,4 0-5-16,0-3 1 15,0-10-86-15,4-4-37 16,-4-6-13 0</inkml:trace>
</inkml:ink>
</file>

<file path=ppt/ink/ink10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9.1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 0 200 0,'-12'4'77'0,"12"2"-42"0,-4 4-41 16,1-3 14-16,-1 6 4 15,4 8 7-15,0 9-1 16,0 10-1-16,4 10-9 16,3 4-3-16,1 3 1 0,-1 3-3 15,1 0 0-15,-1 7-1 16,1 0 1-16,-1 1-4 15,1 2-2-15,-4-6 2 0,0-18 2 16,-4-5-20-16,-4-18-7 16,0-16-33-16,-4-24-15 15,1-20-8 1</inkml:trace>
  <inkml:trace contextRef="#ctx0" brushRef="#br0" timeOffset="282">84 81 252 0,'41'-37'96'0,"-11"37"-52"0,12-4-51 0,-23 4 16 16,7 4-8-16,1-1-1 0,3 0 3 16,-8 11 0-16,-7 3-1 15,-3 6-6-15,-12 7 0 0,-8 0 2 16,-7 7 3-16,-4 0 0 16,-7-10 2-16,-1 3-2 15,1-10-1-15,3 4 5 16,5-4 1-16,3 0 13 15,7 3 5-15,8 4-4 16,11 3 1-16,4 7-10 16,4-7-2-16,8 4-5 15,3-1-3-15,8-2-11 16,-5-5-4-16,1-6-33 16,4-9-12-16,-4-8-64 15</inkml:trace>
</inkml:ink>
</file>

<file path=ppt/ink/ink10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49.9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87 0 276 0,'-4'13'104'0,"8"14"-56"0,-4 13-54 0,0-20 19 15,0 21-8-15,0-1 2 16,0 0 0-16,0 0 1 15,4 0-4-15,3-13-1 0,5 3 1 16,7-13 0-16,7-17 2 16,8-7-3-16,4-16-2 0,-4-14 0 15,3-3-1-15,-7-7-3 16,-3-3 0-16,-4 9 2 16,-8 5 2-16,-4 5 0 15,-4 8-1-15,-7 6-2 16,-3 7 1-16,-5 7-1 15,1 13 0-15,-1 10 4 16,1 3 1-16,7 28 7 16,0-1 6-16,0 4-2 15,3 6 2-15,5 4-5 16,-1 9 1-16,1-2-5 16,-1-1 1-16,-3-6-3 15,-4-7 0-15,0-7 3 16,-7-10 3-16,-8-10-4 15,-8-6 1-15,-7-7-3 16,-12-7 0-16,1-17-6 0,-4-3-1 16,-4-14-17-16,3 4-7 15,9-3-23-15,6-1-6 16,5 1-37-16,11 0-16 16,7 2 4-1</inkml:trace>
  <inkml:trace contextRef="#ctx0" brushRef="#br0" timeOffset="587">532 503 204 0,'0'6'77'0,"4"4"-42"0,3 4-41 16,-3-4 14-16,0 6 4 16,3 1 7-16,-3 13 5 15,4 1 3-15,-4 9-14 16,-1 0 3-16,1 0 2 0,0 4-8 16,-4-7-1-16,0-7-3 15,0-7-1-15,0-6-3 16,0-10 1-16,0-7-2 15,0-17-1-15,0-13-4 0,0-14-2 16,4-6 0 0,3 3 4-16,8 3 1 0,0 8 3 15,0 5-1-15,1 8 2 16,-1 6-2-16,0 0-1 16,0 14 1-16,0 0 1 15,-4 6 1-15,0 7 1 16,-3 0-2-16,0 7-2 15,-1-7 1-15,1-3-1 16,-1-7-3-16,1-7 2 16,3-6 1-16,0-4 0 15,4-7-9-15,4-6-2 0,0 7 1 16,0 6 4-16,4 7 1 16,-5 10 3-16,-2 7 10 15,-1 6 6-15,-4 14-4 16,0 10-1-16,-3 3-5 15,-1 4-1-15,1-1-6 16,3-6 0-16,0-7-48 16,1-6-20-16,-1-11-46 15</inkml:trace>
</inkml:ink>
</file>

<file path=ppt/ink/ink10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50.9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0 280 0,'-4'3'107'0,"19"4"-58"0,12 6-46 16,-5-6 21-16,5-4-14 15,3 11-1-15,8-4-7 16,3-3-2-16,-3-1 0 15,-4-2-42-15,-8-1-17 0,0-3-63 16</inkml:trace>
</inkml:ink>
</file>

<file path=ppt/ink/ink10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51.1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0 284 0,'41'16'107'0,"8"-9"-58"0,8 0-57 0,-31-4 18 16,8-3-38-16,8 7-11 16,3-7-75-16,4 0-31 15</inkml:trace>
</inkml:ink>
</file>

<file path=ppt/ink/ink10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51.6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30 260 0,'12'54'99'0,"-9"-11"-54"0,1 31-53 16,-4-37 18-16,0 13-11 15,8 7 0-15,-5 3 3 16,1 7 3-16,0 7-2 15,0-7 9-15,-4-3 7 0,0-14 5 16,0-13 5-16,0-13-4 16,0-18-1-16,0-19-11 15,0-17-5-15,0-21-5 0,7-26-3 16,8-10-2-16,4-10 1 16,8 17-1-16,3 2-2 15,0 15 3-15,4 9 2 16,0 11-5-16,0 6 1 15,0 3-54-15,-4 7-24 16,-4 4-56 0</inkml:trace>
</inkml:ink>
</file>

<file path=ppt/ink/ink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9.22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0 228 0,'46'20'88'0,"-33"-20"-48"0,5 16-36 16,-4-8 21-16,-5 0-10 15,0 0 0-15,-4 4-9 16,-5 1-2-16,-9 3-2 16,-5 0 3-16,10 0 1 0,-6 0-2 15,1 0-1-15,0 1-1 16,9-1-2-16,0-4 3 16,14-4 2-16,0-4 0 15,4-4 2-15,0-8-17 16,9-4-8-16,1-4-108 15</inkml:trace>
</inkml:ink>
</file>

<file path=ppt/ink/ink10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7:51.70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0 408 0,'-4'37'154'0,"8"-7"-84"0,-4 11-84 16,0-18 22-16,-4 10-56 16,1 24-17-16,-1 4-80 15,4 2-33-15,0 4 78 16,-4 7 40-16</inkml:trace>
</inkml:ink>
</file>

<file path=ppt/ink/ink10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44.3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514 110 208 0,'0'-40'77'0,"-7"23"-42"0,-16-3-30 0,12 10 19 16,-12 0-15-16,-11 0-5 0,-7 7 6 15,-16 9 3-15,-3 8-6 16,3 9 2-16,5 17 4 0,6 4-5 15,9 3 0-15,14 0-4 16,12-4-3-16,11-6 2 16,19-10 2-16,22-10 0 15,8-17 0-15,8-7-3 16,-5-3-2-16,-10 0 5 16,-12 3 1-16,-19 11-5 15,-18 19 0-15,-20 11-3 16,-22 12-2-16,-3 5 0 15,-1 6 0-15,0 13 0 16,23-13 0-16,4-10 7 16,7 10 3-16,4-7-3 0,15-6 0 15,15 6 1-15,15-30 0 16,-4-3 0-16,27-20 0 16,34-21 0-16,-8-9 0 15,-4-8-53-15,-22 11-22 16,-11 7-48-1</inkml:trace>
</inkml:ink>
</file>

<file path=ppt/ink/ink10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44.6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243 221 200 0,'15'-60'77'0,"-11"36"-42"0,0-40-28 0,-4 48 18 0,0-4-13 15,-4 3-2-15,-4 3-8 16,-3 8-2-16,-4 16 0 16,0 17 0-16,-4 16 2 0,-7 11 3 15,-1 16 2-15,-3 34-1 16,4 20-1-16,-1 0-1 16,5 30 0-16,3 4-2 15,11-61-2-15,1-17 3 16,7 24 0-16,0-17 1 15,0 1 0-15,0-15 2 16,7-22 3-16,1-5-2 16,7-46-2-16,0 0-42 0,4-50-20 15,15-64-55 1</inkml:trace>
</inkml:ink>
</file>

<file path=ppt/ink/ink10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44.8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154 0 176 0,'4'30'66'0,"-12"30"-36"0,-7 20-15 0,8-43 20 16,-8 24 1-16,-4 39 0 15,0 14-15-15,4 3-7 16,0 34-9-16,3 3-4 0,9-60 2 16,-1-17 2-16,4 24 4 0,0-17-4 15,4 3-1 1,-1 23 7-16,-3-29 2 0,-7-44-50 15,-8-31-22-15,4 1-64 16</inkml:trace>
</inkml:ink>
</file>

<file path=ppt/ink/ink10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45.0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0 131 260 0,'19'3'96'0,"7"-3"-52"0,19-3-36 16,-18 0 24-16,18-4-16 15,11-3-3-15,16-4-6 16,19-2-2-16,3-4-3 16,0 3-6-16,-7 0-2 0,-8 4-72 15,0 3-30-15,-7 6-1 16</inkml:trace>
</inkml:ink>
</file>

<file path=ppt/ink/ink10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45.1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 0 236 0,'-12'34'88'0,"8"-1"-48"0,-3 21-31 0,7-31 19 16,0 17-12-16,0 1-2 16,0-8-4-16,4-3-1 15,-1-6-5-15,5-11-1 0,0-10 3 16,3-23-41-16,0-10-15 16,-3-17-47-1,-5-6-38-15,-3-8 50 16</inkml:trace>
</inkml:ink>
</file>

<file path=ppt/ink/ink10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45.2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14 172 0,'0'-14'66'0,"8"21"-36"16,-1 3-31-16,1 0 12 0,3 4-27 15,4-4-11-15,4 6-45 16,11 11-18-16</inkml:trace>
</inkml:ink>
</file>

<file path=ppt/ink/ink10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45.5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230 446 196 0,'-42'3'74'0,"20"4"-40"0,-20 17-29 0,27-14 17 15,-7 6-3-15,-5 4 1 16,1 14-7-16,7 6-3 16,8 0-5-16,7 4 1 0,11 0 0 15,9-8 2-15,10-5 2 16,4-11-3-16,4-17-2 16,4-10-24-16,-1-9-13 15,1-8-82 1</inkml:trace>
  <inkml:trace contextRef="#ctx0" brushRef="#br0" timeOffset="180">441 634 220 0,'-11'47'85'0,"7"-17"-46"0,-4 7-37 16,8-11 17-16,0 5-10 15,0-5-3-15,4-2 1 16,0-7 0-1,3-24-6-15,1-10-2 0,-4 4-42 16,3-21-19-16,-3-19-34 16</inkml:trace>
  <inkml:trace contextRef="#ctx0" brushRef="#br0" timeOffset="269">433 84 140 0,'-3'-3'55'0,"3"9"-30"0,7 8-32 0,-3-4 10 16,4 3-63-16,3 1-24 15</inkml:trace>
  <inkml:trace contextRef="#ctx0" brushRef="#br0" timeOffset="451">660 530 220 0,'7'20'85'0,"5"0"-46"0,3 0-28 0,-4-10 21 15,4 0-11-15,4 0 1 0,4-3-11 16,3-7-2-1,4-7-5-15,0-3-1 0,-3-7 1 0,-5 1-13 16,-7-11-7-16,-7 0-42 16,-8-3-17-16,-11 6-28 15</inkml:trace>
  <inkml:trace contextRef="#ctx0" brushRef="#br0" timeOffset="913">690 500 204 0,'-30'40'77'0,"26"-17"-42"0,-4 24-19 16,12-20 24-16,4 7-12 15,3 2-4-15,4 8 2 16,8-10 0-16,3-8-13 16,8-6 1-16,4-10 0 0,3-13-3 15,1-17-1-15,-1-10-4 16,1-7-1-16,-5-3-10 0,1 0-2 16,-4-1-40-16,-8 1-17 15,-7 10 11-15,-7 13-1 16,-9 14 24-1,-6 6 22-15,-1 14 10 16,-4 6 20-16,1 11 11 16,-1 13-4-16,4 3-2 15,1 0-11-15,3-6-3 16,3-7-1-16,5-10 0 16,7-11 0-16,8-9 0 15,7-20-6-15,0-14-2 16,4-13 0-16,4-14 2 15,-1 4-12-15,-3 6-5 16,-4 7-11-16,-3 11-1 0,-8 9 7 16,-4 7 7-16,-4 10 6 15,0 10 2-15,1 10 1 16,-5 10 0-16,1 4-3 16,3 9 2-16,0-3 3 15,1-3 3-15,3-10 0 16,4-10 0-16,-1-24-21 15,9-13-7-15,7-17-85 16</inkml:trace>
  <inkml:trace contextRef="#ctx0" brushRef="#br0" timeOffset="1107">2130 0 212 0,'-11'41'79'0,"7"9"-42"0,-7 30-21 0,7-33 22 15,0 10-7-15,0 3 2 16,1 14-17-16,-1 13-7 16,4 14-5-16,4-7-1 0,-1-14 2 15,1-16 2-15,0-17 3 16,0-17-32-16,-4-17-12 16,-8-16-98-1</inkml:trace>
  <inkml:trace contextRef="#ctx0" brushRef="#br0" timeOffset="1245">1787 413 260 0,'4'6'96'15,"22"1"-52"-15,16 6-32 0,-20-6 24 0,20-4-17 16,14-3-5-16,23 0-7 16,12 0 0-16,3 0-141 15,4-3-63-15</inkml:trace>
</inkml:ink>
</file>

<file path=ppt/ink/ink10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47.5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95 0 168 0,'-3'16'66'0,"-1"18"-36"0,0 29-18 16,4-29 19-16,-8 6-10 16,1 10 1-16,-4 18-11 15,-1 22-2-15,1 0-5 16,3-6-1-16,1-10 1 0,-1-14 0 16,5-9 0-16,-1-11 2 15,0-10 1-15,4-10 1 0,4-10 0 16,0-10-2-16,3-10-1 15,1-10-6-15,3-7 1 16,4-13-11-16,8 6-3 16,-1 8 5-16,1 6 2 15,3 9 0-15,1 22 0 16,-5 5 1-16,-7 8 4 16,-11 3 5-16,-8 3 6 15,-3 0 1-15,-4 0 2 16,-1-7-4-16,-3-2-3 15,0-8 2-15,0-3 0 16,4-7-34-16,3-3-14 16,4-6-68-1</inkml:trace>
  <inkml:trace contextRef="#ctx0" brushRef="#br0" timeOffset="299">299 804 212 0,'45'3'79'0,"-22"1"-42"16,7 2-23-16,-15 1 22 0,4 0-5 15,4-4 2-15,7-6-10 16,4-4-4-16,0-6-11 16,-1-4-3-16,-2-10-1 0,-5-10 0 15,-3 0 0-15,-8-3-38 16,-8 0-16-16,-11 6-22 16,-11 11-5-16,-3 6 32 15,-9 14 18-15,1 9 38 16,-1 11 17-16,1 20 9 0,3 7 3 15,5-1-9-15,6 4-4 16,8-7-7-16,12 1-2 16,7-5-6-16,11-2 0 15,12-4-3-15,7-6 0 16,12-8-30-16,11-12-10 16,0-4-89-1</inkml:trace>
</inkml:ink>
</file>

<file path=ppt/ink/ink10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48.0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270 0 212 0,'-41'6'79'0,"14"18"-42"0,-10 13-30 0,18-7 20 0,-8 7 1 16,-3 6 3-16,0 8-10 15,4-4-5-15,7-4-9 16,4 4-3-16,15 0 0 0,11 0 2 15,8-4 3-15,11-12-2 16,8-11 1-16,18-14-51 16,8-9-21-16,4-10-19 15,0-4-51 1,0-7 32-16</inkml:trace>
  <inkml:trace contextRef="#ctx0" brushRef="#br0" timeOffset="389">764 171 196 0,'0'-67'74'0,"-7"60"-40"0,-5 0-31 0,5 14 17 15,-8 3 1 1,-8 13 4-16,0 8 0 0,1 2 0 16,-1 4-14-16,0 3 2 0,8-3 1 15,4 0-3-15,4 0-1 16,3-4-4-16,8 1-1 16,7-4 3-16,4-13 3 15,8-7 0-15,-1-10 1 16,5-7-6-16,3-3-2 15,0-17-11-15,-4-3-3 16,1-7-37-16,-8-6-14 16,-8 9 4-16,-4 11 4 0,-7 16 22 15,-7 10 11 1,-1 11 32-16,1 2 14 0,-1 11 5 16,1-3 2-16,3-1-5 15,4 4 0-15,7 0-12 16,9 3-2-16,6-10-6 15,5-7 0-15,7-6-3 16,-1-10 2-16,1-7-4 16,0-7 0-16,0-10-10 15,0-3-5-15,-4-14-34 16,-3-12-15-16,-5 2-52 16</inkml:trace>
  <inkml:trace contextRef="#ctx0" brushRef="#br0" timeOffset="1186">1201 127 204 0,'-15'47'77'0,"8"-10"-42"0,-4 10-21 0,7-24 22 16,0 7-9-16,0 1-3 16,0 2-8-16,4 4-2 15,0 3-8-15,4 4 0 0,4-11 4 16,3-6 0-16,8-10 2 16,7-10-2-16,4-14-1 15,4-10-5-15,8-3-3 16,3-10 2-16,-3-10 0 15,-1-1-19-15,-7 1-9 16,-8-3 6-16,-3 2 3 16,-4 11 7-16,-12 17 4 15,-10 13 0-15,-9 6 4 16,-3 8-2-16,0 3 1 0,4 3 4 16,3 3 3-16,5 1 0 15,6-4 0-15,9-3 1 16,6-4 3-16,9-3 2 15,-1-7 1-15,4-3-2 16,4-3-1-16,0-7-5 16,0-3-1-16,0-1-1 15,-7-3 1-15,-5 4-4 16,-3 0 0-16,0 3-1 16,-4-1-2-16,0 5 3 15,-4 2 0-15,1 8-2 16,3 2 0-16,0 5 2 15,0 2 0-15,0 7-2 16,0 0 0-16,-4 0 2 0,-3 7 0 16,-4 7 1-16,-4 2 0 15,-4-2 0-15,-4-1 0 16,-3-2 0-16,0 2 2 16,3-6 1-16,1-7 3 15,-1-17 3 1,4-3-4-16,8-6-3 15,11-1-4-15,12-3-1 16,10-3 13-16,9-1 5 16,6 1-1-16,5-1 2 15,3-2-5-15,4-8 1 16,4 1-5-16,4 3 1 0,-4-11-3 16,-4-5 2-16,-15-1-4 15,-8-10-2-15,-11-7 2 16,-7 0 0-16,-12 4-4 15,-14 13-1-15,-13 11-4 16,-10 15 1-16,-8 15-2 16,4 23 0-16,4 10 1 15,3 9 2-15,8 1-1 16,7 7 4-16,27 10 4 16,19 3 6-16,11 3-3 15,11-3 2-15,4-13-25 16,8-7-8-16,3-14-136 15</inkml:trace>
</inkml:ink>
</file>

<file path=ppt/ink/ink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9.40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0 208 0,'28'20'77'0,"-10"-12"-42"0,14-4-37 0,-14 0 14 15,5 0-6-15,0 1-1 16,4-1-6-16,-9 4-1 16,0 0 1-16,-4 0-38 0,-14 0-13 15,0 4-29 1</inkml:trace>
</inkml:ink>
</file>

<file path=ppt/ink/ink10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49.7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474 285 212 0,'0'13'79'0,"4"1"-42"0,-1 12-41 0,-3-2 15 15,0 13-2-15,0 20 5 16,0 3-6-16,0 0-2 16,0 1-3-16,4-11 0 0,-4-6 2 15,0-11 0-15,0-6 0 16,0-7-8-16,-4-10 0 15,1-13-105 1</inkml:trace>
  <inkml:trace contextRef="#ctx0" brushRef="#br0" timeOffset="350">172 101 244 0,'8'-27'93'16,"-1"10"-50"-16,23-10-44 0,-11 20 18 0,11-3-6 15,8 4 1-15,15 2-6 16,15 8-2-16,7 19-2 16,1 14-4-16,-5 10 1 0,-7 7 3 15,-11 13 3-15,-15 10 0 16,-12 16 0-16,-18 1-3 16,-12-37-2-16,0-10 1 15,-30 17 1-15,8-10 1 16,-27 6 1-16,8-10 0 15,-19-10 0-15,7-6 0 16,-22-27 0-16,-45-18 0 0,14-22 0 16,16-37-5-16,22-18 1 15,23 5 0-15,30 12 0 16,19 4 0-16,27 10 2 16,14 4-1-16,8 16-1 15,8 3-26-15,11 11-12 16,0-1-87-1</inkml:trace>
</inkml:ink>
</file>

<file path=ppt/ink/ink10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52.5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174 104 144 0,'-7'-30'55'0,"3"23"-30"0,0 4-18 0,4 3 15 15,-4 7-13-15,1 6-5 16,-5 10 4-16,1 24 4 16,-1 14-6-16,-7 9-1 0,-4 21-1 15,0 22-2-15,0 5-2 16,1-11 1-16,6-33-1 15,5-11 2-15,-1 8 1 16,-3 23 1-16,7-31 0 16,4-29 2-16,4-27 1 0,0-1-3 15,3-29-3-15,5-41-27 16,-5-26-12-16,1-18-47 16</inkml:trace>
  <inkml:trace contextRef="#ctx0" brushRef="#br0" timeOffset="362">99 215 168 0,'4'-17'66'0,"3"50"-36"0,5 8-22 16,-5-21 18-16,1 13-11 16,3 4-1-16,0 13-2 15,4 14 2-15,4 20-7 16,0-4-2-16,4-3-1 0,-1-13 13 16,1-17 8-16,3-14 1 0,1-16-1 15,3-23-9-15,4-28-5 16,0-26-4-16,0-14 0 15,-4-23-4 1,0-31-2-16,-4 1-20 0,1 20-10 16,-5 13 12-16,-3 24 7 15,-4 26 2-15,0 17 3 16,-3 17-2-16,-5 20 2 16,1-3 1-16,-4 43 2 15,-1 41 1-15,1 9 1 16,0 24 0-16,0-3 0 15,-1-7 4-15,5-51 2 16,-4-9-2-16,7-7-3 0,12 7-14 16,3-14-6-16,8-23-76 15,0-17-48 1,4-20 58-16</inkml:trace>
  <inkml:trace contextRef="#ctx0" brushRef="#br0" timeOffset="856">1102 483 196 0,'-15'13'74'0,"3"11"-40"0,-6 29-24 16,10-23 20-16,1 17-5 16,3 7 0-16,4 3-7 15,4-7-3-15,3-3-9 16,4-7 5-16,8-10 4 0,4-9 4 16,-4-11 1-16,0 0-7 15,3-17-3-15,-3 0-3 0,-4-13 0 16,-4-30-11-16,-7-7-4 15,-8-3-36 1,-7 3-14-16,0 6 1 0,-4 11 4 16,3 7 12-16,5 6 8 15,3 3 17-15,8 8 9 16,3 2 5-16,8 4 2 16,4 3 15-16,8 1 7 15,7-1 3-15,11 4 0 16,-4 3-6-16,1 6-1 15,-8 15-10-15,-4 15-3 16,-7 25-1-16,-8-14 0 16,-4-11-2-16,-4 15 1 0,5 19-2 15,-5-26-1 1,-3-7 1-16,0-4 1 0,0-6 30 16,-1-7 15-16,1-3-19 15,0-14-7-15,0-3-10 16,3-27 0-16,12-33-6 15,-4-10-1-15,0-1-4 16,0 11-1-16,0 10-10 16,1 9-5-16,-1 11-43 15,0 3-19-15,0 14-41 16</inkml:trace>
  <inkml:trace contextRef="#ctx0" brushRef="#br0" timeOffset="1141">1848 764 260 0,'12'57'99'0,"-12"-57"-54"0,30 7-35 0,-23-4 25 16,16-6-12-16,11-17-4 16,4-7-8-16,-4-3-5 15,-4-7-3-15,-4-3-3 0,-7 3 1 16,-11 3-39-16,-8 4-16 16,-8 0-4-16,-7 13-1 15,-11 4 36-15,-5 10 15 16,1 9 37-16,11 11 19 15,4 0-9-15,4 33-5 16,0 20-8-16,11-3-5 16,15-6-5-16,4-28-2 15,-1-3 0-15,20-6 4 0,-4-4-6 16,19-10-2-16,15-10-76 16,-19-7-32-16,-4 1-36 15</inkml:trace>
</inkml:ink>
</file>

<file path=ppt/ink/ink10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54.3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3 875 176 0,'-4'6'66'0,"4"-2"-36"0,4-1-15 16,-4-3 20-16,8 0-8 16,-5 0-1-16,9-7-4 15,10-13-2-15,8-10-10 16,4-7-4-16,0-10-2 0,-4 0 0 16,-3 4 0-16,-5 3-5 15,-6-1 1-15,-13 1-24 16,-6 10-10-16,-9 10 11 15,-7 10 5-15,-3 10 7 16,-1 7 5-16,1 6-2 0,6 7 3 16,5 0 18-16,0 31 9 15,3-11-3-15,4 13 0 16,1-6-3-16,14 0 3 16,-3-7-2-16,22-6-1 15,23-1-4-15,3-16 0 16,4-17-5-16,-3-10-2 15,-4-23-71-15,0-4-30 16,-1-3-20 0</inkml:trace>
  <inkml:trace contextRef="#ctx0" brushRef="#br0" timeOffset="330">1089 261 156 0,'19'-53'57'0,"-16"29"-30"16,1-9-32-16,-4 19 12 0,0-6 11 15,-4-6 11-15,1 5-6 16,-5 5-4-16,-3 6-10 16,-4 10-4-16,-4 13 1 0,-4 21 1 15,1 23 1-15,-1 13 0 16,0 4 2-16,5 23 1 15,3 23 3-15,3 4-3 0,5 7-1 16,3 20-4-16,4-7-1 16,4-13-1-16,3-57 2 15,1-11-1-15,-1-2 0 16,1-11-1-16,3-20 2 16,-3-3-38-16,3-34-16 15,8-47-73 1</inkml:trace>
  <inkml:trace contextRef="#ctx0" brushRef="#br0" timeOffset="542">1387 0 232 0,'-12'74'88'0,"1"0"-48"0,-4 39-38 0,7-62 19 0,-3 22-7 16,4 35 0-16,-1 12-6 15,1-6 0-15,3 4-5 16,4-8 0-16,4-13 1 0,-1-20 0 16,-3-13 2-16,-7-44 1 15,-8-16-129 1</inkml:trace>
  <inkml:trace contextRef="#ctx0" brushRef="#br0" timeOffset="826">750 593 244 0,'18'-3'93'0,"16"0"-50"0,15-4-46 0,-19 3 19 15,16-6-12-15,14 0-2 16,19-6 1-16,12 2 0 16,3 1-1-16,0 3-2 0,-3 0 3 15,-12 6-9-15,-7 1-1 16,-8 3 2-16,-12 10 0 15,-10 10 0-15,-12 10 4 16,-11 14 0-16,-4 10 1 16,-7-1 0-16,-1-3 2 15,-3-9-1-15,0-11-1 16,-1-10 5-16,1-10 4 0,4-23-5 16,-1-14-2-16,1-13-111 15</inkml:trace>
</inkml:ink>
</file>

<file path=ppt/ink/ink10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55.4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150 439 216 0,'45'0'82'0,"-41"3"-44"0,-8 7-27 16,-3 0 23-16,-9 4-9 0,-6 2-2 16,-5 5-11-16,-3 5-3 15,0 8-5-15,4 3-3 0,7 3 2 16,8 4-2-16,7-4-1 16,4-7 3-16,11-3 0 15,8-9 1-15,11-8 0 16,12-13-9-16,3-13-2 15,4-4-49-15,0-10-20 16,0 0-35 0</inkml:trace>
  <inkml:trace contextRef="#ctx0" brushRef="#br0" timeOffset="139">508 613 228 0,'-15'27'85'0,"11"-7"-46"0,-7 10-32 0,11-13 18 0,-4 6-11 16,0 4-3-16,1-3-4 15,3-4-2-15,0-3-3 16,3-7-19-16,1-20-9 0,0-7-85 16</inkml:trace>
  <inkml:trace contextRef="#ctx0" brushRef="#br0" timeOffset="824">489 305 216 0,'4'0'82'0,"7"10"-44"0,4 0-44 16,-3-3 12-16,3 6-6 0,4 4 0 16,-1 3-5-16,5 10-1 15,0-3 3-15,-1 0-1 0,1-1 2 16,-4 5 2-16,0-5 0 16,-4 1 19-16,0-3 12 15,0-8 2-15,4-2 3 16,3-14-16-16,5-10-6 15,3-4-7-15,0 1-2 16,0-4-3-16,-7-6-2 16,-8-1-41-16,-8-3-18 15,-7 7 6-15,-11 7 3 16,-8 10 40-16,-7 9 17 16,-4 8 23-16,-4-1 9 15,4 7-5-15,3 10-1 0,5 7-9 16,10 3-3-16,9-6-8 15,10 3 0-15,16-7-2 16,7-7 1-16,8-9-4 16,3-11 0-16,4-9-3 15,8-11 2-15,-4-7-6 16,-4-6-1-16,-3 0-11 16,-4 3-5-16,-8-3-19 15,-4 10-5-15,-7 7 14 16,-4 6 8-16,-7 3 8 15,-8 4 7-15,0 11 13 16,0 5 8-16,-4 8 2 16,4 9 0-16,0-6-10 15,4-3-4-15,3-4 0 0,4-4 3 16,4-6 0-16,8-10 0 16,4-6-5-16,-1-8-3 15,4-6-11-15,-4 0-4 16,1 7 0-16,-5 3 3 15,-3 6 2-15,-4 11 3 16,0 6 2-16,-3 8-1 16,-1 2 4-16,4 0 2 15,0 4 0-15,0-7 2 16,4-13-13-16,4-10-3 16,3-14-67-1,4-13-64-15,4-4 39 0</inkml:trace>
  <inkml:trace contextRef="#ctx0" brushRef="#br0" timeOffset="1005">2020 23 188 0,'0'-23'71'0,"-4"23"-38"0,-7 10-23 15,7 0 20-15,-7 13-1 16,-1 11 3-16,1 19-6 16,4 8-4-16,-1 6-12 15,4-3-4-15,8 3 0 0,4 6-1 16,-1 8 2-16,4-4-2 15,1-3 0-15,-1-21-65 16,-3-9-27-16,-8-17-29 16</inkml:trace>
  <inkml:trace contextRef="#ctx0" brushRef="#br0" timeOffset="1158">1666 355 356 0,'33'0'132'0,"5"7"-72"0,15-4-70 0,-19 0 22 16,19-3-27-16,11 0-6 15,7-3-127-15,20 0-54 16</inkml:trace>
</inkml:ink>
</file>

<file path=ppt/ink/ink10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57.1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451 1 256 0,'-79'-10'96'0,"30"26"-52"0,-15 35-58 0,33-14 14 16,-6 23 5-16,-8 10 8 15,3 1 5-15,1 6 4 16,7 10-12-16,15 10-1 0,11-13 1 16,12-7 5-16,15-24 3 15,15-16 6-15,19-17 2 16,18-30-7-16,8-20-4 16,4-13-6-16,-3-4-1 15,-5-10-3-15,-15-4 2 16,-15-19-6-16,-11-7-1 15,-22 3-16-15,-20 10-6 0,-14 11-51 16,-12 12-20-16,-15 15-45 16</inkml:trace>
  <inkml:trace contextRef="#ctx0" brushRef="#br0" timeOffset="185">164 383 264 0,'46'53'99'0,"-9"-29"-54"0,24 16-44 16,-31-27 19-16,4 8-11 16,0 5-3-16,3 8-1 15,5-4 1-15,-4 0-3 0,-8-6 0 16,0-11 1-16,-4-10-51 0,-7-9-22 16,-4-4-46-1</inkml:trace>
</inkml:ink>
</file>

<file path=ppt/ink/ink10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57.8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0 204 0,'18'10'77'0,"-10"0"-42"0,0 20-23 0,-5-6 21 15,1 19-6-15,-4 21-1 16,0 7-10-16,-4 2-3 0,1-2-7 15,-1 9-2-15,0 0 2 0,4 4-1 16,0-10 0-16,0-20 1 16,4-14 1-16,0-40 8 15,-1-17-9 1,1-13-2-16,0-10-17 16,0-21-6-16,-1-26-8 15,5-17-1-15,3 4-1 16,4 16 1-16,8 14 13 15,0 13 9-15,-1 16 8 16,5 8 4-16,7 16 9 16,-4 7 2-16,-4 3-4 15,-3 7 0-15,-8 7-8 0,-8 10-1 16,-10 13-2 0,-13 4 1-16,-6 12-2 0,-8-2 2 15,0 0 0-15,-1-1 1 16,1-3-5-16,4 4-1 15,7-7-4-15,8 0 1 16,3-7 16-16,16 3 7 16,3 1-2-16,12-1 1 15,3-2-4-15,12-8 2 16,3 0-6-16,8-6-1 16,4-7-72-16,-8-3-34 15,4-4-28 1</inkml:trace>
</inkml:ink>
</file>

<file path=ppt/ink/ink10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57.9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0 364 0,'0'-4'134'0,"19"18"-72"0,-4-1-70 16,-7-6 21-16,-5-1-77 15</inkml:trace>
</inkml:ink>
</file>

<file path=ppt/ink/ink10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8:58.8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70 0 176 0,'8'-7'68'0,"-5"21"-36"0,-3 12-26 0,0 5 17 15,0 9-5-15,0 13-1 16,0 1-3-16,0 13 1 15,0 13-8-15,0 24-2 0,0 0 1 16,4-10 1-16,-4-3 1 16,0-4-4-16,4-10-3 15,-4-7 2-15,0-16 0 16,-4-17 3-16,-3-14 1 16,-1-16-3-16,1-17-1 15,-5-14-10-15,1-9-5 16,0-21-19-16,-1-30-7 15,1-20 0-15,3 4 0 16,12-4 22-16,8-3 11 16,10 3 6-16,8 20 5 0,8 17 8 15,3 20 3-15,1 20-6 16,-4 24-2-16,-4 16-3 16,-8 14-1-16,-11 7-3 15,-7-1 1-15,-8 1-2 16,-8 6-1-16,-7 7 3 15,-11 3 0-15,-5-3-1 16,1-10 1-16,4 0-2 16,3-10 2-16,4-7 9 15,8 0 4-15,4 3-1 16,10-3-1-16,12 1 5 16,12 2 2-16,3 0-10 15,0 1-4-15,4 3-3 16,0-4 2-16,0-3-45 0,0-6-18 15,0-8-60 1</inkml:trace>
  <inkml:trace contextRef="#ctx0" brushRef="#br0" timeOffset="329">564 814 228 0,'11'10'85'0,"1"-6"-46"0,10-1-35 0,-7-6 21 15,15-4-7-15,8-10-1 16,7-16-9-16,1-4-3 16,-1-3-3-16,-7-4-2 0,-8 0 1 0,-8 1-10 15,-10 6-4-15,-12 7-18 16,-12 10-5-16,-6 6 14 16,-13 8 10-16,-3 19 19 15,-3 11 8-15,3 16 6 16,7 13 4-16,9 1-4 15,6 0-3-15,12-1-6 16,15-9 0-16,15-7-3 16,8-4 0-16,4-9-1 15,7-8 0-15,0-6-35 16,3-6-16-16,-3-14-41 16,-7-7-54-1,-4-6 34-15</inkml:trace>
  <inkml:trace contextRef="#ctx0" brushRef="#br0" timeOffset="1184">1310 516 224 0,'4'27'85'0,"-4"0"-46"0,-4 26-37 0,4-23 19 16,-3 11-9-16,-1 2 1 16,-4 1-4-16,5-4 0 15,-1-3-5-15,4-7 4 0,4-3 2 16,7-7 6-16,4-10 4 15,4-3-8-15,7-7-2 16,1-10-6-16,3-11-3 16,0-9-18-16,0-13-6 15,0-14-24-15,-3 3-10 16,-5 7 19-16,-7 14 11 0,-3 9 17 16,-9 11 6-16,-3 10 19 15,-3 6 10-15,-1 17 2 16,-4 7 2-16,5 3-10 15,-1 3-4-15,8-2-4 16,3-1 0-16,4-7 5 16,8-9 2-16,8-8-5 15,3-12 0-15,8-8-8 16,7-19-1-16,0-7-2 16,-3-4 1-16,-5-3-2 15,-10 3-1-15,-8 8-2 16,-8 5 1-16,-4 8-4 0,-7 6 1 15,-3 7 0-15,-1 7-1 16,0 6 1-16,4 7 3 16,4 10-2-16,3 7 1 15,5 13 0-15,3 7 0 16,0 4 2-16,0-1 0 16,-4-3 0-16,-3-4 2 15,-4-6 1-15,-4-3 1 16,-4-8-2-16,-4-2-2 15,-3-7 3-15,0-7 2 16,-1-7-2-16,5-3 0 16,3-3-1-16,8-1 1 15,7 1-4-15,4 0 0 0,8-4-1 16,11 4-2-16,7-4 9 16,16-3 6-16,7-7 1 15,11-3 3-15,1-7-6 16,-1-6-1-16,0-11-2 15,-14-3-1-15,-12-6-3 16,-8-4-2-16,-11 3 1 16,-14 7 1-16,-13 4-12 15,-14 6-3-15,-12 17 4 16,-11 9 2-16,-7 8-2 16,-1 17 1-16,1 19 2 15,7 24 3-15,4 3 8 16,15 4 5-16,15-4 3 15,19-6 3-15,18-7-1 16,9-10 1-16,6-7-4 0,5-10 0 16,0-7-3-16,-8-9 0 15,-8-11-89-15,-11-13-40 16,-22-10-28 0</inkml:trace>
</inkml:ink>
</file>

<file path=ppt/ink/ink10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0.6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199 74 152 0,'-15'-27'57'0,"8"27"-30"0,-4-3-27 0,7 9 10 16,0 1 9-16,0 7 5 0,0 9-4 16,1 14-1-16,-1 23-11 15,0 24 1-15,0 3 4 0,1-3-5 16,-1 10 0-16,0 13-2 15,4-3 1-15,0-7-4 16,4-16 0-16,0-18 1 16,-1-16 2-16,1-13 1 15,0-18 3-15,0-16-32 16,-4-20-12-16,-4-23-76 16</inkml:trace>
  <inkml:trace contextRef="#ctx0" brushRef="#br0" timeOffset="245">0 0 212 0,'22'-3'79'0,"5"10"-42"0,22 3-34 0,-27-7 17 16,8 4-12-16,8 3-2 16,4 3-4-16,3 4 1 15,0 0-2-15,-7 3-1 0,-8 7 1 16,-15 9-1-16,-11 11 2 15,-15 0-1-15,-8 7 2 16,-4-11-2-16,0-6 2 16,1-10 0-16,-1-7 1 15,4-10-51-15,4-16-20 16,8-15-27-16</inkml:trace>
</inkml:ink>
</file>

<file path=ppt/ink/ink10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1.1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0 200 0,'34'7'77'0,"-23"6"-42"0,0 11-34 15,-7-4 14-15,0 0-10 16,-4 7-1-16,-4 10-2 16,0 10-2-16,-3 10 1 15,-1 6-1-15,1-6 2 0,-1-6-1 16,4-15 2-16,1-9 24 15,3-10 12-15,0-17-15 0,7-20-8 16,4-10-8-16,8-14-3 16,0-3-3-16,0-6 1 15,4-4-11-15,-1-4-2 16,-3 14-35-16,-4 11-15 16,0 12-51-1</inkml:trace>
  <inkml:trace contextRef="#ctx0" brushRef="#br0" timeOffset="345">316 279 200 0,'16'33'77'0,"2"-20"-42"0,9 1-12 0,-8-11 24 0,-1-3-11 16,9-3-3-16,3-7-17 15,4-7-5-15,4-6-7 16,-1 2-3-16,-3-5 2 0,-7-5 0 15,-8-2 1-15,-12-7-40 16,-11 3-15-16,-7 7 7 16,-8 6 6-16,-7 11 17 15,-4 13 11-15,-1 10 8 16,1 10 4-16,0 3 11 16,4 8 6-16,7 9 1 15,11 7 0-15,8 3 1 16,8 4 1-16,7-7-8 15,8-7-3-15,3-10-2 16,4-10 1-16,4-17-23 0,0-16-8 16,-4-10-186-1,4 2 112-15</inkml:trace>
</inkml:ink>
</file>

<file path=ppt/ink/ink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9.51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23 0 208 0,'-19'17'77'0,"15"-13"-42"0,17 4-34 16,-3-4 14-16,3 0-8 15,14-4 1-15,10 0-5 16,8-4 0-16,10-4-100 16,-5 0-44-16</inkml:trace>
</inkml:ink>
</file>

<file path=ppt/ink/ink10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1.7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43 212 0,'4'67'79'0,"-4"-67"-42"0,3 61-32 0,-3-41 23 15,4 0-17-15,0 13 8 16,4 1-11-16,-1 9 24 16,1-6-18-16,-1-10 27 15,4-4-23-15,1-12 8 16,3-5-15-16,0-16-2 15,0-3-5-15,0-14-3 16,4 0 0-16,-4-20-15 16,4 7 8-16,-8-20-43 15,4 9 26-15,-7-2-112 16,3 13 74-16,-3 6-76 16,-1 11 79-16</inkml:trace>
</inkml:ink>
</file>

<file path=ppt/ink/ink10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1.9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 0 224 0,'-3'23'85'0,"3"-23"-46"0,-8 47-43 0,4-30 15 16,4 3-8-16,-3 0 5 16,6 0-5-16,-3-6 6 15,0-1-6-15,0-13-34 16,0 0 17-16,0-17-101 15,4 0 64-15</inkml:trace>
</inkml:ink>
</file>

<file path=ppt/ink/ink10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2.10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35 120 0,'-11'-34'46'0,"11"34"-24"0,0-3-26 0,0 3 8 15,7 3-4-15,1 1-5 16,-1 6 3-16,5 0-52 15,6 3 30-15</inkml:trace>
</inkml:ink>
</file>

<file path=ppt/ink/ink10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2.9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49 81 212 0,'-15'57'79'0,"15"-57"-42"0,-23 37-37 16,15-17 29-1,8 0-18-15,-3 7 23 16,6 6-19-16,5-6 19 15,3-4-19-15,4-9 3 16,4-1-10-16,0-20 1 0,4 1-5 0,-4-14-2 16,3 0-1-1,-7-14-32-15,-3 4 17 0,-9-7-34 16,1 3 27-16,-8-6 1 16,4 7 13-1,-3 3 2-15,-1 9 3 0,0 1 0 16,4 10 0-16,4 0 0 15,7 10 0-15,4 4 0 16,0 2 0-16,8 4 8 16,0 7-3-16,-1 3 17 15,1 0-12-15,-12 7 17 16,0 3-15-16,-11 11 9 16,-3-1-11-16,-5 13 4 15,1-2-7-15,-5-4 18 16,8-4-14-16,1-13 19 15,6-6-16-15,9-18 0 16,3-6-7-16,11-16 1 16,4-4-3-16,8-17-2 15,4 7 0-15,-1-14-32 16,1 7 17-16,-9-10-28 16,1 14 25-16,-11-4-1 15,0 13 11-15,-12 8-2 16,0 6 5-16,-7 6 0 15,0 11 2-15,-8 6 11 16,4 4-6-16,-7 7 17 0,7 2-11 16,0 1 18-16,3 3-15 0,1-6 9 15,7-1-12 1,1-9 4-16,7-4-8 0,7-14 2 16,4 1-4-16,4-14 3 15,4 1-4-15,7-15-1 16,-4 5 0-16,1-8-4 15,-1 4 2-15,-7-7-8 16,-7 10 5-16,-8-6-10 16,-1 9 9-16,-6 4-3 15,-5 7 5-15,-7 3-5 16,4 10 5-16,-4 3-1 16,0 7 2-16,0 3 2 15,8 8 0-15,-1 2 2 16,8 0-3-16,0 4-2 15,0 0 2-15,4 3 0 0,-4 7 1 16,0 3 4-16,0-6 5 0,-3-4-1 16,-8 0 1-16,-4-6 1 15,-8-11 1-15,-11-6-3 16,-11-7-3-16,-15-7-2 16,-4-6 0-16</inkml:trace>
</inkml:ink>
</file>

<file path=ppt/ink/ink10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3.3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0,'0'53'82'0,"0"-36"-44"0,0 13-36 16,0-13 19-16,4 7-9 15,0 6-2-15,3-7-1 16,1-3-1-16,0-6 0 15,-1-14-35 1,4 3 14-16,-3-20-109 16,-1 1 67-16</inkml:trace>
</inkml:ink>
</file>

<file path=ppt/ink/ink10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3.51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7 188 0,'-8'-7'71'0,"8"7"-38"0,8 4-36 0,-5-1 13 15,5 0-7-15,3 4-44 16,8 0 23-16,4 3-77 16,-1 0 53-16</inkml:trace>
</inkml:ink>
</file>

<file path=ppt/ink/ink10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3.8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0 208 0,'12'64'77'0,"-12"-64"-42"0,3 60-32 0,-3-39 17 15,0-1-12-15,0 6 0 16,0 1-5-16,-7 0 14 16,7 0-10-16,-4-7 24 15,8 0-18-15,-4-13 10 16,0 0-14-16,7-14 0 16,5 3-6-16,7-12-2 15,-1-1 0-15,9-17-4 16,-1 4 2-16,1-3-4 15,3 6 3-15,-8 7-6 16,-3 10 5-16,-4 6-1 16,-3 11 2-16,-9 7 2 15,5 6 0-15,-4 0-27 16,3 3 15-16,1 1-112 0,11 2 69 16,3-2-71-16,1-4 72 15</inkml:trace>
</inkml:ink>
</file>

<file path=ppt/ink/ink10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4.1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542 215 228 0,'53'-81'88'0,"-53"81"-48"0,4-57-27 0,-12 40 24 16,5 11-21-16,-16-11-11 16,8 4-4-16,-23-1-3 15,3 4 0-15,-2 14 0 16,6 9 0-16,-7 14-3 15,12 6 3-15,-9 34 1 16,9 10 1-16,-5 31 4 16,9-1-2-16,-1 34 4 15,4-11-4-15,0 31 4 16,3-20-4-16,5 3-1 16,3-20 0-16,-7-7 3 15,11-26-2-15,-4-17 1 16,0-21-1-16,-7-19-96 15,3-14 51-15,-7-34-104 16,4-6 84-16</inkml:trace>
  <inkml:trace contextRef="#ctx0" brushRef="#br0" timeOffset="344">0 556 260 0,'22'-10'96'0,"-22"10"-52"0,57 7-51 0,-27-4 18 15,0 4-9-15,19 3 8 16,4 0-6-16,-8 0 1 16,0 4-3-16,-7-1-2 15,-4 1 1-15,-8-1-4 16,-3 0 2-16,-8-3 3 16,-4 4-1-16,-3-1 6 15,3 1-4-15,4-1 3 16,4 0-3-16,11-6 5 15,4 3-5-15,15-6 19 16,0-1-13-16,4-6 21 16,-4-1-17-16,-7-6 0 15,-1 0-8-15,-18-7-5 16,-8 7-1-16,-8-6-6 16,-7 2 4-16,-11-3-122 15,0 7 68-15,-4 0-119 16,7 4 100-16</inkml:trace>
</inkml:ink>
</file>

<file path=ppt/ink/ink10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5.36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211 563 228 0,'-37'-47'88'0,"37"47"-48"0,-15-34-40 16,15 24 20-1,7 4-13-15,8-5 8 16,4 5-9-16,11-1 8 15,0 4-8-15,4-1-1 16,-4 4-3-16,-7 4 1 16,0 6-2-16,-12 17 4 0,-11 6-5 15,-4 1 0-15,-3 6 0 16,-1 3 2-16,4-9-1 16,4-4-1-16,8-6 1 0,7-4-1 15,11-7 2-15,16-6-1 0,11-7 2 16,-1-17 0-16,5-3 3 15,0-7-25-15,-8-6-12 16,-8-4-90 0</inkml:trace>
  <inkml:trace contextRef="#ctx0" brushRef="#br0" timeOffset="359">272 0 236 0,'-76'63'88'0,"35"-6"-48"0,-20 34-38 0,35-51 17 16,3 4 1-16,5-8 2 15,2 45-5-15,5 46 0 0,22-9-10 16,20-5-2-16,18-9 1 0,11-16 3 16,8-21 2-16,22-21 3 15,-18-25 2-15,-12-5 2 16,23-29 1-16,-11 3-6 15,18-30 0-15,42-51-6 16,-22-16-2-16,-35 3 2 16,-33 3 2-16,-39-12-2 15,-25-1-2-15,-39-7-5 16,-33 17-2-16,-15 24-2 16,-8 23 3-16,-8 26-5 15,-3 31 2-15,8 24 4 16,22 20 2-16,26 2-97 0,30-5-45 15,24-15-3 1</inkml:trace>
</inkml:ink>
</file>

<file path=ppt/ink/ink10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6.9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256 33 168 0,'-15'-40'63'0,"4"47"-34"0,-16 13-36 15,12-7 10-15,-4 11-8 16,-3 23-1-16,-1 26 11 15,4 15 7-15,0 2-6 16,4 14-1-16,0 17-1 0,4-4 2 0,3-10 1 16,1-13 3-16,3-24 1 15,0-16-3-15,4-14 0 16,4-26-1-16,0-18 1 16,3-26-35-16,1-30-14 15,7-17-26 1,0-21-29-16,0-22 32 15</inkml:trace>
  <inkml:trace contextRef="#ctx0" brushRef="#br0" timeOffset="180">275 70 168 0,'19'37'63'0,"-8"17"-34"0,8 46-21 0,-15-83 18 0,7 33-4 16,8 41 1-16,0 19-8 15,0 14-4-15,-1-6-6 16,-3-11-2-16,1-13 3 0,-1-17-1 15,-4-17 2-15,-11-23 11 16,-4-20-45 0,-7-14-19-16,-16-10-60 15</inkml:trace>
  <inkml:trace contextRef="#ctx0" brushRef="#br0" timeOffset="840">0 680 192 0,'18'-3'74'0,"-2"-1"-40"0,21-2-40 16,-10 2 14-16,14 1-7 0,8-4-1 16,11 1 1-16,1 2 1 15,-1 1-1-15,-3 0-1 0,-5-4 1 16,-3 0-1-16,-3 0 0 16,-9 4-3-16,-6 3 2 15,-9 3 5-15,-3 4 2 16,-8 7 2-16,1 12 2 15,-5 15 6-15,-3-11 2 16,0-3-3-16,3 13-1 16,5 13 5-16,-1-16 5 15,4-10 0-15,4-14 1 16,3-19-10-16,-3-8-4 16,-4 4-6-16,8-20-2 15,7-17-1-15,-7 7 1 0,-1 3-11 16,-3 10-2-16,-7 4-8 15,-1 6-4-15,-4 7 7 16,1 10 6-16,0 7 4 16,-1 10 3-16,1 9-4 15,-1-2 2-15,1-4 2 16,3 10 1-16,12 0 3 16,-1-13 1-16,-3-10 3 15,0-11 1-15,-4 1-1 16,11-24-1-16,20-13-1 15,-5-7 2-15,-7-10-25 16,-11 13-12-16,-4 4-13 0,-4-27-3 16,3-30 7-1,-6 43 5-15,-5 11 22 0,1 6 10 16,-1-7 14-16,-3 31 8 16,0 0 3-16,0 29 4 15,-1 38-5-15,5 6-3 16,0 4-6-16,3 6-2 15,0 11-6-15,-3-18-1 16,-1-9 3-16,1 6 3 16,-1 18-4-16,1-15-1 15,-4-23 4-15,-8-19 3 16,0-21-37-16,-3-14-17 16,-1 4-64-1</inkml:trace>
  <inkml:trace contextRef="#ctx0" brushRef="#br0" timeOffset="1170">1059 519 208 0,'-11'0'77'0,"18"4"-42"0,12 6-30 16,-4-7 19-16,0 0-6 15,0 1-1-15,27-1-5 16,-4 0 0-16,22-3-7 16,-7 0 1-16,15-6 1 0,-12-1-3 15,1-3-1-15,-8 3-1 16,-4 7-2-16,-7 0 1 15,-12 14 1-15,-3-4-3 16,-8 17-2-16,-4-7 4 0,0 16 3 16,8 18 5-1,-4-20 5-15,-3-8 3 0,14-2 2 16,-3-4 1-16,14-13 2 16,-7-4-3-16,8-20-2 15,-8 4-5-15,1-11-2 16,-9 4-6-16,-14-3-1 15,-5 3-8-15,-29-4-4 16,3 4-83-16,-14 7-37 16,3-1-7-1</inkml:trace>
</inkml:ink>
</file>

<file path=ppt/ink/ink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9.73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36 0 208 0,'0'-4'79'0,"0"8"-42"0,0 8-43 0,0 0 14 16,-5 8-1-16,1 17 4 16,-5 19 2-16,9 21 5 15,-5 8-10-15,-4 0-4 0,9 12-1 16,-4 9-55-16,4 11-24 15,0-12-17 1</inkml:trace>
</inkml:ink>
</file>

<file path=ppt/ink/ink10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08.7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0 489 208 0,'4'3'77'0,"-4"-3"-42"0,4 34-39 0,0-27 13 16,-4 13-1-16,0 0 5 16,0 10-1-16,0-7 1 15,0 14-7-15,0-3-2 0,3 3 2 16,-3-7 6-16,4-3 2 15,0-4-1-15,4-13 0 16,3-13-5-16,0-7-3 16,-3 0-5-16,7-10-2 15,-4 3-24-15,8-13-7 16,-4 6 11-16,4 4 8 16,-4 3 6-16,0 11 6 15,-4-1 1-15,1 14 1 16,-5-1 0-16,-3 11 2 0,0-3 5 15,0 6 6-15,-1 0-1 16,1-3 1-16,0-4 1 16,3-10 4-16,1 1-10 15,3-14-2-15,1 3-4 16,3-13-2-16,0 3 1 16,4-10-1-16,-4 4-3 15,0 6 2-15,4 0-4 16,-4 11-1-16,-4 6 0 15,-4 10 4-15,1 3 1 16,0 0 1-16,-5 1 0 16,5 9 2-16,-1-3-1 15,8 7 2-15,-3-3-48 16,7-8-20-16,-4 1-38 16</inkml:trace>
  <inkml:trace contextRef="#ctx0" brushRef="#br0" timeOffset="359">856 382 248 0,'-7'-37'93'0,"7"37"-50"0,-42 13-48 0,38-9 17 15,-14 23-3-15,-1-7 5 16,-4 16-4-16,4-2 2 16,4 6-7-16,0-6 1 0,8 6 1 15,3 17 1-15,11-27 0 16,-3-3 0-16,19-10 2 0,-4-4-3 15,11-16-2-15,-4-1-2 16,4-6 0-16,12-17-9 16,-12 7-1-1,-7 0-36-15,-5-3-14 0,5-1 16 16,-8 8 8-16,0 9 17 16,-3 14 11-16,-1 9 9 15,0 4 6-15,4 4 1 16,0 3 3-16,0 3-3 15,4 0 1-15,0 0-5 16,0-10 1-16,0-10-3 16,-4-13 2-16,-4 3-28 15,8-17-13-15,-4 4-67 16</inkml:trace>
  <inkml:trace contextRef="#ctx0" brushRef="#br0" timeOffset="557">1410 0 232 0,'0'40'88'0,"0"-40"-48"0,0 54-31 0,4-28 19 15,0 8-10-15,0-7 0 16,3 30-9-16,8 33-3 16,-7-33-3-16,-1-10 2 0,1 10 4 15,0-7-27-15,-5-3-10 16,-3 7-92-1,-7-17-43-15,-8-14 81 16</inkml:trace>
  <inkml:trace contextRef="#ctx0" brushRef="#br0" timeOffset="854">1150 338 224 0,'-11'0'85'0,"19"4"-46"0,7 6-39 15,-4-4 18-15,4 1-12 16,15 0-1-16,12 3 3 15,7-7 3-15,-8 4-6 16,-7 0-3-16,11-4-1 0,23 4-1 16,-11 6 0-16,-8-3 0 15,-8 3 2-15,-7 1-3 16,-4 6 0-16,-7 3 1 16,-4 4 2-16,-4 7-1 0,-4-4-1 15,1 0 1-15,-5 0-1 16,1-3-3-16,-1-3 0 15,1-8 8-15,-5-6 4 16,-3-10-9-16,0-3-4 16,0-10-104-1,0-8-52-15,0-5 75 16</inkml:trace>
  <inkml:trace contextRef="#ctx0" brushRef="#br0" timeOffset="983">1738 144 252 0,'0'3'93'0,"0"-3"-50"0,8 17-48 0,0-7 15 0,-1 3-13 16,4 4-2-16,5 3-102 15,6 0-45-15</inkml:trace>
</inkml:ink>
</file>

<file path=ppt/ink/ink10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0.11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190 509 252 0,'-34'-3'93'0,"15"23"-50"0,-15 7-41 0,19-14 19 15,-8 10-4-15,0 4 1 16,5 3-9-16,3 1-3 16,7 2-4-16,8 7 1 0,11 1 2 15,8-5 0-15,11-5 0 16,4-8-14-16,11-10-4 15,8-9-47-15,-15-8-20 16,-4 1-30-16</inkml:trace>
  <inkml:trace contextRef="#ctx0" brushRef="#br0" timeOffset="220">600 603 240 0,'-18'-30'90'0,"18"30"-48"0,-38 3-36 15,23 4 22-15,0 3-4 16,3 0 1-16,-6 7-10 15,-1-1-2-15,0 8-7 16,0 9-2-16,15-9 2 0,0-4-1 16,12 3 0-16,0-3 1 15,7-9 3-15,15-5-2 16,-8-6 1-16,-3 0-5 0,8-6 0 16,7-15-34-1,-4-2-17-15,-8-4-24 0,-10 7-10 16,-1 3-25-1</inkml:trace>
  <inkml:trace contextRef="#ctx0" brushRef="#br0" timeOffset="387">680 687 204 0,'0'40'77'0,"0"-40"-42"0,18 37-39 0,-14-31 15 16,15 11-2-16,8 3 2 16,6 0 1-16,9-6 0 15,-1-7-6-15,1-11-4 0,-1-6 1 16,-7-7-4-16,-11 1 0 15,-4 2-21-15,0-19-10 0,-4 3-42 16,-4-31-39 0,4-36 35-1</inkml:trace>
  <inkml:trace contextRef="#ctx0" brushRef="#br0" timeOffset="567">1083 191 220 0,'-19'37'85'0,"19"-37"-46"0,-15 83-32 16,15-69 18-16,0 33-2 15,0-4 1-15,0 18-9 16,0-11-4-16,4 17-6 16,0 40 1-16,3-47 0 0,-3-6-2 15,4-14-1-15,-1-6 1 16,4-28 0-16,-3 1-40 16,3-27-15-16,4-24-72 15</inkml:trace>
  <inkml:trace contextRef="#ctx0" brushRef="#br0" timeOffset="761">1302 0 208 0,'0'13'77'0,"0"7"-42"0,0 20-23 0,0-16 19 16,0-1-5-16,0-3 2 16,0 27-12-16,0 47-2 15,0 3-8-15,4 4-2 0,-1-7 2 16,5-4-1-16,-4-36 2 15,-1-7-2-15,5-7 0 16,-1 4-21-16,1-21-9 16,0-16-104-16</inkml:trace>
  <inkml:trace contextRef="#ctx0" brushRef="#br0" timeOffset="960">1600 549 236 0,'7'77'88'0,"1"-53"-48"0,-1 23-34 16,1-31 20-16,3 5-12 15,0 5-1-15,4 5-5 16,1-1-3-16,-1-7-2 16,7-6 0-16,-3-10 2 0,0-14-57 15,0-6-27-15,0-4-29 16</inkml:trace>
  <inkml:trace contextRef="#ctx0" brushRef="#br0" timeOffset="1137">1943 284 228 0,'-15'17'88'0,"3"17"-48"0,-3 19-25 0,4-9 24 16,-8 13-8-16,-7 7 2 15,-1 16-15-15,-3 31-3 16,-4 13-9-16,0 6-2 0,-3 11 0 15,3 7 0-15,3-8 2 16,5-26-21-16,0-17-7 16,-1-16-119-16</inkml:trace>
</inkml:ink>
</file>

<file path=ppt/ink/ink10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1.8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64 0 52 0,'-7'17'19'0,"7"20"-10"16,-8 33 42-16,5-30 29 0,-1 14-27 15,0 6-12-15,0 24-21 16,-3 23-8-16,-5 1-7 16,5-4 3-16,3-4 2 0,4 1-3 15,0-4-2-15,4-20 2 16,7-20 0-16,0-24-63 16,8-23-26-16,0-20-9 15</inkml:trace>
  <inkml:trace contextRef="#ctx0" brushRef="#br0" timeOffset="212">464 245 184 0,'-45'13'71'0,"0"11"-38"0,-16 13-39 0,27-17 12 16,-3 3-2-16,-5 4 2 15,1 6 2-15,3 11 2 16,4 3-5-16,8 7 6 0,7 3 2 15,15-11 0-15,8-2 0 16,15-10-3-16,7-8-1 16,8-9-25-16,4-7-9 15,7-6-78-15</inkml:trace>
  <inkml:trace contextRef="#ctx0" brushRef="#br0" timeOffset="990">513 784 244 0,'11'17'90'0,"4"-13"-48"0,8 2-31 16,-8-6 21-16,8-3-6 15,7-4 2-15,4-10-12 16,4-9-4-16,-1-8-7 16,1-6-4-16,-4 0 2 0,-8-4 0 15,-7 7 1-15,-15 7-27 0,-8 3-11 16,-11 7-14-16,-8 7-4 15,-3 6 24-15,-4 7 11 16,0 10 14-16,0 14 4 16,7 12 9-1,4 15 6-15,8 9 3 0,11-3 1 16,11-7 0-16,8-3 2 16,11-7-1-16,15-9-1 15,16-8 3-15,3-6 0 16,4-11-6-16,-1-12-2 15,1-14-9-15,-4-7-2 16,-7-20 0-16,-8-7 0 16,-4-3-2-16,-15 4-2 15,-14 9-17-15,-13 4-9 16,-14 10-4-16,-8 13 0 0,-11 7 15 16,0 10 8-16,-4 13 0 15,4 14 3-15,3 17 0 16,8 9 2-16,12-2 7 15,11-1 5-15,11-3 1 16,11-10 3-16,16-4 2 16,7-16-1-16,19-10-3 15,3-11-2-15,5-12-4 16,-5-11-1-16,-7-17-1 16,-7-6 0-16,-12-7-11 15,-7 3-5-15,-12 1-38 16,-7 6-15-16,-8 3-29 15,-3 11-35 1,-8 9 45-16,-4 11 104 0,-3 9 54 16,-1 4-12-16,0 14-11 15,-3 16-25-15,4 20-9 16,-5 21-10-16,5 12-1 0,3 1 4 16,0 23-6-16,0 14-2 15,4 0 1-15,4-7 2 16,0-7-2-16,0-10 0 15,0-13 1-15,-1-20 0 16,-3-31 9 0,0-23-10-16,0-17-1 15,-3-16-17-15,-1-24-7 16,0-33-20-16,-4-21-6 0,-3-6-41 16</inkml:trace>
  <inkml:trace contextRef="#ctx0" brushRef="#br0" timeOffset="1158">1916 483 252 0,'49'-7'93'0,"-31"10"-50"0,16 4-37 16,-15 3 22-16,4 7-8 15,-4 6-2-15,-4 8-6 16,-11 15 0-16,-12 1-7 16,-11 0-1-16,-11 7 2 0,-8-7-3 15,1-4 0-15,-1-6-89 16,0 0-39-16,8-17 9 15</inkml:trace>
</inkml:ink>
</file>

<file path=ppt/ink/ink10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3.3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456 0 164 0,'-19'3'63'0,"12"10"-34"0,-8 21-25 16,7 0 15-16,-3 26 6 16,-8 17 5-16,4 0-10 15,0 3-4-15,3 14-9 16,5 7-1-16,3-4 4 0,4-10-6 15,4-13 0-15,0-14 2 16,-1-13 1-16,1-13-10 16,-8-24-113-1</inkml:trace>
  <inkml:trace contextRef="#ctx0" brushRef="#br0" timeOffset="179">0 476 232 0,'11'0'88'0,"19"10"-48"0,23-7-36 0,-23-3 21 16,19 0-3-16,23-3 4 15,11-1-12-15,4 1-3 16,-8 0-7-16,-8-1-5 0,-6 1-2 16,-13 0-78-16,-6 3-32 15,-13-4 7 1</inkml:trace>
  <inkml:trace contextRef="#ctx0" brushRef="#br0" timeOffset="465">728 533 204 0,'7'20'77'0,"8"-7"-42"0,-4 14-26 16,-3-10 22-16,-8 13-15 15,0 3-3-15,-4 14-6 16,0 4 0-16,1-1-4 15,-1-3 0-15,-4-4 3 0,1-9 3 16,3-4 2-16,0-10 12 0,1-7 7 16,3-13-11-16,0-10-5 15,7-16-9-15,4-18-4 16,4-13 0-16,8-3 1 16,0 6-3-16,3 1-2 15,1 12-31-15,3 8-15 16,0 6-41-16,0 10-16 15,0 11 12 1</inkml:trace>
</inkml:ink>
</file>

<file path=ppt/ink/ink10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4.46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267 121 204 0,'-11'-4'77'0,"-15"-2"-42"0,-5 12-32 0,16 4 17 0,-7 4 8 15,-5 9 6-15,-3 11-6 16,0 9-4-16,4 14-14 16,3-3-2-16,8-4-1 0,7-6 3 15,5-4 1-15,6-7 3 16,9-9 2-16,3-7-5 16,7-11 1-16,9-9-7 15,6-7-3-15,1-10 1 16,0-14 2-16,-4-3-18 15,-8-3-5-15,-3-3-19 16,-5 6-6-16,-10 10 18 0,-8 10 9 16,-8 10 8-16,-3 11 4 15,-8 6 8-15,8 10 5 16,0 7 4-16,7 3 5 16,8-3-6-16,3-4 1 15,8-3-4-15,15-3 0 16,8-3-1-16,7-8 0 15,4-9-2-15,8-7-1 16,3-10-6-16,4-10 1 16,0-7 0-16,1-4 2 15,-5 5-3-15,-15 2-2 16,-11 11 2-16,-19 6 0 16,-15 10-2-16,-11 17 0 15,-12 10-1-15,-3 17 0 16,-4 7 3-16,3-4 0 0,8 4 3 15,12-4 1-15,7-3 3 16,15-7 1-16,11-7 3 16,16-13 1-16,18-10-3 15,4-13 0-15,8-11-3 16,7-19 2-16,-4-14-4 16,1-7 0-16,-5 4-14 15,-6-10-8-15,-9-1-54 16,-11-13-25-16,-11 4-29 15</inkml:trace>
</inkml:ink>
</file>

<file path=ppt/ink/ink10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4.6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165 0 224 0,'-8'13'85'0,"1"11"-46"0,-12 29-30 0,8-22 22 16,-5 29-8-16,-2 7 1 15,-5 7-13-15,4 13-4 16,4 20-5-16,4-3 1 0,3-4 2 16,4-6-2-16,4-17 0 15,8-16-17-15,7-14-7 16,4-17-23-16,4-13-8 16,7-17-54-1</inkml:trace>
</inkml:ink>
</file>

<file path=ppt/ink/ink10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4.8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392 24 248 0,'-4'-27'93'0,"0"31"-50"15,-15 2-37-15,4 1 20 0,-11 3-10 16,-8 3 1-16,-11 4-4 16,-8 3 0-16,0 4-7 15,8 3-4-15,3 3 1 0,12 3 2 16,11 4 2-16,19 0 3 15,19-7 4-15,19-3-4 16,11-4 0-16,8-3-6 16,14-9-1-16,8-8-153 15</inkml:trace>
</inkml:ink>
</file>

<file path=ppt/ink/ink10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5.2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91 47 272 0,'-52'0'104'0,"37"7"-56"0,-4 16-47 16,15-6 19-16,4 7-9 16,4-1-1-16,3 1 7 15,12-1 6-15,4-3-12 16,7-13-1-16,8-11 0 0,3-12-4 15,1-4 2-15,-8-4-5 16,-4 1 0-16,-8 3-1 16,-7-4-2-16,-7 1-28 15,-8 3-11-15,-4 3-23 16,-3 3-9-16,-1 4-45 16</inkml:trace>
</inkml:ink>
</file>

<file path=ppt/ink/ink10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5.5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384 85 232 0,'34'-50'88'0,"-34"36"-48"0,-7-2-36 0,-1 12 19 16,-7 1-7-16,-8 3 3 15,-7 10-8-15,0 10-2 16,4 4-5-16,-1 16-3 0,5 27 2 0,3 23 2 15,4 11 2-15,3 16-1 16,5 27 1-16,3 0-4 16,4 4 0-16,4 9 1 15,0-9 2-15,-1-18-3 16,1-19 0-16,-4-24-1 16,-4-16-2-16,1-18 5 15,-9-19 4-15,-7-14-54 16,-3-20-21-16,-5-14-62 15</inkml:trace>
  <inkml:trace contextRef="#ctx0" brushRef="#br0" timeOffset="153">0 672 312 0,'56'-14'118'0,"-7"17"-64"0,30-6-59 0,-33 3 20 16,14-3-9-16,8-1-1 15,7 1-67-15,4-7-28 16,4-3-32-16,0-4-11 16</inkml:trace>
</inkml:ink>
</file>

<file path=ppt/ink/ink10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7.16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0 352 244 0,'7'-7'90'0,"-3"11"-48"0,7 6-40 16,-3-7 17-16,3 0-4 0,8-6 1 15,4-4-6-15,3-3-2 16,4-6-4-16,0-5-3 0,8-5 2 15,-4-5-2-15,-8-5-1 16,-3-11-8-16,-12-4-3 16,-7 8-7-16,-8 6-2 15,-3 14 4-15,-8 9 2 16,0 21 6-16,-8 10 3 16,-3 13 9-16,3 10 7 15,-3 4 1-15,7 2 1 16,7 8-3-16,9 3-1 15,6-3 3-15,9-4 5 16,10-7-3-16,9-12 2 16,6-25-5-16,5-9-1 0,11-10-4 15,3-11-1-15,1-6-3 16,-5 0-2-16,1-7-13 16,0 0-6-16,-4-3-23 15,-4 0-11-15,-7 3 23 16,0 13 12-16,-8 11 9 15,-8 13 5-15,-10 13 13 16,-5 7 8-16,-10 7-4 16,-1 13 0-16,-8 7-5 15,-3 7-3-15,0 3 2 16,0 3 0-16,4-13 3 16,3-10 1-16,5-17 28 15,10-27-15 1,8-16-12-16,4-14-5 15,11-10-5-15,4-6-2 16,11-8 1-16,12-2-1 16,-1-11 0-16,1 14 0 15,-4 9-3-15,0 14 0 16,-12 7-1-16,-3 10 0 16,-4 13 0-16,-4 14 3 15,-8 10-2-15,-6 10-1 16,-5 10 3-16,-7 3 0 15,-4 10 1-15,-4 10 2 16,0 4-3-16,-3 3 0 16,-1-10 1-16,0-3 0 0,5-14 0 15,-1-10 0-15,4-13 11 16,0-7 7-16,4-17-7 16,3-10-3-16,5-9-3 15,3-11-1-15,7-7-5 16,5 1 1-16,7-4 2 15,3 3 1-15,5 1-4 16,7 2-1-16,-4 8-2 16,0 3 3-16,-3 3-2 15,-5 7 1-15,-3 6 0 16,-7 11 0-16,-8 6 0 16,-8 11 0-16,-11 3 0 15,-4 6 0-15,-3 7 0 0,-5 4 0 16,1 6 0-16,3 3 0 15,5-2 2-15,3-1 2 16,3 0-1-16,5-6 2 16,7-18 0-16,4-9 1 15,4-10 4-15,7-7 3 16,4-14-4-16,0-6-2 16,0 0 0-16,-4 0-1 15,-8-7-5-15,-3-7 1 16,0 1 0-16,-8-8 0 15,1 1-14-15,-5 10-3 16,1 10 7-16,-1 6 4 16,1 14 3-16,3 4-1 0,12 12 0 15,3 4 3-15,4 4-2 16,4 2-1-16,-4 5 5 16,1 2 1-16,-9 4-3 15,-7 0-1-15,-7 3 7 16,-8 0 4-16,-4 4-2 15,0 2 1-15,4-2 1 16,8-4 5-16,11-6-4 16,22-11 2-16,23-10-5 15,23-6 1-15,3-7-65 16,-3 3-28-16,-11-13-59 16</inkml:trace>
</inkml:ink>
</file>

<file path=ppt/ink/ink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20.70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41 243 204 0,'-5'-9'77'0,"5"9"-42"0,0 0-39 0,5 0 13 0,4 0 4 15,9 0 6-15,5 0-4 16,9 0 2-16,4 0-10 16,10 0 0-16,9 4 3 0,4 1-4 15,-5-5 2-15,1 0-5 16,-9 0-2-16,-10 0-192 31,-32 4 62-31</inkml:trace>
  <inkml:trace contextRef="#ctx0" brushRef="#br0" timeOffset="192">0 441 140 0,'0'4'55'0,"9"4"-30"0,14 4-14 0,-5-8 18 16,5 0-8-16,13 4 0 15,5-4-10-15,14-4-2 16,4 4-5-16,5 0-1 0,0-4 3 15,-5 0-3-15,-5-4 0 16,-8-8-94 0,-5-4-42-16,-9-12 63 15</inkml:trace>
  <inkml:trace contextRef="#ctx0" brushRef="#br0" timeOffset="427">423 0 160 0,'0'-12'63'0,"19"24"-34"0,13 0-16 0,-14 0 19 0,18-4-1 15,10 0 4-15,8 4-10 16,10 0-3-16,13 1-13 16,1 3-3-16,-5 8-2 0,-10 8-2 15,-12 5 1-15,-24 3 0 16,-32 25 1-16,-22 12 2 15,-23 0 1-15,-28 0-43 16,-31 12-18-16,-41 16-61 16</inkml:trace>
</inkml:ink>
</file>

<file path=ppt/ink/ink10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8.1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0 200 0,'-22'20'74'0,"14"10"-40"0,1 17-33 0,7-13 16 16,3 6 4-16,5 7 5 16,3 0-8-16,8-4 0 15,7-6-11-15,5-3 0 0,-5-18 3 16,-3-2 9-16,7-8 6 15,11-9-11-15,-3-14-3 16,0-6-5-16,-8-17 1 16,-8-4-15-16,-10-3-5 15,-8-3-42-15,-8 3-18 16,-8 10-47-16</inkml:trace>
</inkml:ink>
</file>

<file path=ppt/ink/ink10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8.34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0 244 184 0,'15'74'71'0,"4"-47"-38"0,4 6-23 16,-12-19 17-16,0-4 13 16,1-4 10-16,14-2-3 15,-3-1-1-15,7-13-25 16,11-13-6-16,-3-11-1 0,0-13-6 16,-12-6 0-16,-11-4-2 15,-7-4 1-15,-8 8-26 16,-8 9-10-16,-3 11-126 15</inkml:trace>
</inkml:ink>
</file>

<file path=ppt/ink/ink10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18.5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27 308 0,'11'0'115'0,"4"0"-62"0,8-3-55 0,-16-1 20 16,4 1-68-16,5-4-28 16,-5 1-43-16,0 2-17 15</inkml:trace>
</inkml:ink>
</file>

<file path=ppt/ink/ink10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20.50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28 0 184 0,'-16'17'71'0,"13"6"-38"0,-5 21-25 0,8-18 18 15,0 15-2-15,0 5 1 16,4-2-6-16,3 0 1 16,1-18-11-16,0-2 8 0,18-7 3 15,8 3 1-15,-4-17 2 16,-7 0-7-16,7-16-1 16,-8 3-5-16,1-20 1 15,-4 3-4-15,-12-13-2 16,1 6-2-16,-19-9 0 15,3 9-2-15,-15 4 2 0,-10-3-57 16,2 9-23-16,16 17-66 16</inkml:trace>
</inkml:ink>
</file>

<file path=ppt/ink/ink10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20.6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0 348 0,'8'0'132'0,"3"3"-72"0,-3 1-70 15,-8-4 22-15,0 0-161 0,0 0-66 16</inkml:trace>
</inkml:ink>
</file>

<file path=ppt/ink/ink10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21.86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724 128 216 0,'-27'-61'82'0,"27"61"-44"0,-26-23-33 16,22 19 19-16,-11-6-15 15,0 0-2-15,-8 0-7 16,1 0-3-16,-5 10 2 15,5 0-5-15,-1 10 0 0,-7 27 3 16,19 10 1-16,-1-7 2 16,9 31 2-16,3-8-1 15,3 45-1-15,1-18 1 16,7 27 1-16,-3-16 1 16,3 30 1-16,1-17-2 15,-1 0-2-15,-4-17 3 0,1-14 0 16,-1-12 7-16,-7-14 4 15,0-10-38-15,-7-20-18 16,-1-7-63 0</inkml:trace>
  <inkml:trace contextRef="#ctx0" brushRef="#br0" timeOffset="570">0 754 184 0,'-8'-27'68'0,"8"27"-36"0,23-13-29 0,-8 6 15 15,4 1 0-15,-4-1 1 16,34-3-4-16,-8 0 1 0,31 0-9 16,-12 0-4-16,23 0-2 0,38-4-1 15,-53 8 2-15,-8-1-1 16,-3 4 2-16,-8-1-2 16,-12 11-1-16,9 16-2 15,-24 1-1-15,-3-4 2 16,-8 20 0-16,8 14 3 15,-7-21 3-15,-1-6 9 16,4 0 3-16,0-7 5 16,8-13 3-16,-4-1-9 15,7-22-4-15,8-18-5 16,-4-9-2-16,-11 2-3 16,-8 15-2-16,-3 2-17 0,-8-3-9 15,0 4-4-15,-4-4-2 16,0 4 9-16,4 2 6 15,0 5 8-15,8 2 3 16,-1 4 1-16,12 4 4 16,-4 2 0-16,12 11 1 15,-5-4 0-15,8 14 0 16,-7 0-3-16,0 23 0 16,-5-7 2-16,-6 21 0 15,-1-10 7-15,-7 3 4 16,-4-4 12-16,-4-6 6 15,4-3 3-15,-4-14 1 16,1-7-13-16,3-13-6 16,0 0-6-16,11-30-2 0,-4 3-3 15,12-17 1-15,-4 4-4 16,4 3 0-16,-4 7-50 16,0 0-23-16,4-7-53 15</inkml:trace>
</inkml:ink>
</file>

<file path=ppt/ink/ink10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23.0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45 0 192 0,'12'17'71'0,"-12"-17"-38"0,-4 20-32 0,4-17 16 15,0 11-5-15,-8 13 3 16,5-1-4-16,-1-6 1 15,-8 21-7-15,9-8 1 0,-5 7 1 16,4-6-1-16,1 3 1 16,-1-7 0-16,0-7 3 15,0-2 4-15,8-15 3 16,-4 1-9-16,8-24-2 16,7-23-6-16,0 3-1 15,-4 7 1-15,8-7 0 16,7-7 0-16,-11 21 0 15,1 3-5-15,-5 3-1 16,4 4-2-16,-4 9 2 16,-7 14 4-16,-4 7 3 0,0-3-2 15,0 12 0-15,0 18 1 16,0-4 0-16,0-6 0 16,4-4 2-16,3-13 3 15,1-7 2-15,7-20-1 16,4-7-1-16,0-13-3 15,3-7-2-15,1 0-2 16,0 0 1-16,-1 4-1 16,1 9-2-16,-4 4-2 15,-4 7 1-15,-4 6 3 16,0 7 1-16,-3 7-2 16,-4 3 0-16,-4 10 2 15,0 3 0-15,0 4 1 16,0 0 0-16,0 6 0 0,0-2 2 15,0-1-8-15,0-3-3 16,0-4-75 0,3-3-64-16,1-6 45 15</inkml:trace>
</inkml:ink>
</file>

<file path=ppt/ink/ink10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23.2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0 362 244 0,'18'-24'90'0,"-10"21"-48"0,3 0-38 16,-7 3 21-16,0 6-16 15,-4 4-2-15,0 11 1 16,-4 5 5-16,0 8-7 15,4-1-3-15,0 1 0 0,4-4 0 16,0-6 1-16,0-8-7 16,-1-6 0-16,5-6-41 15,-1-11-18-15,1-16-50 16</inkml:trace>
  <inkml:trace contextRef="#ctx0" brushRef="#br0" timeOffset="762">94 0 140 0,'19'3'52'0,"-8"4"-28"0,4 0-28 0,-7-1 10 16,7 1-5-16,0 3-1 16,4 4-2-16,-1 2-1 15,1 4 2-15,0 0 11 0,-8 4 6 16,1-1 3-16,-5 8 1 15,-7 5-5-15,0 5 1 16,0-4-3-16,0-7 0 16,0-7-1-16,0-3 0 15,0-6 7-15,8-11 2 16,-1-6-8-16,5-11-5 0,-1-3-3 16,4-6-1-16,0 3-5 15,0 3 1-15,0 7 0 16,-3 3 2-16,-5 7 3 15,1 7 2-15,-1 3 1 16,5 4 0-16,-1 2 0 16,4 1 0-16,11 0 2 15,8-7 1-15,8-7-3 16,-1-6 0-16,5-11-3 16,-5-2 2-16,0-4-4 15,-7 0-2-15,-7-1 2 16,-5 5 2-16,-7-1-2 0,-7 3-2 15,-4 4-3-15,-8 0-1 16,0 4-3-16,0 2 1 16,1 4 1-16,-1 4-1 15,8 2 4-15,3 11 2 16,5 7-2-16,3 9 0 16,4 17 1-16,7 11 0 15,4 2-3-15,0 11 2 16,0-4 3-16,1 14 1 15,-5 10-4-15,-7-3 1 16,-8-8 0-16,-11-2 0 16,-7-7 2-16,-9-14 1 15,-14-3-1-15,-4-10-2 0,-7-14 3 16,-8-13 0-16,-8-13 10 16,-3-7 3-16,7-13-3 15,8-17-3-15,15-27-3 16,22-14-2-16,20-3-10 15,18 4-4-15,15 13 11 16,12 3 5-16,7 1-5 16,7 6 0-16,1 3-2 15,-12 7 0-15,-11 7-102 16,-19 7-45-16,-14 3 14 16</inkml:trace>
</inkml:ink>
</file>

<file path=ppt/ink/ink10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24.5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44 204 0,'18'-10'77'0,"1"10"-42"0,15 3-32 15,-11 4 15-15,11 3 0 16,7 7 3-16,4 3-5 16,1-3-1-16,-5 6-9 15,-11 7-2-15,-3 7 0 0,-12 7-5 16,-11 13 1-16,-12 0 4 0,-7-4 2 15,-11 1-2-15,-5-11-1 16,1-2 1-16,4-8 2 16,3-9-1-16,4-11 0 15,8-10-28-15,7-9-9 16,12-11-37-16,14-23-16 16,9-7-6-1</inkml:trace>
  <inkml:trace contextRef="#ctx0" brushRef="#br0" timeOffset="234">727 0 188 0,'-30'-3'71'0,"7"13"-38"0,-14 10-28 0,14-3 17 16,-7 6-6-16,-8-2 3 0,-3 5 1 16,3 8 2-16,8 9-12 15,4 8-1-15,10 9 1 0,9-3 3 16,11-3 2-16,11-4 0 15,7-10 4-15,9-6-11 16,6-14-2-16,1-7 0 16,7-3 1-16,-3-6-12 15,-1-8-6-15,-3-3-66 16,-4 1-26-16</inkml:trace>
</inkml:ink>
</file>

<file path=ppt/ink/ink10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25.3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49 0 220 0,'-4'47'85'0,"0"-24"-46"0,-3 4-35 0,3-10 19 15,0 3-7-15,0 3 1 16,0 1-7-16,-3-4-2 15,3 0-4-15,0-3 2 0,1-4 0 16,3-3 9-16,0-3 2 16,0-7-6-16,7 0-2 15,4-7-5-15,1-6-1 16,3-7-1-16,0-7 1 16,4-3-2-16,3-10-1 0,-3 6-4 15,-4 7-2-15,-3 14 3 16,-1 6 1-16,-3 14-3 15,-1 3 1-15,-3 3 2 16,-4 4 1-16,0 3 3 16,0-3 1-16,0 3 3 15,0 0 1-15,0-3-1 16,4-7-1-16,-1 0-1 16,5-7 0-16,3-6 0 15,8-4 2-15,0-6-3 16,7-4 0-16,4-6-1 15,1-7 1-15,-1 6-4 16,-4 4 0-16,-7 13-6 0,0 7 0 16,-8 4 5-16,1 6 3 15,-5 6 1-15,-7 5 1 16,0 2-2-16,0 4-1 16,-4-4 3-16,1 1 0 15,3-1-1-15,0-3-2 16,0 0 5-16,0-3 1 15,3 0-93-15,9 0-42 16,3-4 4 0</inkml:trace>
</inkml:ink>
</file>

<file path=ppt/ink/ink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24.58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27 25 152 0,'0'-24'57'0,"0"24"-30"0,0 0-32 0,0 4 12 15,0 8-4-15,0 4 3 16,0 8 3-16,0 9 2 16,-5 7-5-16,1 5 5 0,-1 15 2 15,5 17-2-15,-5 8 1 16,5 0-7-16,0-8-3 15,0-8 1-15,0-12 2 16,0-9 0-16,5-16 2 16,4-23 9-1,0-22-9-15,5-11 0 16,0-24-5-16,-1-5-2 0,1-4 1 16,4 9-1-1,-4 7-3-15,-1 9 2 0,1 12-1 16,0 8-2-16,-1 7 0 15,-4 14 0-15,1 7 3 16,-1 12 0-16,-5 9-2 16,1 3 2-16,-1 5-1 15,1-1 0-15,-1-4 4 16,1-3 3-16,0-13-4 16,-1-4-1-16,1-7-71 15,-1-9-60 1,5-8 41-16</inkml:trace>
</inkml:ink>
</file>

<file path=ppt/ink/ink10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9:25.50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7 404 0,'8'-11'151'0,"3"15"-82"16,-3-1-78-16,-8-3-142 16,-15-3-85-16</inkml:trace>
</inkml:ink>
</file>

<file path=ppt/ink/ink10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0:42.8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767 200 236 0,'11'-77'90'0,"-15"44"-48"0,-7-11-29 0,0 31 22 15,-8-1-18-15,-19 1-7 16,-18 10-11-16,-12 9-2 16,-4 21 1-16,-7 20-1 0,-8 27 1 15,1 13 0-15,6-3-2 16,13 16 7-16,18 17 3 16,15 1-1-16,22-48 0 15,5-10-1-15,18 18 2 16,0-11 1-16,23-4 1 0,-7-9-2 15,18-21-1-15,-7-6 1 16,22-23 1-16,-11-1-39 16,0-17-15-16,8-12-81 15</inkml:trace>
  <inkml:trace contextRef="#ctx0" brushRef="#br0" timeOffset="281">115 750 196 0,'22'17'74'0,"-7"-14"-40"0,19-6-29 16,-11-1 17-16,11-9-6 15,11-7 3-15,19-4-6 0,4-2-3 16,0 2-5-16,-8 7-6 0,-3 11 0 16,-12 6 1-16,-11 13 0 15,-8 10 0-15,-7 24 0 16,-8 10-3-16,-7 4 2 15,-4-1 1-15,0-16 0 16,0-8 0-16,0 18 0 16,0-7 0-16,4 3 2 15,0-3-1-15,3-13 2 16,1-8-26-16,11-19-10 16,0 0-69-1</inkml:trace>
  <inkml:trace contextRef="#ctx0" brushRef="#br0" timeOffset="596">1155 790 220 0,'-34'24'85'0,"15"22"-46"15,-7 5-26-15,15-28 22 0,3 7-9 16,4 1-1-16,4-8-12 16,0-3-5-16,19 7-5 15,-4-4 2-15,16 1 1 0,-5-4 6 16,15-10 3-16,-7 3-2 15,12-19 2-15,14-8-4 16,-4-6 1-16,-10-10-5 16,-9-7 1-16,-14-13-5 15,-12-4 0-15,-7-3-1 0,-8 7 1 16,-11 6-4-16,-4 14 0 16,-3 7-1-16,-5 9-2 15,1 8 3-15,-4 6 0 16,7 3-6-16,4 4 0 15,4-1-74-15,15 1-33 16,8-7-17 0</inkml:trace>
</inkml:ink>
</file>

<file path=ppt/ink/ink10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0:44.1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166 18 128 0,'-11'-17'49'0,"11"17"-26"0,-11-3-23 0,11 6 13 16,-4 11 8-16,-4 9 9 15,4 7-2-15,1-3 0 16,-9 40-15-16,-6 37-1 0,-1 13-1 15,0 14-6-15,0 3-1 16,4-23-2-16,4-8-2 16,3-12 1-16,4-14-1 15,4-17 4-15,0-26 2 16,0-7 11-16,8-17 6 16,7-14-12-16,0-9-4 15,4-17-2-15,-4-7-1 16,-4 3-7-16,8-29-2 15,15-24-1-15,0 16 4 16,4 18-4-16,-4 16 2 0,0 13-3 16,-4 18 0-16,-4 19 4 15,-11 4 1-15,0-4 2 16,-7 27 0-16,-8 21 4 16,-8-18 5-16,4-6 4 15,-18 3 4-15,3-6-5 16,-4 6 1-16,1-6-4 15,-1-4 2-15,1-3-4 16,-1-11 1-16,-3-2-5 16,7-8 0-16,7-16-41 15,9 4-19-15,-1-1-73 16</inkml:trace>
  <inkml:trace contextRef="#ctx0" brushRef="#br0" timeOffset="601">758 705 244 0,'15'-40'93'0,"-11"26"-50"0,-8-2-37 0,0 12 22 15,-3 1-17-15,-4 6-4 16,-4 7-4-16,3-3 0 16,-10 20-2-16,3-4 4 0,-4 21 1 15,4-7 0-15,4 10-1 16,4-7-6-16,7 3 1 15,0-6 2-15,8 0 3 0,0-7-2 16,11-10 0-16,-4 0 3 16,12-13 3-16,-4 0-4 15,7-14-1-15,-3 4 0 16,3-14 0-16,-7 4-2 16,-8-1 1-16,1 1-9 15,-9 6-1-15,1 0-1 16,-8 11 2-16,4-1 2 15,0 7-1-15,0 0 4 16,8 4 2-16,-1-4 0 16,20 0 2-16,-5-4 0 15,20-6 1-15,-8 0-20 16,15-13-7-16,23-24-8 16,-23 7-4-16,-8 3 4 0,12-13 2 15,15-20 16-15,-16 9 7 16,-18 11 5-16,-19 13 1 15,-15 14 6-15,-7 13 4 16,-1 0 1-16,-14 27 3 16,3-4 4-16,-7 14 3 15,3-3-5-15,4 6 1 16,0 13-8-16,15-19-3 16,1-7-1-16,22 0-1 15,22-1 0-15,16-9 2 16,7-7-1-16,-15-13 0 15,-8 3-25-15,16-20-9 16,-8 3-57 0,7-27-56-16,-7 8 38 0</inkml:trace>
  <inkml:trace contextRef="#ctx0" brushRef="#br0" timeOffset="826">2142 61 200 0,'-4'24'77'0,"0"13"-42"0,-7 23-23 16,3-16 19-16,-7 9-10 16,-7 8 1-16,-5 6-9 15,5 16 0-15,-1 25-8 16,4-4-1-16,8-7 0 0,3-3 0 16,5-4 0-16,6-6 0 15,5-31 2-15,-1-2-8 0,12-21-3 16,11-3-35-16,-7-27-14 15,-4 0-58 1</inkml:trace>
  <inkml:trace contextRef="#ctx0" brushRef="#br0" timeOffset="1095">2530 524 188 0,'0'-3'71'0,"-11"6"-38"0,-12 10-25 0,8-9 16 16,-11 6-1-16,-8 0 1 15,-8 3-5-15,-3 7 1 0,0-3-11 16,0 0 1-16,-1 0 1 0,5-1-2 16,7 1 0-16,8-3-5 15,7-1-3-15,7 4 2 16,12-1 0-16,16 5 1 16,6 12 2-16,5-3 1 15,10-3 3-15,8 3-3 16,4-6 1-16,0-4-1 15,1-7 3-15,-5-3-102 16,0-3-44-16,-11-7 16 16</inkml:trace>
</inkml:ink>
</file>

<file path=ppt/ink/ink10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0:45.7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580 4 180 0,'8'-17'68'0,"-4"27"-36"0,-1 17-29 16,-3-3 17-16,-3 19 1 16,-1 21 2-16,-8 10-4 15,1 3-1-15,4-14-10 16,-1-6-1-16,-3 30 3 0,3-9-6 16,1-5-2-16,-1 24 1 15,4-19 2-15,1-21 0 16,3-14 2-16,3-13 0 0,-3-10 1 15,-3-13-55-15,-9-14-23 16,5 4-40 0</inkml:trace>
  <inkml:trace contextRef="#ctx0" brushRef="#br0" timeOffset="356">0 513 188 0,'-8'0'71'0,"19"4"-38"0,4-1-28 0,1 1 19 15,10-1-2-15,27-3 2 16,18 0-9-16,20 0-2 16,3 3-7-16,-3-3-4 0,3 0 1 0,-7 7-4 15,-16 6 0 1,-18 4 1-16,-15 10 2 0,-19 10 8 16,-19 0 5-16,0-7 2 15,-12 13-1-15,-3 14-6 16,11-20-4-16,1-3-3 15,10-4-3-15,20 3 12 16,10-16 4-16,8-14-2 16,12-13 2-16,7-23 0 15,-22 3-1-15,-5 3-5 16,5-20-2-16,3-17 0 16,-22 4 2-16,-20 3-5 15,-18 7-3-15,-19 10-10 0,-11 16-3 16,-11 11-100-16,3 6-45 15,-4-6 24 1</inkml:trace>
</inkml:ink>
</file>

<file path=ppt/ink/ink10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0:47.8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392 0 152 0,'-7'36'57'0,"3"-22"-30"0,-3 26-16 0,3-6 18 15,-4 33-2-15,-3 16 2 16,-4 8-10-16,-8 26-4 16,1 27-8-16,3-3-5 0,0 10 1 0,4 6 0 15,7-63 1 1,1-10-5-16,3-7 1 0,0-10 2 15,0-13 3-15,1-7 13 16,-5-24 6-16,-7-20-34 16,0-43-17-16,-8-24-89 15</inkml:trace>
  <inkml:trace contextRef="#ctx0" brushRef="#br0" timeOffset="254">0 157 104 0,'34'-90'41'0,"4"76"-22"0,26-9 2 15,-23 13 17-15,12 3-5 16,15 4 0-16,11 6-7 16,4 4-2-16,8 3-13 0,-5 6 0 0,-14 18 0 15,-15 13-4-15,-16 23 1 16,-22 4-7-16,-23 0-1 16,-18-7 11-16,-9-4 5 15,-6-2-2-15,-9-8 2 16,1-12-3-16,0-15 0 15,4-16-5-15,-1-13 0 16,8-7-3-16,11-3 2 16,16-14-46-16,11 3-18 15,18 1-69 1</inkml:trace>
</inkml:ink>
</file>

<file path=ppt/ink/ink10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05.0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165 15 192 0,'-22'-17'74'0,"10"17"-40"0,-7 10-44 0,8 1 9 16,-4 5-5-16,0 4 2 15,-4 7 13-15,0 7 6 16,4 13-7-16,4 0 0 0,7-1 2 15,8-5 5-15,7-11 3 16,8-17 4-16,7-16 3 16,5-17-9-16,3-14-2 15,-1 1-4-15,-2-11 1 16,-13-6-6-16,-10 3-3 16,-12 10-4-16,-7 10 1 0,-8 14-23 15,-7 13-10-15,3 10-2 16,8 7 1-16,4 3-66 15</inkml:trace>
</inkml:ink>
</file>

<file path=ppt/ink/ink10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05.3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249 79 244 0,'22'-63'93'0,"-26"53"-50"0,-18 3-50 16,7 7 16-16,-8 3-13 15,-7 11-1-15,-4 6 2 16,0 3 1-16,4 4 2 0,7 0-3 0,12 0 2 16,11 0-1-16,7 3 0 15,12 3 0-15,8 7 0 16,3-6 6-16,-4-1 5 16,1 4 1-16,-8 4 4 15,-8-5 2-15,-11-2-1 16,-8-4-1-16,-11-3-1 15,-3-4-3-15,-8-3-1 16,-4-6-3-16,0-7-1 16,4-4-43-16,7-6-19 15,12-1-64 1</inkml:trace>
</inkml:ink>
</file>

<file path=ppt/ink/ink10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05.5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0 336 0,'0'-4'126'0,"11"14"-68"0,-7-6-90 15,-4-4 10-15,0 0-115 16,3-4-45-16</inkml:trace>
</inkml:ink>
</file>

<file path=ppt/ink/ink10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0:49.1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68 1235 408 0,'15'-17'154'0,"4"30"-84"0,7 1-93 16,-18-11-142-1,-20-10-79-15</inkml:trace>
  <inkml:trace contextRef="#ctx0" brushRef="#br0" timeOffset="17016">177 85 168 0,'-11'-57'66'0,"7"47"-36"0,-4 3-29 0,5 11 14 16,-1 6-10-16,-4 13-3 15,1 27 5-15,-1 14 3 16,1 3-5-16,-1 10-3 0,1 17 1 15,-1 23-2-15,4-6 2 16,1-14 0-16,3-6 3 16,-4-11-1-16,4-16 2 15,0-14-2-15,0-33 0 16,0-17-3 0,0-20-83-1,-4-37-53-15,-4-27 55 16</inkml:trace>
  <inkml:trace contextRef="#ctx0" brushRef="#br0" timeOffset="17210">0 85 184 0,'7'-60'68'0,"5"46"-36"0,14 4-31 16,-7 10 16-16,4 7-7 15,10 0 0-15,9 6-2 16,7 7 2-16,11 17-5 16,-3 17-3-16,-4 9 1 0,-16 4 0 15,-14 10 1-15,-23 21 0 16,-15 9 0-16,-12-10-2 15,-6-10-2-15,-5-13 3 16,4-10 2-16,0-14 0 16,4-13 0-16,3-14-109 15</inkml:trace>
</inkml:ink>
</file>

<file path=ppt/ink/ink10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06.7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0 469 256 0,'53'4'96'0,"-30"-4"-52"0,7-4-40 0,-15 4 21 16,4-6-12-16,4-8-2 15,3-6-6-15,0-7-2 16,1 1-1-16,-8-1-8 0,-4 0-1 16,-12-3-30-16,-6-4-13 15,-5 11 17-15,-7 13 10 16,-4 6 17-16,-7 11 7 0,-1 6 11 15,5 8 7-15,3 15-4 16,11 8 2-16,8 13-1 16,12 0-1-16,10-7-1 15,12-10 1-15,19-9-4 16,11-15-1-16,8-12-4 16,11-28 1-16,0-19-2 15,3-14 2-15,5-7-31 16,-8-13-13-16,-11-34-36 15,-8-6-17-15,-12 13-1 16</inkml:trace>
</inkml:ink>
</file>

<file path=ppt/ink/ink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24.80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0 140 0,'4'16'55'0,"-4"-4"-30"0,5 9-18 0,-5-5 15 15,4 16-4-15,-4 5 1 16,5 3-10-16,-1 1-5 15,-4 7-3-15,0-7 1 0,5-5 3 16,-1-8-2-16,1-3 0 16,0-9 3-16,-1-4 1 15,5-8-25-15,0-12-11 16,0-4-56 0</inkml:trace>
</inkml:ink>
</file>

<file path=ppt/ink/ink10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06.9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313 0 180 0,'-34'20'68'0,"15"7"-36"0,-15 27-22 0,19-27 17 16,-8 23-7-16,-3 41-1 15,0 16-7-15,-1 10 0 16,1 37-7-16,3 10 1 0,8-3 1 15,0 17-1-15,7-14 1 16,5-23-2-16,3-31 2 16,0-22 0-16,0-25 1 15,-8-33-7 1,-3-33-121 0</inkml:trace>
</inkml:ink>
</file>

<file path=ppt/ink/ink10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07.0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0 236 0,'34'7'88'0,"4"0"-48"0,30-1-45 15,-31 1 15-15,27 0-59 16,12 0-24-16,7 6-14 16,7 7-5-16</inkml:trace>
</inkml:ink>
</file>

<file path=ppt/ink/ink10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07.1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0 324 0,'4'-3'121'0,"7"13"-66"0,8-4-71 0,-11-6 15 15,-1 0-133 1,-7-6-57-16</inkml:trace>
</inkml:ink>
</file>

<file path=ppt/ink/ink10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07.8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0 405 232 0,'0'-30'88'0,"8"37"-48"0,-1 20-49 16,-3-7 12-16,-4 10-7 16,0 3 0-16,-4 11 3 15,1-4 0-15,-1 7 1 16,4 3 4-16,0 7 2 0,4-10 0 16,3-7-1-16,1-9 1 0,3-11 1 15,4-10 1-15,0-14 0 16,0-12-4-16,0-8-1 15,1-6-6-15,2-3 0 16,1 2-4-16,0 1 2 16,0 13-2-16,0 7 2 15,-4 10 1-15,-4 4-1 16,0 6 4-16,-3 7 0 16,0 6 1-16,-5-3 2 15,1 0-1-15,0-3-1 16,0-4 7-16,3-9 3 15,5-11-3-15,-1-10 1 0,4 1-5 16,0-15 0-16,4-5-3 16,3 2-1-16,-3 4-1 15,0 10-2-15,-4 6-2 16,0 11-1-16,-3 6 1 16,-5 11 4-16,1 2 1 15,-5 5 1-15,1 2 0 16,4 11 0-16,3 6-9 15,4-3-2-15,0-7-89 16</inkml:trace>
  <inkml:trace contextRef="#ctx0" brushRef="#br0" timeOffset="374">973 512 212 0,'-4'-23'79'0,"-3"20"-42"0,-20 6-39 0,12 7 14 15,-7 7-4-15,-8 10 2 16,-1 3 1-16,1 3 1 16,8 1-6-16,3 6 0 0,4 7 1 15,7-7-3-15,8-3-1 16,8-7 10-16,7-13 3 16,7-10-3-16,12-14 0 15,0-10-8-15,0-6-1 16,-4-4-18-16,1-7-7 15,-5-2-12-15,-3 9-5 16,-5 10 12-16,-3 7 7 0,-3 7 10 16,-5 9 3-16,1 4 4 15,-4 7 3-15,3 7 0 16,1 12 2-16,3-2 0 16,4-1 3-16,4-2-1 15,4-11 2-15,-1-10-2 16,5-10 2-16,-1-20-61 15,4-4-66 1,0-6 27-16</inkml:trace>
  <inkml:trace contextRef="#ctx0" brushRef="#br0" timeOffset="542">1644 50 196 0,'-11'50'74'0,"3"-26"-40"0,-10 29-33 0,10-19 14 15,0 16-8-15,5 17 1 16,-1 0-1-16,0 0 1 16,4-3-4-16,0-7-7 0,0-10-1 15,0-14-93 1</inkml:trace>
  <inkml:trace contextRef="#ctx0" brushRef="#br0" timeOffset="1050">1252 348 220 0,'4'-3'85'0,"11"10"-46"0,11-1-46 0,-7-6 16 0,11 0-8 16,12-3-1-16,11-4 1 16,15-3-1-16,7 0 0 15,0 3 0-15,-3 4 2 0,-8 3-1 16,-11 0-1-16,-8 7-2 15,-7 3 1-15,-8 7 1 16,-7 9 0-16,-5 5-3 16,-6 2 0-16,-5 4 2 15,-3 3 2-15,-4-3 0 16,-4-3-1-16,1-1 1 16,-1-3-1-16,0-6 0 15,0-8 0-15,4-2 8 0,0-7 7 16,0-7-5-16,8-7-3 15,3-7-4-15,8-6-3 16,4-3 1-16,3 3-1 16,8 0-5-16,4 3 1 15,-1 4 2-15,1 2 3 16,-4 5-2-16,-8 6-2 16,-3 3-1-16,-8 7 3 15,-4 0-2-15,-7 7 1 16,-4 3 0-16,-4 0 0 15,1 0 4-15,-5 0 1 16,0 1-1-16,5-1-2 16,-1-10 7-16,0-14-41 15,4-2-23-15,4-14-36 16</inkml:trace>
  <inkml:trace contextRef="#ctx0" brushRef="#br0" timeOffset="1172">2474 0 200 0,'11'13'74'0,"0"-3"-40"0,4 4-55 15,-3-4 6-15,3 0-66 16,4 3-24-16</inkml:trace>
  <inkml:trace contextRef="#ctx0" brushRef="#br0" timeOffset="1784">2937 251 176 0,'-22'27'68'0,"-5"3"-36"0,-18 14-26 0,23-8 15 16,-5 8 4-16,-7 6 5 15,4 1-8-15,4-1 0 16,7 0-13-16,8 0 1 0,11 1 1 16,7-14 5-16,8-7 4 15,15-14-4-15,12-9 1 16,7-14-6-16,4-9-1 15,-4-4-6-15,0-7-1 16,-4-10-14-16,-11 3-8 16,-12 1-21-16,-6 6-10 15,-13 7 11-15,-10 10 8 0,-8 10 18 16,-4 10 8-16,-4 3 10 16,1 7 5-16,3 1 8 15,4 5 6-15,3 8 0 16,12 3 1-16,8-4-1 15,11-6 2-15,7-10-3 16,12-10 0-16,7-14-8 16,12-13-2-16,7-4-5 15,4-6-3-15,-4-13-2 16,0-11-3-16,-4-13 1 16,-7 0 1-16,-8 7-12 15,-11 9-6-15,-8 11 0 16,-3 10 1-16,-4 10 4 0,-8 10 5 15,1 6 1 1,-5 11 3-16,1 7-1 0,-1 16-1 16,4 7 3-16,1 3 0 15,-1 3-2-15,4 1 2 16,0-4 1-16,4 0 0 16,0 1 4-16,0-1 2 15,-4 3 4-15,0-9 1 16,-4-4-1-16,-3-3 1 15,-8-7 3-15,-4-3 1 16,-11-7-4-16,-8-7-1 16,1-6-48-16,-1-4-19 15,4-3-91-15</inkml:trace>
  <inkml:trace contextRef="#ctx0" brushRef="#br0" timeOffset="1908">3993 757 272 0,'42'-7'101'0,"-20"14"-54"0,8-4-39 16,-18 1 21-16,3-4-72 16,-4 0-107-1,4-24 3-15</inkml:trace>
</inkml:ink>
</file>

<file path=ppt/ink/ink10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10.3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1293 264 0,'15'-33'99'0,"0"19"-54"0,7-26-50 16,-10 10 15-16,-1-27-11 15,4-13 1-15,4-7-2 16,4-17 0-16,3-37 2 16,0 0-3-16,5 1 0 0,6-1 2 15,1 10 0-15,-4 21-4 16,0 29 1-16,-4 24-3 16,-4 31 2-16,1 29-2 15,-5 24 2-15,-6 20 1 16,-5 50-1-16,0 14 6 15,-3 13 1-15,-1 30 2 16,5-3 0-16,3-24 2 16,3-9 1-16,1-31 1 15,0-7-4 1,-8-23-31-16,5-10 14 0,-13-33-105 16,1-11 66-16,-19-19-55 15</inkml:trace>
  <inkml:trace contextRef="#ctx0" brushRef="#br0" timeOffset="138">139 657 236 0,'-15'-4'90'0,"19"11"-48"0,11 3-34 0,0-7 21 0,15 1-15 16,19-8-5-16,27 1-37 16,14-4-14-16,8-3-67 15,-4 0-30-15</inkml:trace>
</inkml:ink>
</file>

<file path=ppt/ink/ink10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10.96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578 4 272 0,'-19'-20'104'0,"19"20"-56"0,-79 27-58 0,30-14 10 15,11 4-4-15,-34 26-2 0,-3 24 5 16,3 10 3-16,12 4 2 16,11-7 0-16,11 9-2 15,15 8 1-15,20 3 2 0,14-14 0 16,15-13 0-16,20-13 1 16,10-14 1-16,-3-20-36 31,0 0 15-31,-8-26-120 15,-7-8 74-15</inkml:trace>
</inkml:ink>
</file>

<file path=ppt/ink/ink10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11.1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0 236 0,'26'7'90'0,"8"0"-48"0,19-1-47 0,-16-6-9 16,1 4 4-16,26-8-97 15,4 4 59-15</inkml:trace>
</inkml:ink>
</file>

<file path=ppt/ink/ink10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11.3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241 7 208 0,'-22'13'79'0,"22"-13"-42"0,-34 44-39 16,19-14 23 0,4 3-14-16,-12 28 8 15,0 6-8-15,1 20 0 16,3-3-4-16,-4 19 3 16,8 1-4-16,0-3 4 15,4-11-4-15,3-19-27 16,8-14 13-16,0-20-105 15,8-14 65-15</inkml:trace>
  <inkml:trace contextRef="#ctx0" brushRef="#br0" timeOffset="213">355 0 176 0,'-4'13'68'0,"4"-13"-36"0,-12 47-29 0,5-10 20 16,3 7-15-16,-11 26 5 15,4 0-8-15,-8 21 2 16,4-4-4-16,-4 24 3 16,8-4-4-16,-1-3 4 15,5-17-4-15,-1-17-5 16,5-16 1-16,3-21-98 16,3-12 55-16</inkml:trace>
  <inkml:trace contextRef="#ctx0" brushRef="#br0" timeOffset="526">490 17 224 0,'61'20'85'0,"-61"-20"-46"0,64 27-37 16,-38-14 28 0,1 4-18-16,3 6 3 15,0 4-10-15,-15 10 2 16,-4 3-4-16,-22 7 3 15,-4-3-4-15,-27-1-1 16,5-3 0-16,-24-3-1 0,16-7 0 16,-11-3-3-16,14-3 2 0,-3-4-1 15,15 0 0-15,15 0 2 16,3 4 0-16,16 6 11 16,11 0-6-16,15 3 11 15,4 4-9-15,11 0 1 16,-3 0-5-16,-1-7-11 15,1-6 5-15,-4-18-129 16,-4-2 72-16</inkml:trace>
</inkml:ink>
</file>

<file path=ppt/ink/ink10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12.1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155 70 192 0,'-4'7'74'0,"4"-7"-40"0,-23 57-33 16,12-27 23-1,3 0-16-15,-11 14 6 16,4-1-9-16,-3 1 0 15,-1-4-3-15,7-3 5 16,1-7-4-16,4-10-38 16,-1-3 18-16,8-14-96 0,8-3 62 15</inkml:trace>
  <inkml:trace contextRef="#ctx0" brushRef="#br0" timeOffset="193">124 151 200 0,'15'47'74'0,"-15"-47"-40"0,16 80-29 0,-9-53 32 16,-3-4-22-16,11 7 31 16,-4-3-27-16,8-7 26 15,0 1-25-15,0-15 5 16,3 1-15-16,-3-14-1 16,4 1-6-16,-4-21-55 15,-4 0 29-15,-4-20-143 16,4 3 92-16</inkml:trace>
  <inkml:trace contextRef="#ctx0" brushRef="#br0" timeOffset="387">856 0 220 0,'-23'33'85'0,"23"-33"-46"0,-53 64-48 16,27-30 12-1,3-4-4-15,-14 13 4 16,7 4-1-16,-12 0 4 16,12-7-4-16,-4-6-56 0,11-4 30 0,1-17-88 15,10-2 63-15</inkml:trace>
</inkml:ink>
</file>

<file path=ppt/ink/ink10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12.6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0,'15'17'74'0,"-15"-17"-40"0,19 64-35 0,-7-34 15 16,-1 0-10-16,0 10 5 15,0 4-6-15,5-4-89 16,-1-3 47-16,0-7-76 16,11-6 66-16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7.24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0 124 0,'23'32'49'0,"-14"-12"-26"0,-9 29-14 0,0-21 14 15,0 9-2-15,-5 11-1 16,1 25-2-16,-1 28 1 16,5 12-10-16,0-11-5 0,0-13-1 15,5-17 9-15,-1-7 4 16,1-16 1-16,-1-9 2 15,6-24 27 1,-1-12-23-16,0-24-8 16,0-20-10-16,4-41-2 15,6-20-2-15,-1 8 2 0,9 0-4 16,5 12 0-16,-5 16-4 16,1 12 1-16,-6 13 0 15,1 11 2-15,0 9-21 16,0 4-9-16,0 8-48 15,-1 8-63 1,1 4 36-16</inkml:trace>
</inkml:ink>
</file>

<file path=ppt/ink/ink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25.01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0 176 0,'0'21'66'0,"4"7"-36"0,-4 4-26 16,5-16 13-16,-5 13-8 16,4-1-3-16,-4 5-1 15,0-1-1-15,0-4-2 16,0 5-2-16,0-5 3 0,0 0 0 15,0-7 3-15,0-5-8 16,9-12-3-16,-4-4-85 16</inkml:trace>
</inkml:ink>
</file>

<file path=ppt/ink/ink11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12.8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215 0 192 0,'-34'30'71'0,"34"-30"-38"0,-45 67-32 16,30-33 16-1,3-1-11-15,-10 11 1 16,-1-1-4-16,4 1 5 15,4-4-5-15,4-6-23 16,3-8 11-16,-3-12-92 16,11-7 56-16</inkml:trace>
</inkml:ink>
</file>

<file path=ppt/ink/ink11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13.1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0 168 0,'4'-6'63'0,"-4"6"-34"0,0 6-23 0,0-2 23 16,4 6-17-16,-1 7 8 15,1 6-12-15,0 14 9 16,7 6-10-16,1 8 16 16,3-4-13-16,3 0 20 15,5-7-17-15,0-3 9 16,3-7 2-16,0-7 3 16,1-9-6-16,-1-11 0 15,-3-10-12-15,3-9-1 0,1-21-1 16,-8-10-3-16,-4-7-1 0,-4 1-12 15,-4 6-4-15,-7 6-65 16,-3 11-25-16,-9 0-30 16</inkml:trace>
</inkml:ink>
</file>

<file path=ppt/ink/ink11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13.3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36 396 0,'0'-37'148'0,"11"40"-80"0,4 14-246 0,-18 0-55 15</inkml:trace>
</inkml:ink>
</file>

<file path=ppt/ink/ink11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25.7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358 47 156 0,'-15'47'60'0,"-4"20"-32"0,-15 24-28 0,19-44 13 16,-11 23 0-16,-4 34 4 15,-4 13-7-15,0-10-3 16,-4 11-4-16,4-1 0 0,8-13 0 15,7-14 1-15,4-23 2 0,4-16 3 16,3-18 2 0,8-29-12-16,4-25-4 15,3-25-58 1,5-15-56-16,3-29 31 0</inkml:trace>
  <inkml:trace contextRef="#ctx0" brushRef="#br0" timeOffset="196">347 0 148 0,'38'-6'55'0,"-23"26"-30"0,4 20-18 16,-8-3 13-16,-4 16-1 16,1 11 1-16,-1 13-7 15,1 37 0-15,0 14-8 16,-1-8-3-16,1 4 1 0,-1 4 0 16,1-18 3-16,-1-19-3 15,-3-18 0-15,-8-36 14 16,-7-27-49-16,-12-20-21 15,-11-17-38 1</inkml:trace>
  <inkml:trace contextRef="#ctx0" brushRef="#br0" timeOffset="336">132 821 184 0,'8'4'71'0,"-1"2"-38"0,16-2-32 0,-8-4 16 15,7-4-11-15,16-2-1 16,15-4-3-16,7-4-2 15,8-6 1-15,7-7-30 0,1 1-10 16,7-8-41-16</inkml:trace>
  <inkml:trace contextRef="#ctx0" brushRef="#br0" timeOffset="588">1124 443 176 0,'-46'6'66'0,"9"1"-36"0,-31 13-29 15,38-6 16-15,-1 9-11 16,-3 7-1-16,4 0-3 15,4 4 1-15,7 3-2 16,12 0-3-16,10-4 1 0,12 1 1 16,19-4 0-16,12 0 0 15,3-3 2-15,0 0 8 16,-4-4 5-16,-7-3-7 16,-8 0-4-16,-11-3-1 15,-8 0 0-15,-22 0 1 0,-5-1 2 16,-2-2-1-1,-9-4 0-15,1-3-54 0,-1-4-22 16,12 0-17 0</inkml:trace>
  <inkml:trace contextRef="#ctx0" brushRef="#br0" timeOffset="916">1576 493 232 0,'26'-30'88'0,"-26"26"-48"0,-18 4-47 0,2 7 16 16,-14 3-8-16,-4 10-1 0,0 7 1 16,-3 7-1-16,3 9 0 15,4 1-5-15,7-4 1 0,8 0 0 16,11-3 2-16,8-7 1 16,7-3 3-16,8-3-3 15,11-1 0-15,8-3 10 16,0 0 5-16,-4 0-4 15,-4-3-1-15,-11-4-1 16,-8 1 2-16,-11-1-1 16,-11 4 0-16,-8 0-3 15,-8-4-1-15,1 1-1 16,0-4 0-16,-1-4-22 16,1-6-8-16,-1-6-33 15,9-4-13-15</inkml:trace>
  <inkml:trace contextRef="#ctx0" brushRef="#br0" timeOffset="1817">1761 533 160 0,'60'-33'63'0,"-37"26"-34"0,-1 0-30 0,-14 7 15 16,-1 7-8-16,-3 6-1 15,-8 11 4-15,-3 16 4 16,-4 7-7-16,-1 7 1 0,1 3 0 15,3 0 3-15,1-4 4 16,3 1-6-16,8-4 0 16,3-6 7-16,5-7 2 15,3-11 5-15,4-16 3 0,3-10-9 16,5-10-2-16,3-6-8 16,4-15-2-16,0-12 0 15,-4-21 0-15,-4-6-24 16,-3 6-12-16,-8 10 6 15,0 14 4-15,-11 13 8 16,-8 17 5-16,-7 10 2 16,3 14 5-16,1 16-1 15,-1 7 1-15,4 3 11 16,1 4 5-16,3-1 0 16,7-6 0-16,4-3 0 15,8-8 2-15,0-6 2 16,0-3 1-16,11-13-6 0,0-4 0 15,0-10-6-15,1-11 1 16,-1-9-5-16,-4-10-2 16,1-10-14-16,-5 0-6 15,-3 3-12-15,-4 10-6 16,-4 10 11-16,1 14 5 16,-9 13 10-16,-3 13 7 15,0 14 1-15,-3 10-1 16,-5 3 0-16,1 7 3 15,3-4 0-15,0 1 3 16,0-4 10-16,1-6 4 16,3-8 6-16,0-9 1 15,3-10 1-15,5-10 0 16,3-8-13-16,0-2-4 16,-3 0-5-16,7-24 1 0,11-27-4 15,5 7-2-15,-1 10-1 16,-11 24 0-16,-4 3-2 15,4 10 1-15,-1 13 3 16,-10 10 1-16,0-3-4 16,-5 14 1-16,-6 13 2 15,-1 0 1-15,-4-7 1 16,1 0 0-16,3-7 0 16,0-9 0-16,0-1 4 15,4-6 5-15,0 0-3 0,12-11 2 16,-5 4-5-16,12-20-2 15,15-27 0-15,-11 14-1 16,-5 3-3-16,5 3 2 16,7-7-4-16,-7 11-1 15,-8 16-2-15,-7 10 2 16,-1 1 4-16,-3 13 3 16,-4 13 0-16,0-4-1 15,0 5 3-15,4-5 2 16,3-2-40-16,1-4-18 15,-1-3-61 1</inkml:trace>
  <inkml:trace contextRef="#ctx0" brushRef="#br0" timeOffset="2147">3031 925 240 0,'12'4'90'0,"3"-4"-48"0,4 0-34 15,-16 0 24-15,9 0-7 16,10-4 3-16,5-2-10 15,-5-1-3-15,12-10-8 16,15-26-5-16,-19 12 1 0,-3 5 0 16,-5-15 1-16,-3-16-20 15,-7 7-7-15,-16 7-17 16,-8 22-7-16,1 1 22 16,-19 17 12-16,4 0 13 15,-8 26 6-15,4-3 12 16,-4 27 8-16,7-7-2 0,5 17 0 15,-9 30-9-15,28-9-2 16,6-15 2-16,16-9 0 16,27-14 0-16,6-16 1 15,5-18-4-15,3-12-2 16,-7-11-92-16,-19-3-41 16,-8 3-10-1</inkml:trace>
</inkml:ink>
</file>

<file path=ppt/ink/ink11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28.9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296 459 172 0,'-34'-40'66'0,"34"40"-36"0,-57-27-26 0,50 21 13 16,-16 6-8-16,4 0-1 0,-7 16 11 16,3-2 5-16,-3 23-12 15,-8 23 4-15,8 4 2 0,10-4-6 16,13-20-2-16,-1-6-1 15,11 3 1-15,12-1 10 16,11-16 5-16,16-9-2 16,-12-11-2-16,-4 0-9 15,15-37-3-15,-7 7-5 16,7-34-1-16,-7 10-12 16,3-26-4-16,-7 9-21 15,-4-36-5-15,12-37 15 16,-23 70 11-16,-4 11 4 15,-12 19 2-15,1 7-1 16,-15 31 2-16,3 2 6 0,-10 41 2 16,-1-3 8-16,-4 29 4 15,-7 55-5-15,15-41-3 16,3-10 1-16,9 3 0 16,6 14-1-16,9-17-1 15,10-17 1-15,9-20 1 16,6-20-19-16,5-20-6 15,3-27-25-15,0-13-10 16,-3-7-1-16,-16 24 0 16,-3 2 31-16,-8 11 12 15,4 0 22-15,-16 17 10 16,1 0 12-16,-8 23 4 16,-7 23-4-16,7 4 0 15,4-3-8-15,4-14-1 0,4-7 4 16,11-3 3-16,-4-3-4 15,11-10-2-15,15-10-2 16,-10-8-3-16,-5 1-8 16,0-26-5-16,1-25-2 15,-16 1 1-15,-15 10-3 16,-14 13-2-16,-24 7-29 16,4 13-14-16,8 7-62 15,-11 17-26-15,-20 3 13 16</inkml:trace>
</inkml:ink>
</file>

<file path=ppt/ink/ink11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29.4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400 0 212 0,'-23'13'79'0,"8"14"-42"0,-11 26-43 15,11-12 14-15,-12 22-3 16,-7 18 4-16,-3 3-2 15,-1 16 1-15,4 24-5 16,0 0 3-16,4-13 0 0,4-1 0 16,3-13 1-16,8-9 0 0,0-15 1 15,7-16 4-15,8-43 9 16,8-28-6 0,3-16-28-16,8-27-13 15,11-40-37-15,8-14-14 16,7-6-18-1</inkml:trace>
  <inkml:trace contextRef="#ctx0" brushRef="#br0" timeOffset="165">456 395 224 0,'0'114'85'0,"-3"-74"-46"0,6 47-35 0,-3-26 19 15,4 16-13-15,0 3-1 0,4-3-1 16,-1 4 2-16,4-4-5 15,1-7-1-15,-5-16 0 0,-7-31-38 16,-7-13-80 0</inkml:trace>
  <inkml:trace contextRef="#ctx0" brushRef="#br0" timeOffset="318">45 760 256 0,'4'-6'96'0,"-4"6"-52"0,53-7-45 15,-42 7 18-15,27-3-10 16,-8-1 1-16,23-2-14 16,34-8-3-16,3-3-86 0,1 1-39 15,-5-1 48-15,-10 7 24 16</inkml:trace>
</inkml:ink>
</file>

<file path=ppt/ink/ink11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30.0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106 593 184 0,'-8'3'71'0,"8"4"-38"0,-7 13-30 0,3-3 17 16,-4 10-8-16,1 13 1 16,-1 17-6-16,-3 0 1 15,-1 3-5-15,5 0-2 0,-4-6 2 16,3-10 2-16,1-11 4 16,3-6 20-16,0-7 11 0,4-13-8 15,4-11-3-15,3-12-15 16,8-25-4-16,4-12-6 15,4-8-1-15,0 4-1 16,-1 7 1-16,-3 7-4 16,4 9-2-16,-1 7-23 15,-3 1-10-15,0 9-87 16,7 7-55 0,4-4 77-16</inkml:trace>
  <inkml:trace contextRef="#ctx0" brushRef="#br0" timeOffset="362">584 613 200 0,'12'10'77'0,"-16"13"-42"0,-4 18-32 0,5-18 17 15,-5 14-10-15,1 13-1 16,-9 4-3-16,1 0-1 16,4-1-3-16,0-9 5 0,3-7 3 15,1-11 12-15,7-16 19 16,7-13-10-1,5-10-16-15,3-24-7 16,7-10-6-16,5-7-2 16,3 1-2-16,0 6 1 15,0 10-4-15,-3 10-1 16,-5 7 0-16,-3 7 2 16,-4 13-1-16,-4 16 1 15,-11 8 3-15,0 13 0 0,-3 6-2 16,-5 1 0-16,1-1 2 15,-1-2 2-15,4-5 2 16,0-5 1-16,4-8 0 16,8-13 2-16,7-10-34 15,4-10-15-15,4-10-81 16</inkml:trace>
  <inkml:trace contextRef="#ctx0" brushRef="#br0" timeOffset="601">1139 730 212 0,'-31'61'79'0,"13"-25"-42"0,-1 42-30 0,11-48 18 15,4 3-7-15,4 4 0 16,4-7 7-16,8-3 4 16,3-3-15-16,3-11 5 0,9-10 4 15,3-13-8-15,4-10-1 16,-4-13-6-16,0-11-3 15,-11-3-2-15,-8-3 0 16,-7 3-15-16,-8 3-7 16,-7 4-41-16,0 7-16 15,0 2-51 1</inkml:trace>
  <inkml:trace contextRef="#ctx0" brushRef="#br0" timeOffset="856">1791 0 184 0,'-4'20'68'0,"-7"-3"-36"0,-16 23-26 16,16-7 17-16,-8 34 1 15,-7 14 5-15,-8 3-11 16,-4 13-3-16,1 27-9 15,3-4-2-15,3-2 0 0,5-21 0 16,3-7 2-16,5-9-1 16,10-18 2-16,8-19-42 15,8-21-15-15,10-9-60 16</inkml:trace>
</inkml:ink>
</file>

<file path=ppt/ink/ink11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31.3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205 583 252 0,'15'-44'96'0,"-11"34"-52"0,-12 0-51 0,1 7 16 15,-5 3-6-15,-6 3 3 16,-9 7 6-16,-3 10 4 16,0 14-8-16,0 13 0 0,7 6-1 15,0 1-3-15,12-4-1 16,7-6 8-16,8-7 4 15,7-14 4-15,16-6 3 0,3-14-8 16,11-13-1-16,8-23-5 16,4-14 0-16,0-14-3 15,0-2 0-15,0-18-6 16,-4-29 1-16,0-11-35 16,-12 14-15-16,1 16 10 15,-12 21 6-15,-11 16 15 16,-7 17 9-16,-8 11 2 15,-8 16 3-15,-7 16 5 16,-3 28 2-16,-5 23 8 16,-3 17 4-16,-1 6-3 15,-3 14-1-15,4 16-6 16,3-6-1-16,8-7 1 16,7-13 2-16,8-17-1 0,4-13 2 15,4-11-31-15,7-16-13 16,7-17-80-1</inkml:trace>
</inkml:ink>
</file>

<file path=ppt/ink/ink11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31.5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166 0 252 0,'-27'40'93'0,"9"-6"-50"0,-13 43-35 0,20-47 24 16,0 4-20-16,-4 2-6 15,-4-2 0-15,4 0 0 16,4-4-2-16,7-4-1 0,0-9 3 16,4-7-5-16,8-6-3 0,-1-21-74 15,1-10-34-15,7-37 3 16</inkml:trace>
</inkml:ink>
</file>

<file path=ppt/ink/ink11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31.6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0 300 0,'0'7'112'0,"7"0"-60"0,1 3-58 16,-1-4 19-16,5 1-140 15,3 3-60-15</inkml:trace>
</inkml:ink>
</file>

<file path=ppt/ink/ink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25.21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4 184 0,'32'-4'68'0,"-5"4"-36"0,14 0-22 0,-18 0 20 16,4 0-9-16,5 0-2 16,4 0-9-16,-4 0-4 15,0 0-3-15,-9 0-14 0,-5 0-2 0</inkml:trace>
</inkml:ink>
</file>

<file path=ppt/ink/ink11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31.7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0 376 0,'23'0'143'0,"4"10"-78"0,-5 7-85 0,-14-10-134 15,-23-14-71 1</inkml:trace>
</inkml:ink>
</file>

<file path=ppt/ink/ink11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35.8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428 77 152 0,'-22'24'57'0,"7"9"-30"16,-12 24-29-16,12-13 11 0,0-4 0 16,4-3 2-16,-12 23 1 15,4-10 0-15,-11 44-6 16,-15 54-2-16,0-11 2 0,7-3 1 16,4-7 1-16,4-23-4 15,7-20-1-15,8-20 3 16,4-21 1-16,3-19-10 15,5-28-3-15,6-29-85 16</inkml:trace>
  <inkml:trace contextRef="#ctx0" brushRef="#br0" timeOffset="224">372 17 120 0,'23'-20'46'0,"-12"20"-24"0,4 3-10 0,-11 0 13 15,3 7 0-15,1 0 2 16,3 24-4-16,8 43-2 16,-4-13-11-16,4-7 0 0,4 30 1 15,-5-10-4-15,9 34-2 16,-5-18 0-16,5 21-1 16,-5-13 0-16,5 3 0 15,7 33 0-15,-19-66 2 16,0-11 1-16,-11-23 3 0</inkml:trace>
  <inkml:trace contextRef="#ctx0" brushRef="#br0" timeOffset="421">270 724 196 0,'19'7'74'0,"4"3"-40"0,7-4-24 15,-11-2 20-15,7-4-5 16,8-4 3-16,0 1-16 16,-4 0-5-16,19-4-4 0,8-6-31 15,-20 9-11-15,-3 1-69 16</inkml:trace>
</inkml:ink>
</file>

<file path=ppt/ink/ink1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37.0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6 134 132 0,'-3'-10'52'0,"3"10"-28"0,-8 0-24 0,8 0 13 15,0 0-11-15,0 0-1 0,4 3 14 16,0 1 10-16,3 16-13 16,-3-4 3-16,3 18 1 0,5 20-2 15,-5-14 0-15,1-7 0 16,-1 24 4-16,1-6-6 16,3 22-2-16,-3-9-3 15,7 10-2-15,-4-11 5 16,4-6 4-16,-4-6 12 15,5-11 6-15,6 0-1 16,-3-27 1-16,-4 1-16 16,8-44-4-16,-4 3-8 15,11-37-1-15,23-73 1 16,-4-11 0-16,-8 8-5 16,-15 59-1-16,-3 11-17 0,-8-1-7 15,-4 8-45-15,-7 19-18 16,-8-6-40-1</inkml:trace>
</inkml:ink>
</file>

<file path=ppt/ink/ink1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37.5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0 156 0,'4'-6'60'0,"-4"6"-32"0,26 6-20 0,-7-2 16 16,3-4 3-16,-3 0 4 15,23 0-6-15,-8 0-3 16,18 3-12-16,24-3-4 0,-31 3-2 15,-3 1 0-15,-5-1 0 16,5 0-46-16,-16 7-19 16,-18-3-41-1</inkml:trace>
</inkml:ink>
</file>

<file path=ppt/ink/ink1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37.6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3 192 0,'15'-3'74'0,"11"3"-40"0,19 0-13 0,-37 0 22 0,15 0-6 16,18 0-2-16,4 0-17 15,0 0-9-15,-3 3-5 16,-4 1-1-16,-16-4 2 0,-3 0-134 16</inkml:trace>
</inkml:ink>
</file>

<file path=ppt/ink/ink1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38.4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 27 160 0,'-15'-23'63'0,"15"23"-34"0,-4-7-30 0,4 7 15 15,0 0-12-15,0 0-1 16,4 7 8-16,0-1 3 15,3 21-5-15,5 37 5 16,-1-10 1-16,-3-11 0 0,3 21 0 16,-4-11-1-16,5 38 2 15,-5-14-3-15,5 14-1 16,-5-14 5-16,4 3 2 16,8 21 7-16,-7-48 2 15,-1-6 4-15,0-13 4 16,1-4-8-16,6-20-3 15,-3-3-11-15,12-38-5 16,-5 5-4-16,12-45-3 16,-3 11 3-16,21-47 2 15,-10 13-4-15,7-7-3 0,-8 14 1 16,-3 7 0-16,-8 9-8 16,-11 11-2-16,0 10-76 15,-27 26-31-15,1 4-23 16</inkml:trace>
</inkml:ink>
</file>

<file path=ppt/ink/ink1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17-11-08T19:51:22.215"/>
    </inkml:context>
    <inkml:brush xml:id="br0">
      <inkml:brushProperty name="width" value="0.10583" units="cm"/>
      <inkml:brushProperty name="height" value="0.10583" units="cm"/>
      <inkml:brushProperty name="fitToCurve" value="1"/>
    </inkml:brush>
    <inkml:context xml:id="ctx1">
      <inkml:inkSource xml:id="inkSrc1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1" timeString="2017-11-08T19:51:40.660"/>
    </inkml:context>
  </inkml:definitions>
  <inkml:trace contextRef="#ctx0" brushRef="#br0">839 1411 0,'0'0'0</inkml:trace>
  <inkml:trace contextRef="#ctx1" brushRef="#br0">78 201 156 0,'-12'-36'57'0,"9"22"-30"0,-1 1-23 0,4 13 15 16,0-4-7-16,0 1-2 16,0 10-1-16,0 9-1 15,0 11-4-15,0 13 2 0,0 4 3 16,0-7-1-16,-4 43 3 16,0-13-4-16,-3 41-2 15,-1-21 0-15,-3 23 1 16,-4 45-5-16,11-75-1 15,0-10 2-15,4-13 3 16,4 10 4-16,4-20 2 16,7-20-3-16,-4-24-3 15,4-19-60-15,-4-21-25 16,1 7-15 0</inkml:trace>
  <inkml:trace contextRef="#ctx1" brushRef="#br0" timeOffset="253">666 0 132 0,'7'10'49'0,"-7"24"-26"0,0 13-9 16,0-20 17-16,0 13-6 16,-3 17 0-16,-1 33-5 15,0 14-1-15,-3 3-10 16,3 11-1-16,4 12-1 0,4-6 1 15,-1-13 0-15,5-17-2 16,-1-20-1-16,5-14-1 0,-5-17 2 16,1-12 1-16,-1-11 3 15,-3-14-38-15,-8-16-18 16,-7-16-61 0</inkml:trace>
  <inkml:trace contextRef="#ctx1" brushRef="#br0" timeOffset="437">119 627 200 0,'-4'13'77'0,"4"-13"-42"0,27 24-28 0,-12-17 20 16,11-1-3-16,20-2 3 16,14-1-9-16,4-6 0 0,4-1-11 15,-4 1-2-15,-8 0 1 0,-10-1-23 16,-16 4-10-16,-23-3-93 15</inkml:trace>
</inkml:ink>
</file>

<file path=ppt/ink/ink1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58.42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0 201 180 0,'7'-10'68'0,"12"16"-36"0,15 1-40 0,-11-4 12 16,14-3 9-16,24 4 6 15,10-1-1-15,12 7 0 0,8-3-10 16,18-4 4-16,8 0 3 0,0-3-1 15,4-3 2-15,-12-7-5 16,-37 0 1-16,-12 3-5 16,8-3-2-16,15-3 2 15,-23-1 0-15,-22-2-50 16,-23 2-20-16,-15-9-51 16</inkml:trace>
  <inkml:trace contextRef="#ctx0" brushRef="#br0" timeOffset="223">1078 0 144 0,'42'10'55'0,"-5"3"-30"0,27-3-16 0,-30 0 14 16,19 0 6-16,15 4 5 16,4-4-5-16,-1 3-1 15,-3 0-15-15,-8 8-6 0,-11 5 0 16,-18 8 0-16,-20 13 1 15,-26 6-2-15,-19 11-1 16,-34 3-3-16,-11-3 1 16,-4-1-26-16,-4-6-10 15,8-3-80 1</inkml:trace>
</inkml:ink>
</file>

<file path=ppt/ink/ink1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1:59.48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65 6 176 0,'-11'-6'68'0,"7"12"-36"0,-7 8-37 0,3-1 12 15,1 17 7-15,-5 11 6 16,5 16-2-16,3 6 0 16,4-2-10-16,8-1 1 0,3-13 4 15,4-7 2-15,4-10 3 16,3-10 1-16,5-6 1 16,3-14-9-16,8-17-2 15,-8-13-3-15,4-17 1 0,-4-10-2 16,-7-3 0-16,-5 6-3 15,-6 7-2-15,-5 17-6 16,-7 6-4-16,-3 11 1 16,-1 13 3-16,0 13 1 15,-4 11 3-15,5 9-4 16,3 11 2-16,3 0 2 16,5-8 1-16,3-5 1 15,4-8 2-15,4-10 1 16,8-13 3-16,7-20-1 15,7-10 0-15,0-10-1 16,-3-4 0-16,-4-2-2 16,-4 5 1-16,-3-2-7 0,-8 6-1 15,-4 3-12-15,-8 11-3 16,-3 6 3-16,-4 14 3 16,0 6 5-16,-4 14 6 15,-3 20 0-15,-1 20-1 16,-3 16 3-16,-1 15 0 15,5-5-2-15,-1 21 2 16,1 17 3-16,3 0 3 16,0-7 0-16,4-4 0 15,0-6 1-15,0-13 3 16,0-11 2-16,0-16 1 16,-3-17 2-16,-1-24 4 0,-4-20-4 15,1-23 0 1,-1-17-15-16,-3-20-6 0,-4-30-50 15,3-23-20-15,9 2-40 16</inkml:trace>
  <inkml:trace contextRef="#ctx0" brushRef="#br0" timeOffset="167">846 84 180 0,'52'-31'68'0,"-29"31"-36"0,0 7-40 15,-16 3 12-15,-3 7 0 16,-4 10 5-16,0 10-5 15,-4 10 0-15,-3 6-2 16,-1-3 1-16,1-9 2 0,3-8-2 16,0-6-2-16,4-7-16 15,0-10-5-15,8-10-61 16</inkml:trace>
  <inkml:trace contextRef="#ctx0" brushRef="#br0" timeOffset="434">1208 33 148 0,'7'4'55'0,"-3"2"-30"0,-4 14-5 0,0-3 19 15,0 17-4-15,-4 23 0 16,-3 13-16-16,-5 4-4 16,1 10-9-16,-4 19-2 0,4 11 2 15,-5 0-5-15,9-10-1 16,3-7 0-16,0-6 0 0,4-14 2 15,0-17 3-15,0-13 7 16,0-17 2-16,0-19 1 16,0-22 4-16,0-12-24 15,-3-27-11-15,-1-34-39 16,-4-23-17-16,5-7-37 16</inkml:trace>
  <inkml:trace contextRef="#ctx0" brushRef="#br0" timeOffset="1019">1249 94 184 0,'41'-31'68'0,"-18"31"-36"0,7 7-22 16,-15 0 17-16,4 6-4 16,0 4-2-16,0 6-9 0,-4 11-5 15,-4 6-4-15,-3 10 0 0,-4 1 0 16,-4-1-1-16,-4-3 1 16,0-10-2-16,0-7 2 15,4-7 2-15,0-2 2 16,0-8 8-16,4-3 4 15,0-7-9-15,7-3-6 16,4-3-2-16,0-7-2 16,4 0 0-16,0-4 0 15,4 4-3-15,-1-6 2 16,5-1 1-16,3-3 2 16,0-14 1-16,0-3 1 15,-7-6-2-15,-4-7-2 16,-8 3-15-16,-7 3-5 0,-8 11 3 15,-4 9 5-15,-7 11 5 16,-4 6 4-16,1 14 0 16,-1 13 1-16,0 7 8 15,4 16 4-15,4 7-3 16,3-6 1-16,12-4-5 16,7-6 0-16,12-4 10 15,11-10 3-15,7-10-1 16,8-13-1-16,8-14-8 15,7-20-2-15,0-6 0 16,0-8 0-16,0 1-2 16,-11 6-2-16,-8 14-2 15,-26 20-5 1,-15 17-1-16,-8 10 2 16,-4 13 3-16,1 13-3 0,3 1 2 15,4-4 6-15,11-6 6 16,16-7 7-16,14-11 3 15,8-9-5-15,15-17 0 16,8-24-39-16,11-6-14 16,-8-3-102-1</inkml:trace>
</inkml:ink>
</file>

<file path=ppt/ink/ink1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00.98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135 174 168 0,'4'7'66'0,"-12"20"-36"0,1 37-33 0,3-27 13 16,-4 9 4-16,-7 11 5 15,0 21-5-15,-4 22-1 16,4 1-7-16,0-4 0 0,4-10 1 16,3-7-3-16,4-13-1 15,4-13 3-15,4-20 3 16,7-18 0-16,5-19 0 15,6-17-32-15,5-34-11 16,3-33-68-16</inkml:trace>
  <inkml:trace contextRef="#ctx0" brushRef="#br0" timeOffset="178">580 0 196 0,'15'40'74'0,"-11"11"-40"0,-4 39-24 16,0-43 17-16,0 13-4 15,0 7 0-15,0-10-10 16,0-6-5-16,0 32-5 16,0 38 2-16,0-20 4 0,3-21-3 15,1-36 2-15,-4-7-25 16,-4-11-8-16,-3-6-92 16</inkml:trace>
  <inkml:trace contextRef="#ctx0" brushRef="#br0" timeOffset="346">75 674 260 0,'7'10'99'0,"16"0"-54"0,3-7-44 0,-7-6 21 16,19-4-12-16,18-3-3 16,8 0-2-16,4 0-1 15,-19 3-2-15,-4 4-50 0,1 0-22 16,-9-1-42-1</inkml:trace>
</inkml:ink>
</file>

<file path=ppt/ink/ink1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25.41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0 156 0,'5'12'60'0,"13"-4"-32"0,14 0-6 16,-14-4 20-16,9-4-3 15,10 0 0-15,4 4-14 16,0 0-5-16,0 0-11 16,0-4-2-16,-5 0 0 0,-9-4-19 0,-8 0-6 15,-6 0-104 1</inkml:trace>
</inkml:ink>
</file>

<file path=ppt/ink/ink1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02.15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20 214 184 0,'-22'47'71'0,"22"-47"-38"16,3 50-21-16,-3-40 19 0,8 4 1 16,-1-4 4-16,5 0-5 15,-1-3 1-15,19-7-18 16,19-17-4-16,4-10 1 0,-4-7-5 15,0-9 2-15,-8-4-5 16,-7 0 0-16,-3 3-23 16,-9 8-12-16,-11 5-3 15,-7 11-2-15,-11 7 12 16,-5 10 5-16,-3 6 9 0,-4 10 5 16,1 14 4-16,-1 10 1 15,0 17 5-15,8 6 5 16,3-6 6-16,8-7 5 15,8-1 3-15,7-9 3 16,7-7-3-16,8-9 0 16,4-11-6-16,8-14-2 15,7-9-7-15,4-24 0 16,11-10-5-16,4-10-2 16,-8 0 2-16,0 0 0 15,-11 14-1-15,-15 9-2 16,-11 7-4-16,-16 11 0 15,-7 5 0-15,-7 8 2 16,-4 6-1-16,-5 11-1 0,5 6 0 16,4 7 3-16,3 3 0 15,11 10 3-15,5 4-6 16,3-7 1-16,7-4 1 16,5 1 1-16,-1-4-2 15,-3-3 2-15,-4-1-1 16,-4-5 0-16,-4-1 8 15,-3-7 6-15,-5-3-2 16,1-3 0-16,0-7-4 16,3-7 1-16,9-10-6 15,6-16-1-15,8-14-46 16,12-13-20-16,14-1 14 16,5 8 9-16,-5 2 26 15,-7 14 10-15,-11 7 8 0,-19 14 11 16,-12 6 4-1,-10 6-1-15,-9 11 1 16,-3 10-7-16,0 6-1 16,0 7-4-16,11 4-3 15,8 9 0-15,11-2-1 16,8-5 8-16,7 1 5 16,4-3 5-16,0-4 3 15,0-7-2-15,-8 1-2 16,-3-4-5-16,-8-3-2 15,-8-4-2-15,-10-3 0 16,-13 0-2-16,-2-3 1 16,-5-4-2-16,0-6 0 0,1-4-63 15,3 1-27-15,0-8-51 16</inkml:trace>
</inkml:ink>
</file>

<file path=ppt/ink/ink1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02.31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13 37 516 0,'-15'-40'192'0,"26"64"-104"0</inkml:trace>
</inkml:ink>
</file>

<file path=ppt/ink/ink1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14.3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19 530 184 0,'-19'-27'68'0,"19"24"-36"0,-4 3-33 16,4 0 15-16,0 0-6 15,4 10 1-15,3 10 1 16,1 20 1-16,-1 4-5 16,1-8-4-16,7 25-1 0,0-8 1 15,4 31 3-15,0-17-2 16,3 20-2-16,-3-10 8 16,4 4 6-16,-4-14 4 15,3-10 3-15,-3-7 5 16,0-20 4-16,-4 0-13 0,4-43-3 15,-4 0-9-15,8-41-2 16,14-60-2-16,1-27 1 16,0 14-4-16,-1 3 0 15,-3 13-21-15,-3 14-10 16,-9 10-33-16,-7 13-13 16,-3 11-32-1</inkml:trace>
  <inkml:trace contextRef="#ctx0" brushRef="#br0" timeOffset="202">833 221 160 0,'23'57'63'0,"-23"-57"-34"0,30 51-19 0,-19-31 17 0,4 7-11 15,4-1-2-15,-4-5-8 16,-4-5-2-16,8 4-2 15,8 4 1-15,-5-7 0 0,-3-7-26 16,-4-7-9-16</inkml:trace>
  <inkml:trace contextRef="#ctx0" brushRef="#br0" timeOffset="365">1131 0 168 0,'-4'30'66'0,"-4"4"-36"0,-7 20-22 0,8-28 16 16,-8 15-10-16,-4 9-3 16,-4 0-6-16,1-3-2 15,3-7-1-15,4-3-8 0,0-10-4 16,0-4-78 0</inkml:trace>
  <inkml:trace contextRef="#ctx0" brushRef="#br0" timeOffset="499">856 426 200 0,'15'3'77'0,"0"-3"-42"0,4-3-34 0,-4 3 16 15,7-3-9-15,12-1 0 0,8-2-15 16,3-1-6-16,4 0-79 16,0-3-36-16</inkml:trace>
</inkml:ink>
</file>

<file path=ppt/ink/ink1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15.5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1189 220 0,'0'10'85'0,"0"-10"-46"0,4-23-30 0,-4 20 19 15,7-18-12 1,-3 5-2-16,7-38-8 0,-3 7-2 16,14-30-2-16,12-80-2 15,-11 53 3-15,-4 17-9 0,3-21-3 16,1 18-20-16,0-17-8 16,-1 16 10-16,5 14 7 15,-5 10 8-15,1 30 6 16,0 4 3-16,-1 36 2 15,12 17-2-15,-4 20 2 16,0 31 1-16,-3 19 0 16,-5 1 2-16,-7-24 1 15,1-14-1-15,-1 21-2 16,-4-14 3-16,0 7 0 16,1 17 3-16,-5-20 1 0,-14-31-65 15,-8-23-21 1</inkml:trace>
</inkml:ink>
</file>

<file path=ppt/ink/ink1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15.7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47 172 0,'15'3'66'0,"11"-3"-36"0,20 4-24 16,-24-4 15-16,1 0-11 15,0 0-3-15,14-10-2 16,-7 3-1-16,12-13-90 15,-4 3-42-15</inkml:trace>
</inkml:ink>
</file>

<file path=ppt/ink/ink1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16.0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6 196 0,'-4'27'74'0,"4"-27"-40"0,4 77-27 0,-4-63 18 16,7 29-9-16,-3-6 1 16,7 17-4-16,-3-7 0 15,7 16-7-15,7 31 0 0,-7-37 4 16,-3-7 5-16,7-3 5 0,11 14 5 16,-15-34 4-1,0-4-4-15,0-26-1 0,-4-1-11 16,8-33-3-16,-4 7-4 15,12-64-1-15,-5 14-14 16,12-51-4-16,-4 17-62 16,12-13-28-16,-8 20-31 15</inkml:trace>
</inkml:ink>
</file>

<file path=ppt/ink/ink1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16.5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0 164 0,'7'0'63'0,"8"3"-34"0,15 4-16 0,-11-4 17 16,11 1-11-16,8-4-3 15,-8 0-7-15,-3 0-4 16,18 3-2-16,-4-3 0 0,5 3 2 16,-9 1-86-1,-6 2-54-15,-9-2 52 16</inkml:trace>
</inkml:ink>
</file>

<file path=ppt/ink/ink1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16.7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10 204 0,'27'10'77'0,"3"-10"-42"0,19-3-34 0,-23-1 16 0,12 1-9 16,15 0-2-16,7-4-100 15,8 7-44-15</inkml:trace>
</inkml:ink>
</file>

<file path=ppt/ink/ink1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17.1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129 164 108 0,'-15'0'41'0,"11"10"-22"0,-7 17 2 0,11-20 17 16,-4 9-5-16,0 1-2 15,0 40-6-15,-7 44-4 16,0-1-11-16,-1 18-4 0,1 12 0 16,3-2-1-16,1-11 2 15,3-13-2-15,4-10 0 16,4-14-8-16,0-20 0 0,3-19-15 15,5-21-5 1,3-17-50-16,3-20-46 16,-2-23 37-16</inkml:trace>
  <inkml:trace contextRef="#ctx0" brushRef="#br0" timeOffset="240">675 0 196 0,'8'64'74'0,"-8"-64"-40"0,-4 93-24 0,4-76 20 15,-4 37-14-15,1-7-1 16,-5 43-9-16,4-13-4 16,1 44-1-16,-1 60 3 15,4-81 2-15,0-16-2 0,7 0-3 16,1 27 2-16,-4-51 0 15,-1-10-15-15,-3-20-6 16,-11-3-90 0</inkml:trace>
  <inkml:trace contextRef="#ctx0" brushRef="#br0" timeOffset="410">4 764 208 0,'-11'13'77'0,"22"1"-42"0,23-1-26 0,-26-9 22 0,22-1-8 16,26 0 1-16,16-3-9 16,7-3-4-16,16-7-79 15,-9 0-34-15,5 0 2 16,-20-7 4-16</inkml:trace>
</inkml:ink>
</file>

<file path=ppt/ink/ink1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22.4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129 1290 400 0,'7'14'0'0,"8"6"19"0,-7-14 19 16,-1-2-18-16,5-8 13 15,3 1-19-15,7-20-4 16,1 3-6-16,7-44-1 16,0 0-1-16,0-33-17 15,-3 6 8-15,-5-33-32 16,1 14 21-16,-8-7-35 16,4 23 30-16,0 13-14 15,-4 18-68-15,0 9-30 0</inkml:trace>
  <inkml:trace contextRef="#ctx0" brushRef="#br0" timeOffset="585">4 325 128 0,'-7'3'49'0,"7"-3"-26"0,0 31-16 15,0-11 21 1,7 6-16-16,1 21 12 16,-1 0-14-16,1 24 15 15,3-4-15-15,-3 23 7 16,3-3-10-16,0 7 7 15,1-7-8-15,-1-13 10 16,4-10-9-16,-4-11 7 16,1-9-7-16,-5-11-46 0,4-9 21 15,-11-11-108-15,0-3 70 0</inkml:trace>
  <inkml:trace contextRef="#ctx0" brushRef="#br0" timeOffset="1157">781 23 144 0,'7'31'55'0,"-7"-31"-30"0,19 46-29 0,-7-29 10 16,-1-3-5-16,8 9 2 16,0 1-2-16,3 6 4 15,1 0-3-15,-1-3-47 16,1-4 24-16,-4-9-57 15,0-4 44-15</inkml:trace>
  <inkml:trace contextRef="#ctx0" brushRef="#br0" timeOffset="1323">1098 0 108 0,'-19'33'44'0,"19"-33"-24"0,-23 64-15 16,8-37 22-1,4-4-15-15,-20 21 7 16,1 3-11-16,-7 10 2 16,6 3-6-16,-2-10-72 15,6-3 36-15</inkml:trace>
  <inkml:trace contextRef="#ctx0" brushRef="#br0" timeOffset="1474">694 278 212 0,'49'-17'79'0,"-49"17"-42"0,87-13-32 0,-49 6 19 16,-5 7-15-16,20-6-22 15,0 6 6-15,4-7-99 16,-1 7 58-16</inkml:trace>
</inkml:ink>
</file>

<file path=ppt/ink/ink1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31.77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60 463 176 0,'-23'-37'66'0,"14"29"-36"0,-4 8-31 0,8 4 12 15,1 4 6-15,-1 5 6 16,5 7-8-16,0 4-3 15,5 13-7-15,-1 15 3 0,5 21 2 16,0 8-1-16,5 4 0 16,0-8-5-16,-1-17-3 15,1-7 8-15,4-16 6 16,0-9 2-16,5-16-1 16,0-20-8-16,4-20-5 15,5-29 0-15,0-24 0 16,-5 0-1-16,1 0-2 15,-6 4-2-15,-3 8 1 0,-1 13-21 16,-5 11-8-16,-4 9-29 16,1 12-13-16,3 11-25 15</inkml:trace>
  <inkml:trace contextRef="#ctx0" brushRef="#br0" timeOffset="216">474 940 188 0,'0'73'71'0,"5"-44"-38"0,-5 7-30 0,0-12 17 15,0-4-8 1,0 1 1-16,0 3-8 0,0-4-1 16,0 0-2-16,0-7 3 0,0-5 1 15,0-8-2-15,0-4-3 16,0-4-29-16,0-13-14 15,5-7-51 1</inkml:trace>
  <inkml:trace contextRef="#ctx0" brushRef="#br0" timeOffset="428">611 30 200 0,'18'-16'74'0,"-4"12"-40"16,13-5-27-16,-9 9 18 0,5 0-9 16,5 0 1-16,-1 0-8 15,5 0-3-15,-5 0-3 16,-4 0-3-16,-5 0 1 0,-4 0-41 16,-5 0-18-16,0 0-39 15</inkml:trace>
  <inkml:trace contextRef="#ctx0" brushRef="#br0" timeOffset="556">770 103 184 0,'-18'32'68'0,"14"21"-36"0,-1-5-26 16,5-28 17-16,-4 9-10 0,4-5-2 16,0 0-15-16,0-3-91 15,13-9-35 1</inkml:trace>
</inkml:ink>
</file>

<file path=ppt/ink/ink1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24.2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0 184 0,'-4'54'68'0,"4"-54"-36"0,-3 60-24 16,-1-33 27-1,8-4-20-15,-4 28 12 16,0 6-16-16,0 16 8 16,3 4-11-16,1 11 2 0,4-18 5 15,7-10 5-15,0-9 3 16,4-11 3-16,0-13-14 16,3-11 6-16,1-12 3 0,3-18-7 0,4-23-3 15,4-30-6-15,0-20-2 16,-4-7-47-1,4-3 23-15,0-17-106 16,-4 14 71-16,1 6-92 16,-5 20 85-16</inkml:trace>
</inkml:ink>
</file>

<file path=ppt/ink/ink1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24.3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0 172 0,'49'31'66'0,"-49"-31"-36"0,56 20-26 0,-29-14 15 16,3 5-11-16,4-5-86 15,3 1 42-15</inkml:trace>
</inkml:ink>
</file>

<file path=ppt/ink/ink1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24.5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0 164 0,'-11'20'63'0,"11"-20"-34"0,26 23-19 16,-7-19 28-1,4 2-21-15,18-9 2 16,8 0-11-16,15-8-71 0,0 1 34 0,8-6-84 16,-8 6 64-16</inkml:trace>
</inkml:ink>
</file>

<file path=ppt/ink/ink1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24.7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0 204 0,'49'21'77'0,"-49"-21"-42"0,52 20-23 0,-33-14 23 16,0 1-20-16,15 0-3 15,-4 0-8-15,23-7-64 16,0 3 32-16,-8-6-97 16,-7-1 71-16</inkml:trace>
</inkml:ink>
</file>

<file path=ppt/ink/ink1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24.9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109 0 184 0,'-22'57'68'0,"22"-57"-36"0,-12 71-26 16,5-35 15 0,7 1-13-16,-11 24 0 15,3 2-5-15,-3 4-4 16,7-6 0-16,-7-8-87 0,7-6 48 16,-7-7-72-16,3-3 64 15</inkml:trace>
</inkml:ink>
</file>

<file path=ppt/ink/ink1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25.0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0 216 0,'-15'0'82'0,"15"4"-44"0,11 2-22 0,0-2 22 15,16-1-16-15,7 0 0 16,7 4-13-16,23 0-3 16,23-7-28-16,0-4-11 15,11 1-84-15</inkml:trace>
</inkml:ink>
</file>

<file path=ppt/ink/ink1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25.1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0 244 0,'19'3'93'0,"-19"-3"-50"0,26 10-37 15,-7-3 22-15,0-1-17 16,-4-2-122 0,-4-1 59-16,1 4-99 0</inkml:trace>
</inkml:ink>
</file>

<file path=ppt/ink/ink1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40.06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268 442 276 0,'-19'-50'104'0,"8"36"-56"0,-8-2-54 16,8 12 19-16,-12 4-12 15,-3 7-1-15,-8 10-2 16,-4 10 0-16,4-1 2 16,8 1 0-16,7 3 0 0,11 1-3 15,16 2 0-15,11-3 4 16,15 0 1-16,7-6 2 0,4-4 0 16,4-3 2-16,-7-4 3 15,-4 1-4-15,-8-1-1 16,-8 7 0-16,-7 4 2 15,-7-1-3-15,-12-3 0 16,-7 0-1-16,-8-3 1 16,-7 0-4-16,-8-4 0 15,-4-6-12-15,4-7-5 0,4-4-21 16,3-2-8-16,9-14-46 16,6-4-37-1,12-3 48-15</inkml:trace>
  <inkml:trace contextRef="#ctx0" brushRef="#br0" timeOffset="184">490 332 252 0,'19'6'93'0,"-7"8"-50"0,-1 9-41 16,-4-9 17-16,-3 6-12 15,0 3-4-15,0 4 0 16,3 0 0-16,1 0-1 15,3-4-15-15,4-6-4 0,0-11-18 16,0-6-7-16,-3 0-58 16</inkml:trace>
  <inkml:trace contextRef="#ctx0" brushRef="#br0" timeOffset="391">954 0 240 0,'4'-14'90'0,"-4"14"-48"0,-11 31-42 0,-1-5 18 15,-7 25-8-15,-11 19 2 16,4-16 2-16,3-7 1 16,-22 53-8-16,-38 74-2 0,8 11-1 15,3 16 0-15,8-20 0 16,11-14-2-16,4-13-2 16,11-13-8-16,8-34-5 0,11-23-29 15,4-23-12-15</inkml:trace>
  <inkml:trace contextRef="#ctx0" brushRef="#br0" timeOffset="1020">1030 355 164 0,'18'-10'63'0,"-18"10"-34"0,27 10-34 0,-16-3 12 16,-3 3 3-16,-5 7 5 15,-3 9 2-15,-3 4 1 16,-9 7-9-16,1 10 1 0,0 0 3 15,-1 10-7-15,5-7-1 16,-1-9-1-16,5-8 0 16,-1-13 0-16,8-13 2 15,3-17-3-15,8-17-2 16,4-13-3-16,4 0 1 16,-1-11-4-16,5 4 1 0,-5 7 0 15,5 10-1-15,-8 10 1 16,3 7 3-16,-3 9 2 15,-4 11 2-15,-4 3 5 16,-3 3 3-16,-8 4-6 16,0 3-1-16,8 4-2 15,-1-4 1-15,1-7 0 16,3-6 3-16,4-14 1 16,4-6 3-16,0-11-5 15,3-9-1-15,5-7-2 16,-1-17-2-16,1 6-2 15,-1 11-1-15,-3 7-1 16,-5 13 3-16,-3 6 6 16,-3 21 5-16,-5 6-1 0,1 7 2 15,-4 7-2 1,-1 0 0-16,1 7-3 0,0-8-1 16,3-2-6-16,5-7 1 15,-1-4-64-15,0-3-29 16,1-17-22-1</inkml:trace>
</inkml:ink>
</file>

<file path=ppt/ink/ink1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2:47.00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672 117 180 0,'-34'-10'68'0,"15"14"-36"0,-15-1-35 16,15 4 13-16,-15 3-7 16,-11 7-2-16,-8 3 0 15,0 3 1-15,1 1-1 16,3-4-3-16,3-7-1 0,1-3 4 15,4 0 3-15,10-3-3 16,5 0-1-16,7 3-5 16,4 6-1-16,4 8 3 15,3 9 3-15,1 8 3 16,3 12 1-16,0 8-5 0,4 29 1 16,0 31 2-16,0 6 1 15,0 47-4-15,0 4-1 16,4 16 5-16,0 27 5 15,-4-23 2-15,0 10 2 16,0-10 0-16,0-31 0 16,0-6 0-16,-4 0 2 15,0-14-3-15,0-19 1 16,-3-21-5-16,3-20 1 16,0-13-5-16,4-4-2 15,4-9 0-15,4-18-1 0,7-3 2 16,7-13 3-16,9-13 0 15,6-11 2-15,20-6-11 16,7-4-4-16,11-6-111 16</inkml:trace>
  <inkml:trace contextRef="#ctx0" brushRef="#br0" timeOffset="856">4510 111 160 0,'23'3'63'0,"7"-6"-34"0,4 6-34 15,-16 0 12-15,13-3-2 0,6 0 2 16,9-3-1 0,6 0-1-16,5-1-3 0,-4 1 1 0,-4 0 2 15,-4-4-2-15,-7 4-2 16,-4 3 0-16,-8 0 1 15,-7 6 1-15,-4 4 3 16,-8 10-3-16,-7 11 0 16,-3 15-1-16,-1 22-2 15,-4 9 1-15,1 3-1 16,-1 27 2-16,1 31 3 16,-1-1-2-16,1 37-2 15,3 7 8-15,4-10 4 16,4 24 0-16,3-1 2 15,5-23 1-15,3 13-1 0,0-3-1 16,0-20 1-16,7 3-2 16,-7 4 0-16,-3-17-1 15,-5-14 2-15,-7-13-5 16,0-7-3-16,-7 1-1 16,-5-21-1-16,-6-13 2 15,-20-17 1-15,-15-10 1 16,-19-24 0-16,-18-16-22 15,-38-40-10-15,-57-31-120 16</inkml:trace>
  <inkml:trace contextRef="#ctx0" brushRef="#br0" timeOffset="1651">1022 191 152 0,'-18'-10'57'0,"10"7"-30"0,-3-7-25 0,7 6 12 15,0 1-5-15,-3 0 0 16,3-1-3-16,0 1 1 16,0 0-4-16,4 3-6 0,8 6-1 15,7 8 0-15,4 12 2 16,11 21 1-16,8 14 1 16,14 9 0-16,9 4 0 15,14 3 0-15,19 30 0 16,12 10 2-16,11-3 1 15,22 7 5-15,12 26 3 0,7-6 0 16,16-7 3-16,3 10-1 16,4 21 0-16,15-11-1 15,-4-7 0-15,-7 4-2 16,11 7-1-16,-15-18-1 16,-19-6 0-16,-7-6 0 15,-8 9 2-15,-15-16-5 16,-15-14-1-16,-23-20-2 15,-15-13 1-15,-15-14 2 16,-15-6 2-16,-15-17 1 16,-15-10 0-16,-19-11-79 15,-19-9-36-15,-7-24-2 16</inkml:trace>
  <inkml:trace contextRef="#ctx0" brushRef="#br0" timeOffset="2596">668 704 148 0,'4'-7'57'0,"-1"7"-30"0,1-3-29 0,-4 3 9 0,0 0-3 16,0 0 0-16,0 0 2 16,0 0 3-16,8 0-4 15,-8 0 4-15,7 10 5 16,5 3-3-16,3 4-5 16,0 3-2-16,7 7-2 15,12 17-2-15,19 9 1 16,7 7 1-16,12 1-3 15,7 9-2-15,4 11 2 16,27 19 2-16,6 11-2 16,5-7 0-16,11 0 5 15,15 20 5-15,8 13 6 16,-4-13 3-16,11-7-5 16,-4 14-3-16,-7 3 3 15,-8-7 2-15,4-16-4 0,-11-11 1 16,-12 14-3-16,-3-3 0 15,-19-10-3-15,-12-14 1 16,-7-10-4-16,-4-10 0 16,-11-14 3-16,-11-9 1 15,-12-4-1-15,-7-13-1 16,-12-7 1-16,-7-3 1 16,-4-7-1-16,-7-3-1 15,-12-4-23-15,-8-6-8 16,-6-11-97-1,3-9-57-15,-27-7 81 16</inkml:trace>
  <inkml:trace contextRef="#ctx0" brushRef="#br0" timeOffset="6183">1230 2309 236 0,'-30'7'90'0,"22"0"-48"0,-18 6-47 0,11 4 15 16,-8 13 0-16,0 13 4 16,1 18-1-16,3 6 2 15,8 7-8-15,7-4 2 0,15 7 2 16,8 0-4-16,11-10-2 16,8-10 6-16,11-20 5 15,0-20 3-15,15-17 1 0,8-24-5 16,3-13-1-16,-7-13-4 15,-12-24-1-15,-14-19-3 16,-20-1-1-16,-22-3-3 16,-18 3-2-16,-28-4-10 15,-3 18-4-15,-3 26 0 16,-1 34 3-16,-4 24-9 16,1 19-4-16,-1 21-119 15</inkml:trace>
  <inkml:trace contextRef="#ctx0" brushRef="#br1" timeOffset="16889">1954 151 188 0,'-15'-20'71'0,"3"10"-38"0,5 0-28 0,7 6 17 15,0 1-8 1,-4 0 0-16,4-1-11 0,0 4-3 16,4 4-1-16,3 6-2 0,8 6 1 15,12 18 0-15,14 26 0 16,12 14 0-16,15 6 0 15,15 18 4-15,11 2 1 16,27 21 5-16,11-1 3 16,3-9 7-16,20 10 3 15,3 9-2-15,-3-6-1 16,-8-10-4-16,-4-13 1 16,-7 9-6-16,-15 4-3 0,-16-6-1 15,-14-14 1-15,-12-11-3 16,-15-12 0-16,-15-14 3 15,-11-10 1-15,-4-14 1 16,-16-6 2-16,-10-10-16 16,-12-11-8-16,-11-12-130 15</inkml:trace>
  <inkml:trace contextRef="#ctx0" brushRef="#br1" timeOffset="17429">3420 215 220 0,'-37'57'82'0,"29"-4"-44"0,4 28-33 15,4-41 17-15,8 7 1 16,7 16 6-16,8 18-3 16,7 6-1-16,11-10-13 15,8-13 3-15,11-14 5 0,16-20 2 16,3-23 4-16,0-31-3 15,-3-26-2-15,-8-7-7 16,-16-20-4-16,-18-27-3 16,-22-16-2-16,-31 2-3 15,-34-2 1-15,-19-1-15 0,-7 30-5 16,-4 41-75-16,-15 33-34 16,8 14-19-1</inkml:trace>
</inkml:ink>
</file>

<file path=ppt/ink/ink1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4:15.620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55 268 0,'18'-23'101'0,"9"13"-54"0,22-4-46 0,-15 11 19 16,11-1-11-16,8 4-3 15,0 4-3-15,-4 6-3 16,-4 3 1-16,-11 4-1 0,-8 6 0 15,-11 11 0-15,-11 6 0 16,-11 7 0-16,-16 7 0 16,-7-4 0-16,-8-6 2 15,-3-8-1-15,-5-2 2 16,5-11-2-16,3-2-1 16,4-8-4-16,8-6 0 15,7-4-3-15,11 0 2 16,8-3 3-16,12 0 1 0,14 4-2 15,12 6 2-15,11 0 1 16,0 7 2-16,0-1-1 16,-4 4 2-16,-7 4-2 15,-8-1-1-15,-4 1 1 16,-11 3-1-16,-7-1 4 16,-8 5 2-16,-8-1 0 15,-3-3-1-15,-15-4-6 16,-8 0 1-16,-8-6-11 15,-3-3-5-15,4-8-19 16,-1-6-7-16,12-6-69 16</inkml:trace>
</inkml:ink>
</file>

<file path=ppt/ink/ink1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33.22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227 32 196 0,'5'-32'74'0,"-5"36"-40"0,-9 24-40 0,4-7 14 16,-9 11-3-16,1 9 2 15,-5 11-3-15,-1 1-1 16,-3 7-1-16,-1 13 3 0,0 12 1 16,0 4-2-16,5-4-1 15,-5-8 1-15,14-12 0 16,0-12 0-16,5-25 4 16,4-28 3-1,9-37-53-15,4-15-22 16,10-13-29-1</inkml:trace>
  <inkml:trace contextRef="#ctx0" brushRef="#br0" timeOffset="182">277 146 160 0,'14'32'63'0,"-10"-4"-34"16,6 21-21-16,-1-21 18 0,0 5-13 15,0 15-2-15,5 17-5 16,-5 20-1-16,0 4-3 15,9-8 1-15,-4-8 2 0,-5-17 0 16,-5-7 2-16,-4-33-81 16,-4-16-17-1</inkml:trace>
  <inkml:trace contextRef="#ctx0" brushRef="#br0" timeOffset="311">68 518 176 0,'-5'0'66'0,"14"0"-36"0,14-4-35 0,-9 0 12 16,13 0-4-16,14-4 1 16,9 0-51-16,5 0-20 15,13 4 2-15,-9 4 5 16</inkml:trace>
</inkml:ink>
</file>

<file path=ppt/ink/ink1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4:15.805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14 336 0,'56'-14'126'0,"-29"14"-68"0,18 0-68 0,-26 3 20 16,4 1-10-16,3-1 0 15,4 1 0-15,0-4 0 16,-3 0 0-16,-1 0-64 0,4 0-27 16,0-4-33-1</inkml:trace>
</inkml:ink>
</file>

<file path=ppt/ink/ink1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4:16.161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286 4 304 0,'-18'-10'115'0,"18"17"-62"0,3 6-66 0,-3 0 15 15,0 11-5-15,-3 9 1 16,-1 21 2-16,0 23 0 15,0 3 0-15,0 11 0 0,4-4 0 16,0 7-9-16,8-7-2 16,0 0-12-16,-1-16-5 15,1-18-142 1,-1-43 51 0</inkml:trace>
  <inkml:trace contextRef="#ctx0" brushRef="#br0" timeOffset="156">0 305 304 0,'0'-3'115'0,"15"6"-62"0,23-6-62 0,-20 3 20 0,13-7-10 16,6 1 2-16,5-4-29 16,7 0-9-16,4 0-89 15,-1 3-38-15</inkml:trace>
</inkml:ink>
</file>

<file path=ppt/ink/ink1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4:16.672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0 392 264 0,'22'27'101'0,"1"-20"-54"0,14-4-37 0,-18-3 23 15,8-7-12-15,7-9-1 16,0-8-12-16,-1-16-3 15,-2-10-3-15,-5-4-21 0,-7-3-10 16,-8 7-3-16,-7 6 1 16,-8 7 13-16,-3 10 6 15,-8 11 12-15,-4 9 5 16,-8 17 4-16,1 14 2 16,0 16 1-16,-1 10 0 15,8 4-6-15,4 3-2 16,8-4-2-16,7 1 1 15,11-7 9-15,8-4 4 0,7-6 4 16,4-10 0-16,4-14-7 16,8-6 0-16,3-10-17 15,-3-7-4-15,3-10-52 16,-8-7-21-16,-3-7-44 16</inkml:trace>
</inkml:ink>
</file>

<file path=ppt/ink/ink1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4:16.987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0 236 0,'7'17'90'0,"1"0"-48"0,7 10-49 0,-12-7 14 15,-3 13-5-15,-3 4 1 16,-1 3 1-16,0 7 0 15,0 4-2-15,1-5-2 0,-1 1 3 16,4-3 11-16,0-7 8 16,0-7 4-16,0-10 4 15,0-13-7-15,4-14-4 16,3-6-11-16,4-17-3 16,1-14-5-16,-1-10-1 15,0-9 1-15,1-4 0 16,3 6-3-16,0 8 0 15,4 9-34-15,0 7-15 16,-1 7-81-16</inkml:trace>
</inkml:ink>
</file>

<file path=ppt/ink/ink1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4:17.527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26 0 276 0,'-4'36'104'0,"4"-2"-56"0,0 16-49 16,0-26 20-16,-3 3-13 16,-1 3-3-16,0 7-5 15,0-4 1-15,1 1 1 16,-1-1 0-16,4-3 2 0,0-3-1 16,0-7 2-16,7-6 2 15,-3-11 4-15,4-6-2 16,-1-7 1-16,1-11-12 0,-1-5-4 15,5-5-3-15,-1 5 1 16,0 2 8-16,1 4 3 16,3 7 1-16,-4 6-2 15,0 7 1-15,-3 3 1 16,-4 7-1-16,-4 4-1 16,-4 6 1-16,0 3-1 15,0 1 0-15,4 3 0 16,8-4 0-16,-1-3 0 15,1-6 0-15,3-8 0 16,0-9 2-16,5-7 3 0,6-10-4 16,5-10-3-16,6-7-2 15,5 0 3-15,0 0 4 16,-4 7 6-16,-12 13 4 16,-3 4 2-16,-4 9-4 15,-7 14-1-15,-8 4-6 16,-4 6-1-16,-7 3-1 15,11 8 1-15,0-1-4 16,7 0 0-16,12-3 1 16,4-7 0-16,3-7-36 15,4-6-13-15,1-4-87 16</inkml:trace>
</inkml:ink>
</file>

<file path=ppt/ink/ink1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3:07.299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0 388 212 0,'-4'-10'79'0,"11"7"-42"0,12-7-32 0,-4 7 17 15,15-1-3-15,8 1 1 16,19 3-5-16,11 0-1 15,7 0-8-15,12 0-4 0,11 0 1 16,7 0-2-16,-7 3 2 16,-3-3-2-16,-9 4 2 15,-10-1-2-15,-8-3 2 0,-12 0-48 16,-14 0-22-16</inkml:trace>
  <inkml:trace contextRef="#ctx0" brushRef="#br0" timeOffset="210">712 418 204 0,'-34'34'77'0,"23"10"-42"0,-8 23-41 15,12-20 14-15,-1 6-5 0,0 11 1 16,5 6 0-1,-1 7 2-15,0 4-3 0,4-1-4 0,0-13 0 16,4-10 5-16,3-13 2 16,1-14-22-16,3-13-11 15</inkml:trace>
  <inkml:trace contextRef="#ctx0" brushRef="#br0" timeOffset="509">980 780 240 0,'4'54'90'0,"3"-14"-48"0,1 14-49 0,-5-21 16 0,-3 14-8 16,0 20 2 0,0 0-4-16,0-6 0 0,0-8 1 15,0-12 2-15,0-11 1 0,0-17 10 16,0-13 3-16,-3-20-7 15,3-20-3-15,0-17-4 16,0 0 1-16,3-3 2 16,5 6 4-16,7 7-2 15,0 7-2-15,4 6-5 16,0 11-2-16,4 6-39 16,3 7-17-16,8 0-55 15</inkml:trace>
  <inkml:trace contextRef="#ctx0" brushRef="#br0" timeOffset="691">1485 918 200 0,'-4'47'77'0,"8"-10"-42"0,-4 30-41 0,0-34 14 15,0 11-5-15,0-1 1 16,4-2-2-16,0-11 1 15,3-14-2-15,1-16-14 0,-1-23-6 16,1-17-67 0</inkml:trace>
  <inkml:trace contextRef="#ctx0" brushRef="#br0" timeOffset="812">1470 362 260 0,'-19'-7'99'0,"12"14"-54"0,-1 3-55 16,8-4 16-16,0 4-28 15,4 4-8-15,3 2-73 16,5 8-33-16</inkml:trace>
  <inkml:trace contextRef="#ctx0" brushRef="#br0" timeOffset="1394">2036 888 248 0,'-23'-37'93'0,"19"20"-50"0,-15-10-48 0,12 14 17 15,-8-1-11-15,-8 4-3 0,-7 0-2 16,0 10 0-16,0 14 3 16,3 2 0-16,5 8 1 0,6 3-3 15,5 3 0-15,7 0 2 16,8 0 2-16,7-3 6 15,8-7 6-15,8-10 8 16,3-10 7-16,11-10-11 16,1-13-4-16,-4-14-6 15,-1-27-2-15,-3-13-10 16,-4-13-4-16,-3-4-28 16,-8-7-14-16,-8-13 18 15,0 7 10-15,-3 10 13 16,-1 23 6-16,-3 20 9 15,-4 21 5-15,0 20-1 16,-4 23 2-16,-3 23-6 0,-5 21-3 16,1 6-1-16,0 14-1 15,-1 13 2-15,9 13 1 16,3-2-1-16,0-8-2 16,7-13-6-16,5-13-4 15,-1-10-87 1</inkml:trace>
  <inkml:trace contextRef="#ctx0" brushRef="#br0" timeOffset="1821">2364 841 228 0,'0'30'85'0,"3"-10"-46"0,-3 14-46 0,0-21 14 15,0 7-12-15,0 4-1 16,0-1-15-16,4-6-4 15,0-7-51-15,0-14-23 16,-1-2 41-16,5-4 18 16</inkml:trace>
  <inkml:trace contextRef="#ctx0" brushRef="#br0" timeOffset="1946">2394 402 220 0,'-4'-10'82'0,"4"13"-44"0,4 0-47 0,-1 1 14 0,1 2-7 15,0 11 0-15,4 3-88 16,3 4-42-16</inkml:trace>
  <inkml:trace contextRef="#ctx0" brushRef="#br0" timeOffset="4157">2816 794 208 0,'-19'-14'79'0,"12"4"-42"0,-5-3-41 0,5 13 15 0,-8 0-10 16,0 3-3-16,-4 7 5 15,-4 0 5-15,0 7-4 16,5 3 5-16,-1 7 1 0,4 0 1 16,3 0 1-16,9 0-6 15,3 3-2-15,7 0 0 16,4-7 0-16,5-6 11 16,6-10 5-16,5-14-10 15,3-6-3-15,0-7-5 16,0-7-2-16,-4 0-19 15,-3 3-10-15,-4 8 12 16,-8 9 7 0,-3 17 7-16,-8 3 2 15,0 4 1-15,0-3 0 0,4 12 0 16,-1 15 2-16,5-8 1 16,7-6 10-16,8-10 6 15,7-11 1-15,4-16 0 16,11-13-6-16,0-7-1 15,0-14-10-15,4-6-2 16,-7-17-21-16,-8-3-7 16,-8-4-13-16,-7 13-2 15,-8 11 22-15,-7 17 13 16,-8 16 4-16,-7 17 0 16,-4 20 13-16,-4 14 5 15,0 9-3-15,-3 4 1 0,3 3-6 16,4 1 1-1,11-8-7-15,8-6-1 0,7-3 2 16,4-11 3-16,8-10 0 16,3-9 2-16,4-4-4 15,0-10-2-15,-3-7-7 16,-5 0-1-16,-3 0 3 16,-4 1 2-16,-7 6-1 15,-1 6 0-15,-7 4-7 16,-3 17-2-16,-1 6 7 15,0 18 4-15,-3 19 0 16,7 14 0-16,0 6 1 16,3 4 2-16,-3 17-1 15,8 12-1-15,-4 1 1 0,-1 0 1 16,-3-13-1-16,-3-4-1 16,-5-6 5-16,-3-18 1 15,-4-6 6-15,-4-16 5 16,-4-18-7-16,-3-16-1 15,-8-20-3-15,-4-24-1 16,1-3-6-16,-1-21-1 16,8-16-8-16,7-17-4 15,12-13 5-15,11 7 5 16,19-1 3-16,11-6 1 16,7-10-3-16,12 0 2 15,8 6 3-15,11 7 1 0,0 14-1 16,0 13 1-16,-4 13-2 15,-15 14-1-15,-12 20-2 16,-14 16-1-16,-8 15 2 16,-11 15 2-16,-4 18 6 15,4 10 4-15,-1 3-2 16,9-7 0-16,7-7-5 16,3-9-1-16,1-14 5 15,3-10 3-15,1-23-4 16,-5-11 1-16,-3-9-5 15,-8-4-2-15,-7-3-29 16,-8-1-11-16,1 1 8 16,-5 10 5-16,1 3 16 15,-1 7 6-15,1 3-4 32,3 7 5-32,4 4 1 0,7-1 2 0,5 0 2 15,6-3-1-15,5-3-1 16,3-4 1-16,5 0 3 0,3 4 2 15,3 3 6-15,1 6 5 16,-4 11-9-16,-11 10-2 16,-5 6-4-16,-6 4 1 15,-9 10 4-15,-6 10 4 16,-1-4-2-16,-4 1 2 16,5-7-2-16,-1-7 0 15,4-20 3-15,0-13-4 16,4-7-2-16,-1-7-6 31,9 0 0-31,3-16 0 0,0 9-3 16,-4 1 0-1,8 3 2-15,7-7 0 0,-3 3-2 16,0 8 2-16,-12 9 1 16,0 0 0-16,1 11 0 15,3 6-3-15,-4 6 0 0,-3 8-1 31,-1 3 3-31,1 9 2 16,3 5 0-16,0 6 2 0,1-7-2 16,3-7 2-16,3-9 0 15,-2-14 3 1,6 0-3-16,5-27-2 0,-1-6 2 16,0-4-2-16,-3 0-1 15,-4-10 3-15,0 7-2 0,-4-3 2 16,-4 2-4-16,-3 1 0 15,-5 3-1-15,-3 7 0 16,-7 7 2-16,-4 3-3 0,-1 10 0 16,1 7 2-16,-4 3 0 15,0 3 3-15,3 7 3 16,9 0-2-16,-1 4 0 16,4-1-1-16,4-3-2 15,3-3 1-15,1-4 1 16,-1-6 1-16,5-4 3 15,-1-6-5-15,0-4-1 0,-3-3 0 16,-1 0 2-16,1 4-3 16,-1 2-2-16,1 8 4 15,-1 6 1-15,5 3 0 16,3 7 1-16,4 10 0 16,7 4 1-16,0-7 0 31,5-1-2-31,6-5 1 0,5-8 0 15,-1-16 1-15,1-17 4 16,3-17 3-16,-4-10-6 16,1-10-3-16,-4-7 1 0,-4-26-2 15,-4-21-1-15,-4 0-6 16,-7-3-4-16,-8-10 1 0,-3 0 0 16,-4 17 3-16,-4 17 4 15,-8 26-1-15,-7 20-1 16,-4 21-4-1,0 13 4-15,-11 40 2 16,0 24 4-16,0 9 3 16,3 28 0-16,9 3 0 15,6 6-3-15,8 18 1 16,8-11-2-16,15 10 2 16,7-13 0-16,8-10 3 15,12-20-65-15,3-17-29 16,0-14-40-16,3-13-16 15</inkml:trace>
  <inkml:trace contextRef="#ctx0" brushRef="#br0" timeOffset="67381">5791 1149 324 0,'-8'-3'123'0,"8"3"-66"0,-4 3-69 0,1 0 20 16,-1-3-19-16,0 4-3 15,0-1-13-15,-3-3-5 16,-1 3 17-16,1-3-30 0,-1 0-9 16,-3-3-43-1</inkml:trace>
  <inkml:trace contextRef="#ctx0" brushRef="#br0" timeOffset="70859">5312 2265 312 0,'-8'10'115'0,"12"0"-62"0,11 14-62 0,-11 2 18 15,0 8-9-15,-4 13 0 16,-4 3 0-16,0 14 0 16,0 6 0-16,1 17 0 0,-1-6 0 15,0-11 0-15,4-9 0 16,0-15-3-16,0-9 2 16,0-10 3-16,0-13 3 15,4-18 0-15,0-26 0 16,-1-20-3-16,5-11 1 15,7-12-7-15,4-8 1 16,7 8 1-16,5 2 1 16,-1 11-2-16,0 10 0 15,0 16-45-15,-7 7-17 16,-1 14-54-16</inkml:trace>
  <inkml:trace contextRef="#ctx0" brushRef="#br0" timeOffset="71174">5704 2701 304 0,'26'6'112'0,"-10"-12"-60"0,14-8-56 16,-15 8 21-16,4-4-11 16,7-14 2-16,-3-3-7 15,-1-10-3-15,-7-3 1 16,-7-13-16-16,-8 6-5 0,-8 10 11 0,-7 10 5 15,-7 14 5 1,-1 26 1-16,-3 11 8 0,-1 9 7 16,1 7 2-16,3 14-1 15,4-1-8-15,8 11-5 16,11-4-2-16,8 1-1 16,3-14 0-16,15-14 2 15,12-3-6-15,15-16-1 16,7-14-71-16,0-17-29 15,-3-3-11 1</inkml:trace>
</inkml:ink>
</file>

<file path=ppt/ink/ink1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4:18.729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256 91 268 0,'8'-60'101'0,"-8"50"-54"0,0-7-39 16,0 13 21-16,-8 1-15 15,-3 6-3-15,-8 7-7 16,-11 14-1-16,-4 9-1 16,-4 8 3-16,0 6 1 0,4 3 4 15,8 7 1-15,7-4-5 16,12 8-4-16,10-8-1 16,13-2 1-16,6-11-1 15,12-3-1-15,4-14-28 16,3-16-14-16,1-14-49 15,7-10-19-15,0-6 8 16</inkml:trace>
</inkml:ink>
</file>

<file path=ppt/ink/ink1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4:19.614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80 71 216 0,'11'-20'82'0,"-11"6"-44"0,0 4-25 0,0 10 22 15,-4 7-14-15,-3 3-2 16,-1 3-5-16,-3 4-1 15,-4 10-7-15,0 10 3 0,4 0 3 16,-1 3 0-16,5 7 1 16,7 3-7-16,7-7-2 15,5 1-2-15,3-7 1 16,4-14-2-16,11-6-1 0,0-14 3 16,4-13 2-16,-4-13-4 15,0-11-3-15,0-12-19 16,-3-5-9-16,-8-2 7 15,-4-11 3-15,-4 14 12 16,0 9 4-16,-7 38 1 16,-4 6 5-1,-4 14 2-15,0 13 8 16,1 4 2-16,-1 3-7 16,4 6-2-16,4 4-5 15,7-7-1-15,4 1 3 16,8-14 1-16,3-7 3 0,4-10 1 15,8-17-1-15,7-6-1 16,-3-14-6-16,3-7 1 16,-4-3-16-16,1-3-4 15,-8-7 8-15,-4 10 6 16,-4-6 4-16,-3 6 4 16,-8 13-3-16,-4 14-2 15,-3 4 4-15,-8 16 1 16,-4 7 0-16,0 9 1 15,-3 8-4-15,-1 3 0 16,1 13 3-16,-1 7 3 16,4 10-2-16,1-13-2 15,3-7 4-15,0-11 4 0,3-9-1 16,5-13 3-16,0-28-8 16,3-6-2-16,0-20-3 15,4-10 0-15,0-7 0 16,4 0 0-16,4 0 2 15,-1 0 0-15,1 3-3 16,0 7 2-16,-5 7-1 16,1 13 0-16,0 4 2 15,-4 6 2-15,0 10-1 16,-3 14-1-16,-1 10-2 16,-3 10 1-16,-1 6-1 15,-7 7 0-15,0 14 2 16,-4 6 2-16,1 1-1 15,-1-5 2-15,0 5-4 0,0-14 0 16,0-14 3 0,4-16 8-16,4-17-1 15,4-20-3-15,7-14 2 16,4-2-5-16,3-15-2 16,5 1-3-16,-1 6 1 15,8-3-1-15,-4 14 0 16,-3-4-5-16,-5 0-3 15,1 17-36-15,-8 3-15 16,-4 4-59 0</inkml:trace>
</inkml:ink>
</file>

<file path=ppt/ink/ink1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4:20.634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0 316 260 0,'7'30'96'0,"5"-16"-52"16,3 6-36-16,-4-17 21 0,4 4-11 15,4-14 0-15,7 1-9 16,5-8-1-16,-5-6-4 16,0-10-9-16,-3-4-2 0,-4-3-17 15,-8-6-7-15,-7 3-1 16,-4 13 1-16,-8 13 22 16,-3 14 10-16,-8 0 16 15,-3 17 9-15,-1 7-2 16,4 9-2-16,4 1-8 15,4 13-1-15,3 0-8 0,8-1-1 16,15 1 7-16,4-3 4 16,4-4-7-16,7-13-2 15,11-10-2-15,1-17 0 16,3-17-11-16,4-6-5 16,-7-14-14-16,-5-10-4 15,1-7-13-15,-8-6-3 16,0-1 23-16,-3 15 10 15,-8 5 22-15,-8 28 25 16,-4 13-5 0,-7 13-12-16,-3 14-5 15,-5 0-8-15,1 6-3 16,3 14 0-16,0 4 1 0,4 2 1 16,4-2 1-16,3-11 0 15,5-7 0-15,3-9 0 16,0-14 2-16,7-17-3 15,5-13 0-15,-1-17-12 16,1-3-4-16,7-7-3 16,0 7 2-16,-4 3 8 15,-4 10 5-15,-3 10 17 16,-8 7 7-16,-8 10-9 16,-7 7-3-16,-3 6-5 15,-1 4 1-15,4 7-4 16,0 2-2-16,7 1-3 15,5-3 1-15,3-4 3 16,4-10 1-16,7-7-1 16,4-9-2-16,4-11-15 0,4-7-5 15,3-6 1-15,-7-7 1 16,4 0 8-16,-8 4 4 16,-7 3 8-16,-4 13 6 15,-8 10 11-15,-7 4 6 16,-8 10-11-16,0 9-5 15,0 4-2-15,1 14 2 16,3 3 0-16,3 6 0 16,9 1-3-16,10 10-1 15,8-18 1-15,12-2 1 16,7-7 3-16,7-17 1 16,5-17-3-16,-1-13 0 0,4-13-5 15,-4-11 0-15,-7-13-3 16,4-10-1-16,-12-13-12 15,-19 2-5-15,-3 5 5 16,-15 16 5-16,-16 20 3 16,-7 20 0-16,-11 14 10 15,-5 20 6-15,-2 9-1 16,-1 8 2-16,3 3-9 16,9 10-4-16,10 6 6 15,12 4 4-15,12-3-2 16,7-1 1-16,15-2-1 15,7-14 1-15,12-7-2 16,7-17 1-16,8-3-31 16,-4-10-10-16,0-17-129 15</inkml:trace>
</inkml:ink>
</file>

<file path=ppt/ink/ink1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4:20.788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0 464 0,'15'27'176'0,"-8"-24"-96"0</inkml:trace>
</inkml:ink>
</file>

<file path=ppt/ink/ink1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34.16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0 113 148 0,'0'-4'55'0,"0"8"-30"0,0 0-27 0,0-4 11 16,0 8 0-16,0 4 2 15,0 16 1-15,0 1 0 16,0 3-6-16,0 9-2 0,0 11 2 16,4 21-1-16,-4 0 0 0,9 0-1 15,-4-4 0-15,-1-5 4 16,5-11 3-16,1-17 9 16,-1-11 7-16,13-17-5 15,-3-16-1-15,8-25-10 16,0-27-2-16,5-13-3 15,-5-4-1-15,5-8-6 16,0-4 1-16,-4-4 0 16,-1 4 2-16,-4 16-32 15,-10 12-12-15,5 9-74 16</inkml:trace>
</inkml:ink>
</file>

<file path=ppt/ink/ink1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4:59.7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453 24 272 0,'-27'-27'101'0,"1"24"-54"0,-23 6-46 0,23 7 21 16,-16 4-10-16,-11 6 1 15,-3 14-6-15,7 12-2 16,4 8-2-16,14 6 0 0,13-3 2 16,10-6 0-16,19-11 2 15,27-7 0-15,19-13 1 16,7-13-2-16,0-10-1 16,-11-1-3-16,-16 1 1 0,-18 6-13 15,-19 11-3-15,-23 9 1 16,-18 11 3-16,-16 9 2 15,-3 21 3-15,4 20 2 16,7 0 1-16,7-1-2 16,16-12 2-16,14-11 3 15,20-10 1-15,26-13 1 16,22-13 0-16,20-11 0 16,11-13 2-16,11-13-3 15,7-14-2-15,-3-20-60 16,-4-3-27-16,-8-4-34 15</inkml:trace>
</inkml:ink>
</file>

<file path=ppt/ink/ink1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0.0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279 121 212 0,'0'-84'79'0,"0"67"-42"0,-7 0-30 0,3 14 18 15,-8 3-15-15,-3 10-3 16,-7 23-5-16,-1 14-2 16,-3 10 1-16,-1 20 3 0,-3 44 5 0,0 17-5 15,4 22 0-15,3 31 0 16,4 4 2-16,8 16-3 16,7-17 0-16,4-13 1 15,4-23 0-15,3-14 2 16,1-30 1-16,-1-24 1 15,1-29 0-15,3-45 2 16,4-32 1-16,4-28-36 16,0-56-18-16,4-31-80 15</inkml:trace>
</inkml:ink>
</file>

<file path=ppt/ink/ink1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0.2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143 0 208 0,'12'34'77'0,"-12"13"-42"0,-4 57-26 0,0-51 22 16,-15 24-8-16,0 54-1 15,-3 20-8-15,-1 43-4 16,4 1-5-16,4 2-2 0,8 1 3 16,7-27-1-16,0-34 2 15,3-33-2-15,-3-23 2 16,-7-31-28-1,-12-26-106 1</inkml:trace>
</inkml:ink>
</file>

<file path=ppt/ink/ink1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0.4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0 245 280 0,'-4'-20'107'0,"19"23"-58"0,15-6-57 16,-11-4 18-16,15-3-7 15,23-10 1-15,11-7 0 16,7 0 0-16,8 0-2 16,0 1-2-16,4-1 1 0,-4 3-19 15,-8 8-5-15,-7 2-97 16</inkml:trace>
</inkml:ink>
</file>

<file path=ppt/ink/ink1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0.54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0 196 0,'0'90'74'0,"4"-46"-40"0,-4 16-29 0,3-37 17 16,-3-3-12-16,0-3-3 15,4-3-4-15,4-8-3 16,-1-9-96-16,1-14-43 16</inkml:trace>
</inkml:ink>
</file>

<file path=ppt/ink/ink1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0.6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27 252 0,'-7'-27'96'0,"11"30"-52"0,3 4-47 0,-3 3 16 15,0 0-7-15,0 10-1 16,-1 0-118-16,12 1-50 0</inkml:trace>
</inkml:ink>
</file>

<file path=ppt/ink/ink1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1.0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228 332 220 0,'-34'10'85'0,"12"7"-46"0,-23 17-39 0,26-18 16 15,-4 8 2-15,-3 3 3 16,3 6-6-16,4 7-4 15,8 7-6-15,7 0-2 0,4 3 3 16,12-13 1-16,6-7 3 16,9-6-3-16,3-11 1 15,0-13-12-15,4-10-2 16,0-10-74-16,0-7-32 16,4 1 8-1</inkml:trace>
  <inkml:trace contextRef="#ctx0" brushRef="#br0" timeOffset="164">500 517 212 0,'0'10'79'0,"-4"3"-42"0,-7 17-28 16,7-10 22-16,0 7-8 15,0 7 1-15,1 9-11 16,3-3-3-16,3-6-6 16,5-7 2-16,3-11 0 0,1-19 0 15,3-14 1-15,0-16-42 16,-4-7-18-16,-3-7-66 15</inkml:trace>
  <inkml:trace contextRef="#ctx0" brushRef="#br0" timeOffset="267">598 0 152 0,'11'4'57'0,"4"9"-30"0,0 14-32 0,-7-7 12 15,-1 7-72-15,1 20-28 16</inkml:trace>
  <inkml:trace contextRef="#ctx0" brushRef="#br0" timeOffset="895">794 714 248 0,'11'20'93'0,"4"-20"-50"0,8-6-37 0,-12-4 20 0,8-10-16 16,8-7-3-1,-1-3-3-15,0-4 2 0,-7-10-3 16,-8-6-28-16,-7 7-13 0,-11 9 10 15,-8 11 8-15,-8 9 12 16,-3 14 5-16,-5 10 7 16,5 7 2-16,0 3 13 15,3 7 5-15,4 13-6 16,4 10 0-16,11 1-7 16,8 2 1-16,4-6 4 15,11-7 2-15,7-9-5 16,8-11 0-16,7-20-4 15,8-14 0-15,-3-6-5 16,-5-10-1-16,1-7 1 16,-9 0 0-16,-2 4-16 15,-9 3-4-15,-3 6-1 0,-4 7 2 16,-7 7 2-16,-5 10 1 16,-3 14 7-16,0 13 2 15,-3 6 0-15,-1 17 2 16,0 4 5-16,4 0 2 15,0-7 0-15,8-11 1 16,3-9 7-16,4-10 3 16,4-14-6-16,4-13-2 15,10-23-5-15,-2-11-1 16,-5-9-3-16,4-1-1 16,-3 10-15-16,-5 11-4 15,-3 6 5-15,0 10 4 0,-4 11 4 16,-4 9 5-16,1 14 1 15,-1 13 1-15,-4 13 0 16,5 4 0-16,-1-3 0 16,4-7 2-16,0-7 1 15,4-10 3-15,4-10-1 16,-1-13 0-16,1-24-25 16,7-17-9-16,0-9-32 15,0-11-14-15,4-16-20 16</inkml:trace>
  <inkml:trace contextRef="#ctx0" brushRef="#br0" timeOffset="1061">1989 88 220 0,'0'33'82'0,"0"1"-44"0,-4 43-25 0,1-44 24 15,-1 11-8-15,0 3 0 16,0 10-10-16,1 10-4 16,-1 20-8-16,4-7-3 0,0-6 0 15,0-14 0-15,7-13 0 16,-3-10 4-16,-11-20-61 15,-12-14-35 1,-8-23-37 0</inkml:trace>
  <inkml:trace contextRef="#ctx0" brushRef="#br0" timeOffset="1186">1533 506 324 0,'30'-3'123'0,"23"3"-66"0,19-3-60 0,-31-1 24 0,16-2-13 15,14-4-2-15,12 0-151 16,0 0-68-16</inkml:trace>
</inkml:ink>
</file>

<file path=ppt/ink/ink1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2.8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1210 228 0,'0'33'85'0,"3"-26"-46"0,-3-7-17 0,4-3 26 0,4-7-16 16,3-17-6-16,8-30-13 16,4-20-6-16,7-7-4 15,0-17-3-15,0-33 3 0,-4-6-2 16,-3-1-1-16,0-7-26 16,-5 24-12-16,-2 27 14 15,-1 30 8-15,0 30 6 16,4 34 2-16,3 23 0 15,5 17 2-15,-1 27 2 16,4 40 2-16,0 6 1 16,0 11 3-16,1 20 1 15,3-7 1-15,0-10-2 16,-1-27 1-16,-6-20-2 0,-5-17-1 16,-14-20 12-1,-16-19-117 1</inkml:trace>
</inkml:ink>
</file>

<file path=ppt/ink/ink1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2.9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91 208 0,'-4'-4'79'0,"23"11"-42"0,11-7-28 0,-7 0 19 16,7-3-16-16,23-4-5 15,7 0-4-15,4-3 0 16,0-3-2-16,0-4-49 0,0-3-20 0,0 3-26 15</inkml:trace>
</inkml:ink>
</file>

<file path=ppt/ink/ink1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3.2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67 540 212 0,'-7'67'82'0,"-1"-44"-44"0,-7 21-42 15,11-10 13-15,-3 6-7 16,-1 17 1-16,1-4 0 15,3-6 3-15,0-10-3 16,1-10 20-16,3-10 12 0,7-17-14 16,4-24-4-16,4-16-6 15,4-14-2-15,4-3-3 0,3-3-1 16,1 0-6-16,-1 6-1 16,-3 14-2-1,-1 10 0-15,-3 10 0 0,0 10 3 16,-4 6-2-16,0 4-1 15,0 7-55-15,-3 3-25 16,-1 0-26 0</inkml:trace>
  <inkml:trace contextRef="#ctx0" brushRef="#br0" timeOffset="646">497 617 88 0,'4'3'33'0,"0"1"-18"0,-4 6 2 0,0-4 14 0,0 1-1 16,0 0 2-16,-4 3-9 16,0 7-2-16,0 10-12 15,1 3-1-15,-1 13-1 0,0 8-3 16,0-1-1-16,1-3 1 16,3-7 0-16,0-7 0 15,0-6 0-15,3-10 15 16,1-7 8-16,4-13-10 15,3-11-4-15,0-19-8 16,8-17-2-16,4-7-3 16,3 3-1-16,4 7 1 15,0 3 0-15,-3 8-3 16,-4 9 2-16,-5 10-4 0,-3 10-1 16,-3 11 3-16,-5 6 1 15,-3 17 2-15,-4 6 0 16,-4 21-3-16,1-1 2 15,-5 1 1-15,4-4 0 16,0-10 0-16,4-6 2 16,8-7 1-16,3-11 1 15,8-9-22-15,4-14-10 16,3-9-13-16,4-18-4 16,8-3 6-16,-8-3 4 15,-3 7 17-15,-9 6 11 16,-2 10 7-16,-9 7 5 15,-3 7 29-15,-8 6 14 16,4 10-13-16,-4 11-5 0,4 3-9 16,0-1-4-16,4-2-3 15,4-1-1-15,3-3 4 16,4-6 3-16,4-4-1 16,3-7-2-16,9-6-5 15,-1-7 0-15,-4-17-5 16,-7 0 1-16,-8-3-5 15,-7-3 0-15,-4-4-3 16,-7 0-3-16,-1 3-53 16,0 4-23-16,5-10-44 15</inkml:trace>
  <inkml:trace contextRef="#ctx0" brushRef="#br0" timeOffset="871">1470 0 208 0,'4'0'79'0,"0"24"-42"0,-12 9-43 0,4-6 12 15,-7 27 0-15,-8 30 6 16,0 13 3-16,0 3 0 16,-3 28-7-16,3-1-3 0,4-3-1 15,3-23 0-15,5-11 2 16,3-10-3-16,4-16 0 15,4-14-8-15,3-19-4 16,5-18-101 0</inkml:trace>
</inkml:ink>
</file>

<file path=ppt/ink/ink1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35.17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32 0 160 0,'0'28'60'0,"0"-16"-32"0,-14 17-20 0,19-9 18 16,-5 4-13-16,-5 9-2 0,-4 3-5 16,9 0-1-1,-4 5-3-15,-1 7 1 0,5 1 0 0,0-5-92 16</inkml:trace>
</inkml:ink>
</file>

<file path=ppt/ink/ink1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4.9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291 721 236 0,'-3'-40'90'0,"-1"26"-48"0,-15 1-51 16,8 13 14-16,-8 0-1 15,-11 7 2-15,-8 6 4 16,-3 11 1-16,7 2-5 16,4 18 3-16,3-1 1 0,8 1-1 15,4-4 0-15,8-6 3 16,7-7 3-16,11-11 7 16,15-9 4-16,12-17-10 15,7-24-2-15,8-12-6 16,-4-15 0-16,0-2-7 15,4-15-1-15,-4-32-20 0,-4-11-9 16,-3 4-5-16,-8 10 0 16,-12 16 17-16,-7 24 9 15,-11 17 1-15,-8 26 3 16,-3 24 2-16,-8 14 1 16,-4 33 14-16,0 33 8 15,0 14-8-15,0 10-2 16,0 23-3-16,8-3 0 15,4-6-2-15,7-25-1 16,7-15-1-16,4-18 2 16,12-13-1-16,3-17 0 0,5-20-50 15,2-20-19-15,5-24-63 16</inkml:trace>
</inkml:ink>
</file>

<file path=ppt/ink/ink1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5.0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0 200 0,'0'16'74'0,"0"5"-40"0,0 9-20 15,0-4 22-15,0 5-7 16,0-1 0-16,0 0-12 16,0-3-5-16,0-4-7 15,4-6 1-15,0-7 0 0,-1-13-40 16,1-7-19-16,-8-27-64 16</inkml:trace>
</inkml:ink>
</file>

<file path=ppt/ink/ink1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5.1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0 284 0,'15'7'107'0,"-7"3"-58"0,-1 0-178 0,1-3-37 16</inkml:trace>
</inkml:ink>
</file>

<file path=ppt/ink/ink1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5.5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0 469 244 0,'46'-10'93'0,"-1"10"-50"0,38-3-35 0,-42 3 21 16,12-3-15-16,15-1-3 16,4 1-5-16,3 0 1 15,4-1-4-15,-15 1 0 0,-11 0 1 16,-11-1-38-16,-24-9-108 31</inkml:trace>
  <inkml:trace contextRef="#ctx0" brushRef="#br0" timeOffset="179">502 0 236 0,'0'24'90'0,"4"16"-48"0,-4 37-34 0,0-33 21 0,0 13-6 16,0 0-2-16,-4 10-7 15,0 10-4-15,4 16-5 16,4-12 1-16,0-11 0 0,7-16 0 15,8-14 1-15,7-16-143 16</inkml:trace>
</inkml:ink>
</file>

<file path=ppt/ink/ink1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6.2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594 49 200 0,'-38'-54'77'0,"4"58"-42"0,-30 16-19 0,26-4 24 16,-14 15-17-16,-5 19-4 0,1 7-12 16,10 3-5-16,12-6-1 15,12-4-1-15,14 0 2 0,19 1-1 16,23 2 2-16,15 4 0 15,0 7 1-15,0-4-5 16,-15 1 1-16,-11-1 2 16,-23-7 1-16,-23-6-1 15,-18 4 1-15,-12-1 7 16,0 0 3-16,-3-3-4 16,7-10-1-16,7-7 2 15,5-13 1-15,14-14-8 16,8-13-1-16,19-13-73 15,11-11-31-15,22-19-18 16</inkml:trace>
  <inkml:trace contextRef="#ctx0" brushRef="#br0" timeOffset="153">767 505 176 0,'27'16'66'0,"-20"8"-36"0,1 16-35 0,-4-16 12 16,-1 12-2-16,1 11 4 15,0 0-2-15,3-3-2 16,5-4-2-16,3-10-22 0,4-10-10 16,-1-10-49-1</inkml:trace>
  <inkml:trace contextRef="#ctx0" brushRef="#br0" timeOffset="404">1333 324 200 0,'-15'16'74'0,"3"11"-40"0,-18 23-18 16,11-19 24-16,-15 42-12 15,-18 31-1-15,-20 14-12 16,-15 42-2-16,-3 5-7 16,3 6-2-16,8 6 0 0,11-13 0 15,12-26 0-15,7-28 0 16,11-22 0-16,11-21 4 15,9-17 5-15,6-20-9 16,12-20-2-16,12-30-130 16,6-44-69-16,9-33 91 15</inkml:trace>
  <inkml:trace contextRef="#ctx0" brushRef="#br0" timeOffset="916">1661 722 220 0,'0'44'82'0,"-8"0"-44"0,-7 6-36 0,8-23 17 15,-5 6-4-15,1 4 1 0,-4 10-4 16,0 3-2 0,0 4-6-16,3-7 2 0,5-10 3 0,14-21 26 15,5-16-17 1,7-13-4-16,7-14-6 15,4-6-3-15,8-11-3 16,3-10-2-16,1 1-2 16,-8 13 1-16,-4 16-6 15,-7 14 0-15,-8 10-2 16,-4 10 3-16,-3 4 2 16,-5 6-1-16,-3 0 4 15,0 0 0-15,0-3 3 16,4-4 3-16,4-3 4 15,3-3 2-15,12-7-3 16,7-4-3-16,7-12 0 16,1-8-1-16,4-9-2 0,-1-1-2 15,1 1-2-15,-5 9-1 16,-7 14-3-16,-7 10-1 16,-8 14-1-16,-7 6 2 15,-8 7 2-15,-4 3-1 16,-4 3 6-16,1 7 1 15,-5 1 0-15,5-4 1 16,7-11 4-16,0-6 4 16,7-13-9-16,1-10-2 15</inkml:trace>
</inkml:ink>
</file>

<file path=ppt/ink/ink1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7.8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0 322 228 0,'-4'-14'88'0,"19"18"-48"0,23-4-38 15,-8 3 17-15,30 0-1 16,23 1 3-16,19-4-2 16,34 0-2-16,15 0-9 15,7 0-1-15,23-4 0 0,-8 1 1 0,-10-7 0 16,-13-7-2-16,-18 0-1 16,-26 1-1-16,-23-1 2 15,-23 0-52-15,-33 0-23 16,-24 7-58-1</inkml:trace>
  <inkml:trace contextRef="#ctx0" brushRef="#br0" timeOffset="254">1165 0 208 0,'30'7'77'0,"4"-1"-42"0,38 4-28 0,-23 0 20 16,15 4-1-16,19-1 2 0,15 4-9 15,11 6-4-15,0 14-8 16,-11 4-3-16,-15 9 2 0,-15 3-3 16,-22 1 0-16,-28 0 3 15,-18-1 3-15,-18-6 2 16,-20-7 1-16,-11-6-2 16,-4-7-1-16,0-4-1 15,8-6 0-15,7-7-4 16,12-7-3-16,15-9-150 15</inkml:trace>
</inkml:ink>
</file>

<file path=ppt/ink/ink1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08.6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463 0 160 0,'-23'36'63'0,"23"-36"-34"0,-45 151-25 0,18-94 24 15,5-7-16-15,-27 41 14 16,7-1-16-16,-14 21 7 16,10-10-10-16,-6-4 9 15,14-10-9-15,4-3 16 16,15-14-13-16,8-6 13 15,15-14-13-15,22-16 2 16,8-8-8-16,26-16 0 16,12-13-2-16,-4-4 1 15,3 4-2-15,-3-7-51 16,-4 0 27-16,-7-4-123 16,-12 4 82-16</inkml:trace>
  <inkml:trace contextRef="#ctx0" brushRef="#br0" timeOffset="897">1024 894 220 0,'27'-43'82'0,"-27"43"-44"15,7-61-29-15,-14 45 15 16,3 9-15-16,-19 4-7 16,-3 9-2-16,-12 14 11 15,4 4-6-15,-11 9 9 16,11 4-8-16,-7 7 3 15,7-1-5-15,4 4 7 16,11 0-7-16,11 0 8 0,12-10 1 16,7-10 5-16,12-17-6 15,11-13 1-15,3-11-8 16,1-6-3-16,-4 0 1 0,-15-3-53 16,4-4 28-1,-12 0-12-15,-4 10 21 0,-10 4 1 16,3 6 7-16,-8 7 1 15,4 7 2-15,-7 3 13 16,7 3-6-16,0 4 20 16,8 6-14-16,4-2 6 15,7-5-4-15,11-9 4 16,8 0-9-16,11-14 2 16,4 0-6-16,4-9 0 15,-4 2-2-15,0-16-13 16,-7 10 7-16,-5-7-17 15,-6 7 12-15,-13 3-5 16,-6 7 9-16,-8 10-2 16,-4 7 4-16,-8 6 0 15,0 4 1-15,-7 10 0 16,4 0 0-16,-4 9 2 16,7-2 0-16,-3-1 15 15,7 1-8-15,1-11 19 16,6-6-14-16,9-17 0 15,3-3-7-15,15-21-1 16,4 1-2-16,15-17-2 16,4 6 1-16,-4-9-12 15,-4 9 6-15,-11 7-9 0,-8 11 8 16,-14 9 0-16,-5 7 4 16,-11 10 0-16,-3 3 0 15,-8 7 0-15,3 4 0 0,1 13 4 16,4-4-1-16,7 7 4 15,7 1-3-15,12-11 4 16,7-3-4-16,16-21 6 16,-1-2-5-16,20-24 1 15,3-4-2-15,15-13-2 16,0 4 1-16,-7-4-6 16,-12 7 3-16,-22 0-6 15,-8 13 5-15,-30 7-5 16,-8 10 4-16,-26 6 0 15,0 8 2-15,-11 13 2 16,8 6 0-16,-1 14 0 16,8 0 0-16,11 7 4 15,7-7-2-15,28-7 6 16,2-7-5-16,28-16-12 16,3-4 5-16,19-23-52 15,-1-3 31-15,9-24-108 16,-5 0 74-16</inkml:trace>
  <inkml:trace contextRef="#ctx0" brushRef="#br0" timeOffset="1185">2804 894 236 0,'-8'-3'88'0,"8"3"-48"0,23 7-34 0,-8-4 27 16,0 4-21-16,8-1 1 15,7 5-8-15,8-1-1 16,-1 3-2-16,1-3 1 15,-8 3-2-15,-11 4-1 16,-8 3 1-16,-22 7-4 16,0 0 2-16,-27 23-1 15,0 0 0-15,-11 11 2 16,4-1 0-16,4-3 2 16,7-7-1-16,19-6 4 15,7-7-3-15,16-7 10 16,7-7-6-16,19-13-30 15,-4 1 13-15,7-18-126 16,-3-3 76-16</inkml:trace>
</inkml:ink>
</file>

<file path=ppt/ink/ink1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10.2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0,'-7'4'82'0,"7"-4"-44"0,45 10-42 16,-11-7 17-1,8 4-9-15,33 0-2 16,-3-1-1-16,41 1-4 16,-4 3 2-16,4-3 1 15,-15 3 0-15,-11-4 0 16,-19 5 0-16,-19 2 2 0,-11 0-1 16,-23 11 15-16,-8 3-9 15,-14 3 13-15,-5 3-12 0,1 1 14 16,3-4-13-1,8-3 20-15,8-4-16 0,15-9 11 16,7-1-14-16,4-13 8 16,3 0-10-16,-3-13 0 15,0-4-5-15,8-23-2 16,-5-1 0-16,-29-2-4 16,-4 6 2-16,-23-3-28 15,0 13 16-15,-7 0-70 16,7 10 47-16,7-3-108 15,9 10 81-15</inkml:trace>
</inkml:ink>
</file>

<file path=ppt/ink/ink1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10.4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355 7 288 0,'33'-7'110'0,"-33"7"-60"16,-18 7-54-16,6 0 23 15,5-1-14-15,-16 4 2 16,1 0-4-16,-5 7 0 15,1 3-1-15,7 10 3 16,8 1-3-16,3-1 4 16,8-4-4-16,15 1-1 15,-4-3 0-15,5-1 1 16,-5 1-1-16,-15-1 2 16,0 1-2-16,-18-8 6 15,-1-2-4-15,-18-4-111 16,3 3 59-16,-30-9-124 15,0 2 98-15</inkml:trace>
</inkml:ink>
</file>

<file path=ppt/ink/ink1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10.6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15 472 0,'68'-27'178'0,"-68"27"-96"0,64 37-133 0,-49-31-153 16</inkml:trace>
</inkml:ink>
</file>

<file path=ppt/ink/ink1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36.48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28 305 152 0,'-23'-12'57'0,"18"8"-30"0,1 4-23 16,4 0 13-16,0 0 1 16,9 4 1-16,9 0-6 15,9 0 0-15,14 0-8 16,0-4 6-16,14 0 2 0,9 0-6 16,4 0-2-16,-4 0-1 15,0-4 0-15,-10 4-18 16,-8 0-7-16,-14 0-76 15</inkml:trace>
  <inkml:trace contextRef="#ctx0" brushRef="#br0" timeOffset="197">105 503 168 0,'-4'4'63'0,"13"4"-34"0,13-4-27 0,1-4 12 15,4 0-1-15,14 0 3 16,14 0-5-16,9 0-1 16,4 0-6-16,0 0-1 0,-8 4 1 15,-6-4-11-15,-8 0-3 16,-10-4-81 0</inkml:trace>
  <inkml:trace contextRef="#ctx0" brushRef="#br0" timeOffset="490">474 38 140 0,'23'-29'52'0,"-1"25"-28"0,10 0-26 16,-9 4 9-16,9 4 10 15,9 4 6-15,9 4-7 16,9 5-2-16,0 3-8 15,10 12 5-15,3 1 4 0,-3-1-1 16,-6-4 2-16,-3 5-3 16,-19-1 2-16,-14 9 1 0,-18 3-1 15,-23 5-7-15,-22 3-3 16,-10 5-1-16,-4 0 2 16,-4-13-10-16,8-7-2 15,5-9-98 1,14-12-59-16,9-8 70 15</inkml:trace>
</inkml:ink>
</file>

<file path=ppt/ink/ink1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17-11-08T19:55:29.2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0,'0'0'0,"0"0"16,0 0-1,0 0-15,0 0 16,0 0-16,0 0 31</inkml:trace>
</inkml:ink>
</file>

<file path=ppt/ink/ink1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29.8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1072 272 0,'-3'0'101'0,"6"-3"-54"0,-3-20-46 15,4 9 21-15,4-13-12 16,-1-13-3-16,8-7-4 16,4-10-3-16,7-27 1 15,-3-13-1-15,0-7 2 0,3-3-1 16,12-14-1-16,0 11 1 16,-1 19-1-16,-7 21-3 15,-3 20 0-15,-5 23-3 16,-3 30-1-16,-4 24 1 15,-3 13 2-15,-1 21-1 0,0 32 4 16,1 15 0-16,-5 2 3 16,4 4-1-16,-3 4-1 15,0-8 1-15,3-16 1 16,-4-17-1-16,1-20 2 16,-8-17 4-16,-4-20 4 15,-3-26-26-15,-12-21-12 16,-11-17-52-1,-12 1-66-15,-3-11 34 16,0 7 222 15,-12 7-49-31,16 13-8 16,10 7-21-16,13 3-12 0,14 4-7 16,11-4-1-16,5 0-7 15,7-3-4-15,3 0 1 0,8 3 0 16,0 1 3-16,1 2-41 15,-1-3-18-15,30-3-50 16</inkml:trace>
</inkml:ink>
</file>

<file path=ppt/ink/ink1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0.0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24 184 0,'23'-24'68'0,"-12"34"-36"0,0 14-18 0,-7-4 22 16,-4 23-11-16,0 21-3 16,-4 10-6-16,-3 0 0 15,-1 23-9-15,1 20 0 0,-1 4 0 16,4-11-1 0,4-6 1-16,4-7 0 0,4-13 1 15,3-10-20-15,4-24-9 16,4-20-62-1,0-16-68-15,7-18 39 16</inkml:trace>
</inkml:ink>
</file>

<file path=ppt/ink/ink1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0.6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327 29 272 0,'4'-23'101'0,"-11"19"-54"0,-16 4-46 0,8 4 19 0,-11 6-9 15,-8 13-1-15,0 14-4 16,7 20 1-16,1 3-4 16,11-3-2-16,4-3 2 0,3-4 0 15,12-13 1-15,7-3 2 16,12-18 1-16,11-12 1 16,3-11 0-16,5-16-2 15,-4-14-1-15,-5-10-3 16,-2-3 1-16,-9 6-2 15,1 7-1-15,-12 7-4 0,-7 10 0 16,-4 13-3-16,-4 14 2 16,0 16 1-16,1 21 2 15,6 13-1-15,1 3-1 16,4 17 0-16,3 31 3 16,0 9 0-16,4 4 3 15,-3 9-1-15,-1 11-1 16,0-7 3-16,-7-20 0 15,-8-13 1-15,-3-18 0 16,-12-12-2-16,-7-14 1 16,-8-17 0-16,-19-13 3 15,-4-14-3-15,-3-13 0 16,0-20-3-16,-1-17-1 0,12-17 1 16,12 1 0-16,14-4-3 15,15 3 2-15,16 4-1 16,11 3 0-16,15 4 6 15,19-4 5-15,7-4-3 16,8 1 2-16,3-4-3 16,-3-3 0-16,0 0-83 15,-4 7-36-15,-3 10-18 16</inkml:trace>
</inkml:ink>
</file>

<file path=ppt/ink/ink1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0.7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0 316 0,'15'17'118'0,"-7"-10"-64"0,-1-4-65 0,-3-3 16 15,0 0-138-15,0-7-58 16</inkml:trace>
</inkml:ink>
</file>

<file path=ppt/ink/ink1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1.30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291 0 244 0,'-67'23'90'0,"67"-23"-48"0,-65 71-53 0,35-41 11 15,8 0 1-15,3-3 6 16,-8 33 1-16,-7 44 1 15,19-34-5-15,4-13 2 0,11 17 0 16,0-14-2-16,15 7-1 16,-4-10 1-16,12 0 0 15,-4-10 2-15,7-13 1 16,-3-7-39-16,7-17-17 16,4-10-62-1</inkml:trace>
</inkml:ink>
</file>

<file path=ppt/ink/ink1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1.6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71 0 184 0,'11'11'68'0,"-11"-11"-36"0,0 107-20 16,0-60 19-16,-3-7-10 15,-1-7-1-15,-8 38-8 16,1-11-2-16,0 31-6 15,0-14-1-15,3 17 3 0,-3 30-1 16,7-57 0-16,0-10-1 16,4-7 0-16,4 3 6 15,3-29 6-15,1-4-8 0,7-13-2 16,8-4-2-16,3-3 0 16,4 0-2-16,4 0-2 15,0-3 3-15,0-1 0 16,-4 1-41-16,0 0-17 15,-3 3-65 1</inkml:trace>
</inkml:ink>
</file>

<file path=ppt/ink/ink1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2.3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243 37 192 0,'-4'-37'71'0,"-7"34"-38"0,-16 3-32 0,16 3 14 0,-8 7-4 16,-4 7 3-16,-3 10 4 16,-4 16 1-16,7-3-10 15,4-6 1-15,1 16 3 0,-1 17-1 16,11-23 1-16,1-7-3 16,10-1-1-16,1-5 6 15,11-11 4-15,-3-4-5 16,10-9-3-16,-3 0-6 15,7-21-4-15,12-19 0 16,-15-1-1-16,-4 4-14 16,-4-10-5-16,0 7 3 15,-8 9 4-15,1 4 2 0,-8 17 4 16,0-1 4-16,-4 24 1 16,0-3-2-16,0 17 0 15,1 13 6-15,6-17 5 16,-3-7 0-16,12 1 1 15,-1-4-1-15,12-7 2 16,14-3-1-16,1-10 2 16,0-13-4-16,-8-7-2 15,-4 3-2-15,1-27 0 16,10-33-11-16,-6 10-2 16,-9 14-2-16,-7 26 0 15,-3 3 4-15,-5 14 3 16,1 0 0-16,-8 24 1 0,0 23 0 15,-4-7 3-15,0-3-2 16,0 13 1-16,1-3 2 16,-1-1 2-16,0-2 1 15,4-4 1-15,0-3 2 16,4-10 1-16,0-4-1 16,11-13-1-16,4-13-1 15,3-14 0-15,8-27-5 16,-7 17 1-16,0 4-2 15,3-1-2-15,8-2 0 16,-8 15 0-16,-11 15 0 16,-3 12 3-16,-5 18-2 15,-3-4 1-15,0-3 2 0,0 6 2 16,7 11-1-16,0-4 2 16,4 0-2-16,4-13 2 15,4-7-42-15,7-14-18 16,8-12-9-16,-1-14 0 15,5-14-17 1</inkml:trace>
  <inkml:trace contextRef="#ctx0" brushRef="#br0" timeOffset="155">1246 40 248 0,'-27'7'93'0,"12"16"-50"0,-23 24-28 0,23-23 24 16,-7 16-15-16,-1 7-1 15,8-14-11-15,0-3-3 16,7 7-5-16,8 10-1 0,12-7 3 0,14-9-1 15,8-8 2-15,11-6-44 16,12-7-17-16,-1-17-81 16</inkml:trace>
</inkml:ink>
</file>

<file path=ppt/ink/ink1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2.9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0 180 0,'-11'0'68'0,"26"0"-36"0,4 7-20 0,-4-1 21 15,8 1-13-15,3 0-1 16,8 0-9-16,0-1-2 16,-4 4-4-16,-4 4-3 0,-11 9 2 15,-11 7-2-15,-11 11 2 16,-12 2-2-16,0-6-1 16,4-7-2-16,-12 7 1 15,-10 17-1-15,14-17 0 16,4-7 2-16,8 3 2 15,3-3 8-15,16-3 5 0,11 0-5 16,-4-17-1-16,0-3-3 16,4-11 1-16,-4 1-46 15,0-7-18-15,-7-17-56 16</inkml:trace>
</inkml:ink>
</file>

<file path=ppt/ink/ink1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3.5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0 275 196 0,'0'17'74'0,"11"-7"-40"0,12 3-27 16,-19-10 18-16,18 4-2 15,-3 0 1-15,23-4-9 0,-8-3-4 16,30-3-6 0,30-7-4-16,-34 0 0 0,-7 0 1 0,4-7 3 15,10-10-4-15,-18 7-1 16,-15 10 0-16,-22 10 2 15,-1 0-8-15,-15 17-1 16,1-4 4-16,-9 10 1 16,-3 14 6-16,8-13 5 15,-1-4-1-15,12 3 1 16,7 1 3-16,8-4 5 16,4-7 4-16,-1-6 2 15,-3-4-6-15,11-9 0 16,-3-1-1-16,-1-10-1 15,0-10-7-15,-11 1-3 0,-11-11-3 16,-11 0-2-16,-8 7 1 16,-8 6-1-16,-3 4 0 15,3 7 0-15,8-1-11 16,11 4-3-16,4 0-26 16,19-7-12-16,-4 4-8 15,30-14-3-15,-7 7 26 16,26-3 11-16,30-11 25 15,-14 11 11-15,-16 6 26 16,-15 10 15-16,-19 7-14 16,-19 10-6-16,-15 10-14 15,-11 11-4-15,-7 12-9 16,-1-3-3-16,8-3-1 16,11 0 2-16,15-7-1 15,8 0-1-15,12-3 1 0,10-3-1 16,8-8 4-16,-15 1 2 15,-8-3 4-15,4-1 1 16,4 7-3-16,-19-6-3 16,1-4 2-16,-20 3 0 15,-11 7-1-15,3-7-1 16,1-2-17-16,0-5-6 16,-4 1-132-1</inkml:trace>
</inkml:ink>
</file>

<file path=ppt/ink/ink1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38.09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12 172 0,'-4'-4'66'0,"4"4"-36"0,4 0-20 16,1 0 20-16,4 0-5 0,9 0 3 15,9 0-12-15,14 0-2 16,0 0-8-16,0 0-4 0,-4 0 1 16,-6 0-9-16,-3 0-3 15,-10 0-86 1,-9 8-51-16,-13 0 60 15</inkml:trace>
</inkml:ink>
</file>

<file path=ppt/ink/ink1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3.6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0 304 0,'19'0'115'0,"-8"14"-62"16,4-1-57-16,-11-9 21 0,0 2-73 16,-4 1-28-16,0 0-33 15,0-1-14-15</inkml:trace>
</inkml:ink>
</file>

<file path=ppt/ink/ink1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5.534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260 9 220 0,'-42'-24'82'0,"20"48"-44"0,-16 2-36 15,19-5 19-15,-3 9-7 16,-9 7 0-16,9-7-2 16,3-7 2-16,0 24-7 15,0 37-4-15,16-7 0 0,10-7 2 16,12-9 2-16,7-14-1 0,12-14 1 15,7-13-2-15,1-16 2 16,3-21-2-16,3-10 0 16,-3-13-12-1,-3-4-5-15,-13 1-12 0,-6 2-5 16,-12 11 13-16,-7 7 9 16,-12 6 3-16,-4 7 0 15,-3 7 0-15,0 6 0 16,3 10 9-16,0 8 6 15,5 5 1-15,6 5 1 16,13-8-3-16,6-3-1 16,8-10 6-16,4-6 2 15,0-15-4-15,4-5 0 16,-8-8-6-16,-11 1 1 0,-4 6-5 16,-11-6-2-16,-4-18-3 15,-8 1-1-15,-3 3-9 16,0 7-3-16,3 3 1 15,1 7 1-15,3 7 3 16,8 3 4-16,3 6 1 16,8 1 3-16,8 6-1 15,-4 4 1-15,-4-4 2 16,7 14 0-16,5 10-3 16,-5 13 0-16,-10 14 2 15,-1 13 0-15,-7 3 1 16,0-26 0-16,-4-7 2 0,0 0 1 15,3 6 1-15,1-13 0 16,4-13 2-16,3-14 1 16,0 1-3-16,4-34-1 15,15-31 1-15,1 1 0 16,3 6-2-16,-4 4 1 16,-8 10-4-16,-3 10-2 15,-4 10-3-15,-7 9-1 16,-4 8 4-16,-4 3 1 15,0 10-1-15,0 7 2 16,0 10 1-16,3 6 2 16,9 7-14-16,3 7-7 15,4-6-37-15,3-11-16 16,5-10-22 0</inkml:trace>
</inkml:ink>
</file>

<file path=ppt/ink/ink1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6.377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80 102 192 0,'18'-37'71'0,"-18"24"-38"0,-3 3-39 16,-1 13 12-16,-4 4-2 16,-3 3 2-16,0 0 6 15,-1-3 3-15,-3 19-8 16,4-2 7-16,0 23 3 0,-1 27-5 16,12-7-2-16,4-7-1 15,11-13-1-15,4-10 7 16,7-10 2-16,12-14-4 15,11-13 0-15,0-13-6 16,4-21-2-16,-4-10-2 0,0-6-3 16,-4-3 1-16,-7 2-1 15,-8 1-9-15,-7 6-2 16,-8 4-5-16,-8 10-1 16,-10 10 3-16,-9 10 3 15,-3 10 5-15,-4 3 3 16,-3 7 0-16,3 7 1 15,4 6 0-15,4 14 0 16,3 0 6-16,8 7 5 16,11-1 6-16,12-9 3 15,7-7-3-15,12-14-1 16,-1-16-4-16,8-7 1 0,8-10-6 16,-1-7-1-16,-7-3 0 15,-7-4 2-15,-5 4-3 16,-7 3-2-16,-7-3-5 15,-4 3 0-15,-8 0-9 16,-3 4-4-16,-1 3 9 16,-3 3 4-16,-4 4 0 15,0 3 1-15,0 6-3 16,0 4 1-16,0 10 1 16,-4 7-1-16,1 6 1 15,-1 14 3-15,-4 20 0 16,1 27 3-16,-5 13-3 15,1-10 0-15,0 17 1 16,-1 10 2-16,5-6-1 0,3-11 2 16,0-17-4-16,1-16-2 15,3-14 8-15,-4-13 6 16,0-14 10-16,0-16 5 16,1-17-14-16,-5-27-5 15,4-20-22-15,0-13-8 16,1-17-52-16,-1-37-24 15,8 0-8 1,3 20 160 15,20 20-17-31,-1 20 3 16,0 11-13-16,1 12-9 16,-1 18-9-16,1 10-3 0,-5 9-3 15,-3 11-2-15,-4 6 3 0,-4 7-2 16,-7 4 2-1,-4 3 0-15,-4-7 1 0,1-3-5 16,-1-21-104 0</inkml:trace>
</inkml:ink>
</file>

<file path=ppt/ink/ink1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6.614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75 0 200 0,'11'-4'74'0,"-7"18"-40"0,-4 19-33 0,-4-13 16 16,1 24-2-16,-5 9 3 15,-3 8-6-15,0-4-2 16,-1 6-5-16,5 11-4 0,3 3 2 16,0 0-2-16,4-10 2 15,0-13 2 1,0-14 2-16,0-13 1 0,0-10 0 15,-4-17-26-15,-3-17-11 16,-8-13-82 0</inkml:trace>
</inkml:ink>
</file>

<file path=ppt/ink/ink1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7.440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19 364 224 0,'-19'-6'85'0,"23"2"-46"0,0 4-41 0,7 0 17 16,4 0-2-16,8 0 4 0,7-3-7 15,15 3-3-15,12-3-4 16,-1-1 0-16,5 1 0 0,-1 0-1 16,-7 3-2-16,-4 0 1 15,-4 6-1-15,-11 4-5 16,-12 7 1-16,-6 0 2 16,-9 0 1-16,-3 3-2 15,-4 7 2-15,0 3-1 16,-4 0 0-16,4-3 2 15,0-4 0-15,4-6 11 16,3-7 7-16,9-10-3 16,-1-7 0-16,3-6-9 0,5-4-4 15,3-3-1-15,1 0 1 16,-1-4-1 0,-3 1-1-16,-4 3-2 0,-4 3 1 15,-4 7-4-15,-7 7 1 16,-4 3 0-16,0 6-1 15,-4 5 4-15,0-1 2 16,4 0 4-16,4 0 2 16,4 0-1-16,3 0-1 15,4-4-1-15,0 1 2 16,4-3-1-16,-4-4 2 16,0 0-2-16,0-4 0 15,-3 1-3-15,-5-1-2 0,1 4-2 16,-1-3 1-16,-7 3-1 15,8 0-2-15,-5 3 0 16,9 1 3-16,-1 3 0 16,12-1 1-16,-4 1-3 15,3-4 2-15,1-3 1 16,7-3 2-16,0 0 1 16,0-4 3-16,0-3 3 15,1-4 5-15,-1-6-8 16,0-3-1-16,-4-11-1 15,-3-6 0-15,0-10-9 16,-8 0-2-16,-4-1-14 16,-7 4-4-16,-4 4 13 15,-8 6 6-15,-3 7 2 16,-4 3 3-16,-4 10-4 0,-4 11 1 16,-3 6 0-16,-4 13 2 15,3 17-1-15,1 20-1 16,7 11 5-16,4 2 1 15,11 4 2-15,4 7 2 16,15 0-3-16,4-4-2 16,8 1 2-16,10-8 0 15,9-16 1-15,-1-10 2 16,-4-13-1-16,-3-11 0 16,-4-13-3-16,-8-7-2 15,-11-6-131 1</inkml:trace>
</inkml:ink>
</file>

<file path=ppt/ink/ink1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7.767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21 384 0,'0'-20'145'0,"19"23"-78"0,-4-6-241 0</inkml:trace>
</inkml:ink>
</file>

<file path=ppt/ink/ink1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46.37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0 240 0,'37'-3'90'0,"-37"3"-48"0,49 20-31 0,-37-13 34 15,-1 3-26-15,4 17 8 16,0 6-16-16,-4 24 3 16,4-3-9-16,-7 16 7 15,0-3-8-15,-12 20 10 16,4-6-8-16,-15 9 10 15,0-6-9-15,-12 3-41 16,5-13 18-16,-16-7-152 16,4-10 92-16</inkml:trace>
</inkml:ink>
</file>

<file path=ppt/ink/ink1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4.0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543 345 436 0,'-15'16'0'0,"-27"18"5"15,38-27 0-15,-22 16 3 16,3-3 0-16,-14 10-2 16,-27 10 1-16,-1-6-4 0,5-14 0 0,7-13 1 15,8-4-22-15,7-6-10 16,16-4-101-1</inkml:trace>
  <inkml:trace contextRef="#ctx0" brushRef="#br0" timeOffset="614">86 33 164 0,'-7'0'63'0,"3"20"-34"0,0 17-21 0,1-10 16 16,-1 13-8-16,0 3 1 15,0 14-1-15,0 17-1 0,4 20-7 16,0 7-3-16,0-34-1 0,0-14-2 16,4 21 1-1,-4-14 0-15,4 1 1 0,0-8-2 16,0-9 1-16,-1-7 2 16,1-17 4-16,0-20-42 15,-4-14-17-15,0 1-50 16</inkml:trace>
  <inkml:trace contextRef="#ctx0" brushRef="#br0" timeOffset="857">0 9 192 0,'7'-10'71'0,"5"10"-38"0,18 10-28 0,-15-3 17 15,7 7-3-15,9 6 1 16,-5-4-7-16,-3-2-3 15,11 6-5-15,-4-3-4 0,7 6 2 16,-6-3-2-16,-1 7-1 16,-4-3 1-16,-15-1 1 15,-7 10 3-15,-8-9 4 16,1-4-4-16,-5 0-3 16,1-3-34-16,-5-4-14 15,5-3-61 1</inkml:trace>
</inkml:ink>
</file>

<file path=ppt/ink/ink1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5.5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 0 196 0,'-7'14'74'0,"7"9"-40"0,-8 17-24 16,8-16 17-16,0 2-9 16,0-2 0-16,-4 16-9 15,1 14-3-15,-1-4-3 16,4-6-3-16,0-11 3 0,4-19 9 16,-4-4-62-1,3-17-26-15,1-17-23 16</inkml:trace>
</inkml:ink>
</file>

<file path=ppt/ink/ink1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5.6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0,'11'23'82'0,"-11"-23"-44"0,15 37-44 0,-4-24 14 15,8 4-102-15,15 0-41 16</inkml:trace>
</inkml:ink>
</file>

<file path=ppt/ink/ink1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38.26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0 208 0,'4'8'79'0,"10"-4"-42"0,9 0-30 0,-5-4 20 16,14 0-1-16,4 0 4 0,5 0-12 15,0 0-3-15,-9 4-9 16,0 0-35-16,-14-4-13 0,-9-4-74 16</inkml:trace>
</inkml:ink>
</file>

<file path=ppt/ink/ink1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5.9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246 2 208 0,'-23'-13'79'0,"23"13"-42"0,-37 20-26 0,18-7 21 0,-7 4-8 15,-12 7 0-15,4 9-7 16,4 7-2-16,11-3-9 15,4-7-4-15,11 14-1 0,8 20-1 16,15-14 0-16,7-10 2 16,12-13 3-16,7-14 0 15,12-13 0-15,7-10-47 16,0-20-22-16,0-10-53 16</inkml:trace>
</inkml:ink>
</file>

<file path=ppt/ink/ink1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6.1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79 0 240 0,'-19'94'90'0,"8"-40"-48"0,-5 9-42 0,16-52 18 16,-7 29-8-16,3-7 0 15,-3 28-4-15,-1 32-1 16,4-29-3-16,1-14-2 0,6 4 3 15,1-7-42-15,7-14-16 16,-3-6-51 0</inkml:trace>
  <inkml:trace contextRef="#ctx0" brushRef="#br0" timeOffset="225">429 84 216 0,'-30'-3'82'0,"4"20"-44"0,-31 9-44 15,23-9 14-15,-7 7 15 16,-4-1 9-16,14-6-7 16,5 0-2-16,0 9-13 15,3-2-6-15,8 13-3 0,4 16 1 16,14-12 1-16,1-8 3 16,26 1 3-16,27 12-2 15,-12-22 1-15,-7-4-27 0,11-3-10 16,-8-4-100-1</inkml:trace>
</inkml:ink>
</file>

<file path=ppt/ink/ink1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6.8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0 184 0,'-4'-4'68'0,"4"4"-36"0,0 20-31 0,0-3 16 16,0-3 2-16,0-4 5 16,4 20-3-16,-1-3-1 15,1 23-11-15,4 24 1 0,-1-7 1 16,1-10 5-16,-1-24 2 16,1-6 8-16,3-7 6 15,8-10-8-15,4-17-5 16,3-19-8-16,0-21-5 15,1-14-1-15,3-2 1 16,0 2-3-16,-4 4-2 16,-3 10-51-16,0 7-24 15,-1 13-72 1</inkml:trace>
</inkml:ink>
</file>

<file path=ppt/ink/ink1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7.0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0 292 0,'0'23'110'0,"0"-23"-60"0,12 64-61 16,-12-41 18-16,0 8-5 16,-4 9 1-16,0 10-21 15,0 7-8-15,1-17-93 16,-1-6-41-16</inkml:trace>
</inkml:ink>
</file>

<file path=ppt/ink/ink1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7.4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 41 320 0,'23'-40'121'0,"-8"40"-66"0,15 7-64 16,-22-4 18-16,-1 1-9 16,1 6 0-16,-4 3-3 15,-12 7 2-15,-11 7 1 16,-7 3-22-16,-8-3-8 0,-4 3-100 15</inkml:trace>
</inkml:ink>
</file>

<file path=ppt/ink/ink1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7.9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0 196 0,'-4'-3'74'0,"8"23"-40"0,-4 27-42 16,0-10 12-16,0 10 11 15,0 10 7-15,0 0-2 16,4 13-1-16,0 14-11 16,3 6-3-16,4-6 1 0,5-3 6 15,-1-21 2-15,3-13 12 16,1-10 6-16,4-21-8 15,3-16-1-15,4-23-12 16,1-24-2-16,-1-17-5 16,0-13-1-16,-4-7-1 0,1-13-2 15,-5 10-26-15,-10 37-10 16,-1 6-44-16,-3 7-16 16,-5 7-16-1</inkml:trace>
  <inkml:trace contextRef="#ctx0" brushRef="#br0" timeOffset="181">513 754 228 0,'4'54'85'0,"-1"-21"-46"0,5 21-46 0,-4-34 16 0,-4 4-10 16,-4 6-2-16,0 3-20 15,0 1-8-15,1-1-59 16,-1-9-24-16</inkml:trace>
</inkml:ink>
</file>

<file path=ppt/ink/ink1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8.5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87 156 0,'-3'14'57'0,"3"16"-30"0,0 30-23 0,0-13 15 0,0 14-2 15,0 6-1-15,0 3-6 16,0 10-2-16,0 18-4 16,0-8-1-16,3-6 1 0,1-7 0 15,0-13 2-15,0-21-1 16,3-9 2-16,1-21-24 16,-1-20-10-16,5-26-64 15</inkml:trace>
  <inkml:trace contextRef="#ctx0" brushRef="#br0" timeOffset="180">261 0 176 0,'7'37'68'0,"-3"-10"-36"0,-8 47-26 0,4-21 15 16,-4 21-5-16,1 6 1 15,-5 21-7-15,1 23-4 16,3-37-3-16,0-13 0 0,4 16 0 15,4 48-17-15,7-24-5 16,0-17-77 0</inkml:trace>
</inkml:ink>
</file>

<file path=ppt/ink/ink1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9.0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131 84 192 0,'-23'10'74'0,"12"10"-40"0,-4 27-33 16,7-13 16-16,0 6 2 15,5-6 5-15,-5 23-8 16,-7 46-4-16,0 18-7 16,4 3-4-16,3-13 2 0,4-7-2 15,4-14 2-15,4-13-2 0,4-17-1 16,3-19-32-16,0-25-14 16,4-12-56-1</inkml:trace>
  <inkml:trace contextRef="#ctx0" brushRef="#br0" timeOffset="205">353 0 208 0,'-4'21'79'0,"0"12"-42"0,-7 41-34 0,7-24 15 15,-3 17 0-15,-1 7 1 0,1 6-10 16,-1 24-3-16,1 10-4 15,-1 0 3-15,1-7 1 0,3-10-7 16,4-6-1-16,0-21-60 16,0-16-23-16</inkml:trace>
  <inkml:trace contextRef="#ctx0" brushRef="#br0" timeOffset="372">583 403 260 0,'34'-14'96'0,"4"21"-52"0,22-7-51 15,-34 0 16-15,8 0-10 0,0 7 0 16,0-4-21-16,-4 4-8 16,-7-1-73-16,-12 4-33 15</inkml:trace>
</inkml:ink>
</file>

<file path=ppt/ink/ink1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9.5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0 228 0,'-11'3'85'0,"14"4"-46"0,31 3-46 0,-15-7 16 16,11-3-10-16,19 0 0 16,12 0 3-16,7 0 3 15,-1 0-2-15,5 0-13 0,-23-3-5 0,-7-1-81 16</inkml:trace>
</inkml:ink>
</file>

<file path=ppt/ink/ink1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19.7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0 260 0,'0'3'99'0,"0"11"-54"0,4 23-48 15,-4-7 16-15,0 20 2 16,0 20 4-16,0 14-5 16,0 0-3-16,0 27-6 15,0 13 3-15,0 0 2 0,0 13-140 16,-4 7-65-16,-3-20 93 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7.4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16 176 0,'-14'48'66'0,"5"-11"-36"0,0 44-18 0,9-53 19 16,-5 4-3-16,5 5 3 15,5-5-6-15,8-3-1 16,6-9-13-16,8-4 9 0,9-8 6 16,1-12-8-16,-1-12-2 15,-4-13-5-15,-5-11-2 16,-8-5-5-16,-10 1-1 16,-9-1-1-16,-9 1 1 15,-14 8-35-15,0 7-13 16,0 5-35-16,1 4-15 15,8 12-11 1</inkml:trace>
</inkml:ink>
</file>

<file path=ppt/ink/ink1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47.46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103 17 176 0,'0'-17'66'0,"0"17"-36"0,0 4-35 16,0 4 10-16,0 13 3 15,0 15 7-15,-4 9-3 16,-1 3-2-16,-4 9-5 16,0 12 1-16,-5 16 0 0,1 20-2 15,-1 0-1-15,0-4-1 16,5-40-2-16,5-8 1 0,-1-5-1 15,1-7 4-15,4-9 5 16,0 0-3-16,4-24-1 16,5-16 0-1,5-20 1-15,0-21-5 0,4-7-1 16,0-1-2-16,5 5-2 16,4 7 0-16,-9 13 3 15,1 7-5-15,-1 9 2 16,0 12 0-16,-4 12 2 15,-1 12-1-15,-4 13 1 16,-4 7 2-16,0 5 0 16,-1 3 0-16,1 1 2 15,-5-5-1-15,0-3-1 16,0-5 3-16,0-15 0 0,0 3 3 16,0-12 1-16,0-12-45 15,4-4-19-15,1-8-34 16</inkml:trace>
  <inkml:trace contextRef="#ctx0" brushRef="#br0" timeOffset="242">331 850 168 0,'18'-12'66'0,"-4"4"-36"0,9 0-20 15,-10 8 20-15,1 0-14 16,4 0-3-16,5 8-8 16,-5-4-2-16,-4 4-1 15,-5 4-2-15,-9 4 3 0,-5 9 0 16,-4-1 1-16,0 0-5 15,0 1 1-15,0-1 0 16,4-8 0-16,5-4-3 0,0 0 0 16,0 0 4-16,14 1 1 15,0-5 2-15,-1 0 0 16,10 0 0-16,-5-4 0 16,-4-4-44-16,0-4-18 15,13-12-31 1</inkml:trace>
  <inkml:trace contextRef="#ctx0" brushRef="#br0" timeOffset="418">777 713 188 0,'0'0'71'0,"0"8"-38"0,0 20-30 0,0-8 17 0,0 9 1 15,-4 3 4-15,4 8-9 16,-5 9-2-16,5-9-8 15,0-11-2-15,0 23 2 0,0-7 1 16,0 12 1-16,0-9-121 16</inkml:trace>
</inkml:ink>
</file>

<file path=ppt/ink/ink1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22.3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75 0 272 0,'4'23'101'0,"-4"1"-54"15,-7 3-55-15,-1-11 18 0,-3 4-9 16,-4 1-1-16,-4-1-48 16,0-4-20-16</inkml:trace>
</inkml:ink>
</file>

<file path=ppt/ink/ink1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2.7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686 281 188 0,'-8'-33'71'0,"5"9"-38"0,-12-12-28 0,7 19 17 15,-7-13-8-15,-4-4 0 16,4 11-4-16,0 3 1 15,0-1-6-15,-8-2-5 0,4 6-1 16,1 14-1-16,2 20 0 0,1 16 0 16,8 11-2-1,3 9 0-15,0 8 3 16,4 19-2-16,4-10 1 16,0-9 2-16,7 23 2 0,12 60 1 15,-8-54 1-15,-4-13-2 16,4 4-2-16,4 26 3 15,-4-23 2-15,-7-24 0 16,-8-16 2-16,-12-21-31 16,-3-16-13-16,4-4-61 15</inkml:trace>
  <inkml:trace contextRef="#ctx0" brushRef="#br0" timeOffset="509">0 700 140 0,'-15'0'52'0,"22"4"-28"0,12-4-17 0,-4 0 13 16,12 0 1-16,6-7 2 16,16 0-10-16,8-6-5 15,3-7-5-15,12 3 2 0,-15 7 1 16,-12 0 2-16,11 7 0 16,-7-1-4-16,0 11-1 15,-7 0-1-15,-4 9-2 16,-8 1 3-16,-4 7 2 15,-3-4-2-15,-4 3 0 16,-1-3-1-16,1 0 1 16,8 0 0-16,-8-9 3 0,-1-5-1 15,5-9 2-15,-4 0-4 16,0-21 0-16,0 4-1 16,-4-17-2-16,0 7 1 15,0-7 1-15,-4 4-1 16,4-1-1-16,-3 7 1 15,14 4 1-15,-7 3 1 16,11 6 1-16,15 1-2 16,-3 9-2-16,-8 15 1 15,-12 2 1-15,-3-3-3 16,-8 24-2-16,-3 16 2 16,-4-7 0-16,-1-2 3 15,1-15 1-15,-4-2 7 0,4-4 6 16,0-3-2-16,15-7 2 15,11 0-5-15,7-10-1 16,9-7-6-16,-9-3-1 16,-6 3-34-16,18-6-14 15,22-24-84 1</inkml:trace>
</inkml:ink>
</file>

<file path=ppt/ink/ink1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3.9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0 172 0,'-4'17'66'0,"4"-17"-36"0,0 30-26 0,0-10 15 0,0 11-2 16,0-8 1-16,0 34-7 15,0-10-4-15,4 17-4 16,0 36 0-16,-1-36 0 0,1-11 1 16,0 1 2-16,0-7-1 15,0-10 0-15,-1-4-19 16,5-19-5-16,3-18-79 16</inkml:trace>
</inkml:ink>
</file>

<file path=ppt/ink/ink1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4.2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200 0 184 0,'3'-3'71'0,"-3"6"-38"0,-11 7-34 0,0 0 12 15,-4 4-7-15,-4 6-1 16,-8 3 1-16,1 1 2 16,3-1-3-16,1 1-2 0,7-8 0 15,3-2-1-15,1 9 2 16,4 7-3-16,3 0 0 15,8 1 1-15,7-1 2 16,4 3 8-16,0-6 3 16,-4-3 0-16,8-1 2 0,4 11-6 15,-8-14-3-15,-4 0 1 16,1-3 2-16,-1-1-2 16,0-9-2-16,4-4-71 15,4-3-30-15,-4-10-1 16</inkml:trace>
</inkml:ink>
</file>

<file path=ppt/ink/ink1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4.3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34 220 0,'38'-7'82'0,"-38"7"-44"0,64-3-29 15,-38 3 22-15,8-4-15 16,-4 1-3-16,1 0-6 0,-9-4-2 15,-7 4-100-15,-3-1-45 16,-12 4 50-16,0 0 28 16</inkml:trace>
</inkml:ink>
</file>

<file path=ppt/ink/ink1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4.5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0 216 0,'11'10'82'0,"-11"-10"-44"0,45 7-29 0,-37-4 19 15,18-3-8-15,19-3 1 16,4-1-12-16,4-2-5 16,-15 2-120-16,-8 1-54 15</inkml:trace>
</inkml:ink>
</file>

<file path=ppt/ink/ink1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5.0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20 148 0,'0'-20'55'0,"0"20"-30"0,0 3-23 0,0 4 14 0,0 3 5 16,0 3 5-16,0 4-6 15,0-4-1-15,0 24-11 16,0-7-1-16,0 27 0 0,0-10-1 16,4 14-1-16,0-8-1 15,-1-3 0-15,5 17-2 16,-1-16 1-16,1-14-37 16,-4-17-17-16,0-4-43 15</inkml:trace>
</inkml:ink>
</file>

<file path=ppt/ink/ink1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5.2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49 0 196 0,'8'20'74'0,"-8"-20"-40"0,0 34-27 0,0-28 18 16,-4 11-13-16,0-3-4 15,-3 6-3-15,-1-4-1 16,-3 8-2-16,3-4-8 0,1-3-4 16,-1-4-89-1</inkml:trace>
</inkml:ink>
</file>

<file path=ppt/ink/ink1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5.4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0 244 0,'19'0'90'0,"-19"0"-48"0,15 4-49 16,-7-4 16-16,0 0-8 16,-5 0 2-16,9 0-108 15,3-4-46-15</inkml:trace>
</inkml:ink>
</file>

<file path=ppt/ink/ink1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5.5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0 164 0,'7'4'63'0,"4"-1"-34"0,1-3-104 16,-5 3-21-16</inkml:trace>
</inkml:ink>
</file>

<file path=ppt/ink/ink1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49.15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20 211 156 0,'-10'-17'57'16,"10"17"-30"-16,-4 8-34 0,4 1 10 0,-5 7 3 15,5 12 6-15,0 4 0 16,0 5 3-16,0 11-8 16,0 17 0-16,0 12 0 0,0 12-1 15,5 0-1-15,-5-12-3 16,0-8-2-16,4-9 3 15,1-11 2-15,0-8 2 16,-1-21 1-16,5-16-24 16,0-12-11-16,0-21-62 15</inkml:trace>
  <inkml:trace contextRef="#ctx0" brushRef="#br0" timeOffset="202">234 0 160 0,'0'4'63'0,"0"12"-34"0,-5 33-21 0,5-17 16 16,0 9-6-16,0 15 2 15,0 5-7-15,0 4 0 16,0 16-8-16,0 24-1 0,0-4 2 16,0-12-1-16,0-8 0 15,0-16-1-15,5-8 2 16,-1-21-36-16,1-16-17 0,8-16-49 15</inkml:trace>
</inkml:ink>
</file>

<file path=ppt/ink/ink1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5.7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0 216 0,'8'14'82'0,"-4"-8"-44"0,-1 1-47 0,1 0 12 15,0 0-4-15,4 3 0 16,-5-4 5-16,1 1 2 0,0 3-2 15,0 10-3-15,-4 4 2 0,-8 6-2 16,-3-3 2-16,-4-1-99 16</inkml:trace>
</inkml:ink>
</file>

<file path=ppt/ink/ink1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6.30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0 192 0,'16'3'74'0,"-9"4"-40"0,-3 3-27 0,-4 0 20 15,0 7-5-15,-4 9 1 16,0 8-1-16,1 6-2 15,-5 10-10-15,4-3-6 0,0 0-1 16,1-10-2-16,-1-7 2 16,4-6 2-16,0-8 4 15,4-9-2-15,-1-7-2 16,1-10-2-16,4-20-3 16,-1-10-15-16,1-7-5 15,7 0-1-15,0 13 0 16,0 8 7-16,0 12 6 0,-4 11 3 15,1 9 3-15,-5 8 1 16,1 3 3-16,-4 6 12 16,3 7 6-16,1-3-6 15,-1-3-1-15,5-8-5 16,3-6 0-16,4-20-3 16,-1-6 2-16,5-15-4 15,7-2 0-15,-3-4-1 16,-1 3 1-16,0 8-4 15,1 6-2-15,-8 6-3 16,-1 11-1-16,-2 10 8 16,-5 9 6-16,0 4-1 0,0 11-1 15,1 5 0-15,3 1-1 16,4 3-49-16,3-6-21 16,8-4-53-1</inkml:trace>
</inkml:ink>
</file>

<file path=ppt/ink/ink1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6.4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10 324 0,'-3'0'121'0,"6"-4"-66"0,-3-2-201 0,-7 6-43 0</inkml:trace>
</inkml:ink>
</file>

<file path=ppt/ink/ink1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41.8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10 200 0,'26'-7'74'0,"1"7"-40"0,22-3-29 0,-27 3 19 0,8 0-9 15,1 0 0-15,-9 3-9 16,-3-3-2-16,4 0-2 16,3 0-6-16,-7 0-2 0,-8 3-96 15</inkml:trace>
</inkml:ink>
</file>

<file path=ppt/ink/ink1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42.0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0 160 0,'15'7'63'0,"12"-4"-34"0,18-3-14 0,-19 0 20 15,4 0-17-15,8 0-5 16,4-3-101-16,-5-1-45 16</inkml:trace>
</inkml:ink>
</file>

<file path=ppt/ink/ink1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44.2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9 742 196 0,'-7'10'74'0,"7"-4"-40"0,0 1-27 0,0-7 20 16,0 0 4-16,3-3 3 16,5-4-12-16,3-6-3 15,4-14-11-15,0-17-5 0,4-19-2 16,4-18-4-16,-4 24 0 16,-4 10-1-16,4-20 3 15,7-40-9-15,-11 43-3 16,0 11 4-16,0 6 3 15,8-7-1-15,0 24 2 16,-5 23 1-16,1 17 2 16,0 17-1-16,-8-3 1 15,1-4 2-15,-1 30 0 0,-3-7-3 16,3 31 2-16,0 37 1 16,1-14 2-16,-5-10 1 15,1-13 1-15,-5-14-13 16,-3-16-7-16,-7-17-88 15</inkml:trace>
  <inkml:trace contextRef="#ctx0" brushRef="#br0" timeOffset="153">111 410 180 0,'11'-4'68'0,"8"8"-36"0,11 2-33 0,-11-6 12 16,4 0-5-16,7-3-1 15,4-4-6-15,4 1-1 16,-8-1-81-16,-8 4-34 16</inkml:trace>
</inkml:ink>
</file>

<file path=ppt/ink/ink1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44.8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0 164 0,'0'10'63'0,"4"4"-34"0,0 2-25 16,0-2 15-16,-4 6-7 15,3 13 1-15,1 8-2 16,0 16 3-16,0 3-7 16,3 4-2-16,1-4 1 0,-1-10 6 0,1-10 4 15,-1-6 7-15,1-7 6 16,-1-7 1-16,1-13 2 15,-4-1-15-15,3-23-5 16,1 4-8-16,7-37-1 16,15-37-1-16,0 6 1 15,4 4-15-15,-4 13-5 16,-3 11-22-16,-5 9-8 16,-3 11-74-1,-4 9-38-15,-3 8 78 16</inkml:trace>
  <inkml:trace contextRef="#ctx0" brushRef="#br0" timeOffset="245">498 379 164 0,'-4'43'63'0,"4"-12"-34"0,-4 9-32 15,4-33 13-15,-3 13-5 16,-5 10 0-16,1 3-1 16,-1 8 0-16,4 2-2 15,0 1 1-15,1-7 0 0,6-4-1 16,1-13 1-16,4-10-37 16,-1-10-15-16,5-10-21 15</inkml:trace>
</inkml:ink>
</file>

<file path=ppt/ink/ink1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45.2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185 0 196 0,'-4'-4'74'0,"-3"11"-40"0,-12-7-40 0,11 3 12 16,-7 4-6-16,-4 0 0 16,1 3 0-16,-5 0 0 15,4 0 0-15,4 0-3 0,0 3 2 16,4 1-1-16,3-1 0 15,4 1 6-15,4 2 2 16,8 1 2-16,3 3 0 16,4 0 0-16,0-3 0 0,4 0-4 15,0-7-1-15,0-3-96 16</inkml:trace>
</inkml:ink>
</file>

<file path=ppt/ink/ink1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45.5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0 224 0,'15'3'85'0,"0"7"-46"0,19-3-32 0,-15-4 20 15,8 0-7-15,10 1-2 16,8-1-10-16,1 0-3 16,-1 1-3-16,0-1-2 0,-7 4 1 15,-4-1-120 1</inkml:trace>
</inkml:ink>
</file>

<file path=ppt/ink/ink1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47.3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13 720 156 0,'0'4'57'0,"0"-4"-30"0,0 7-18 0,0-4 14 16,0 4 2-16,0 6 2 0,0 4-3 15,0 6-3-15,0 7-11 16,0 4 2-16,0 3 2 0,0 3-3 15,0 0 1-15,0 0-7 16,4-6-1-16,-4-1 0 16,8-2 0-16,-8-8 0 15,3-6 2-15,1-4-1 16,0-6 0-16,-4-7-3 16,0-10 1-16,-4-10-2 15,0-14 2-15,1-23-2 16,-5-10-1-16,0-7-2 15,1-13-1-15,3-23-5 0,4-1 0 16,4 11 2-16,7 6 1 16,4 10 3-16,0 10 1 15,4 11-2-15,8 9 2 16,-1 4 1-16,4 9 0 16,0 18-3-16,-3 10 2 15,-5 6 1-15,-7 7 0 16,-3 10 0-16,-9 7 2 15,-6 6-1-15,-5 4-1 16,-3 0-2-16,0 0 1 16,-1-7-23-16,1 0-10 15,0-7 5-15,3-3 3 16,4-3 9-16,8 0 6 16,4-4 6-16,10 4 3 15,1-1 4-15,8 8 3 0,3 3 13 16,0 6 6-16,-7 4-12 15,-8 3-5-15,-8 7-4 16,-7 0-3-16,-7 0 3 16,-8-7 2-16,-4 3-2 15,-4-6-2-15,-3-7 2 16,-1-6 2-16,1-8-2 16,0-6-2-16,3-3-22 15,4-7-11-15,4 0-66 16</inkml:trace>
</inkml:ink>
</file>

<file path=ppt/ink/ink1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49.80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0 835 224 0,'0'0'85'0,"0"0"-46"0,0-8-35 0,5 0 21 16,0-8-10-16,-1-13 2 15,10-11-12-15,-1-21-3 16,1-16-2-16,4-4 0 0,1 5 2 16,3-5-3-16,1 0 0 15,4 8 1-15,1 8 2 16,-1 4-6-16,-4 21 1 16,0 16-1-16,-5 11-1 0,0 13 1 15,0 17 0 1,0 11 5-16,-4 8 1 0,0 21-3 15,-1 20 1-15,1 16 0 16,-5 0 2-16,0 0-3 16,0-16-2-16,-4-12-25 15,-1-17-9-15,-4-3-60 16,-9-13-30 0,-4-7 64-16</inkml:trace>
  <inkml:trace contextRef="#ctx0" brushRef="#br0" timeOffset="144">105 418 192 0,'-4'-12'71'0,"13"12"-38"0,4 0-34 15,1 4 15-15,9 0-10 16,9-4-2-16,9 0-1 0,0 0-1 16,4 0-86-16,1 8-39 15</inkml:trace>
</inkml:ink>
</file>

<file path=ppt/ink/ink1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52.5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0 262 168 0,'4'-24'66'0,"7"18"-36"0,12-1-37 15,-16 4 10-15,9-1 6 16,-1 1 5-16,0 3-8 15,-4 7-6-15,-3 3 0 16,-1 10-3-16,-7 13 1 0,0 18 0 0,-4 9 0 16,1 7 2-16,-1 0 2 15,4-3 3-15,4-11 2 16,3-6 8-16,8-7 2 16,4-9 9-16,7-15 4 15,5-9-5-15,6-7-1 16,12-17-7-16,4-13 0 15,0-23-4-15,0-18 0 16,-8-9-5-16,-11 9-3 16,-8-6-2-16,-11-3 0 15,-11-4-4-15,-4 10-2 16,-7 14-23-16,-5 16-10 16,1 14-32-16,0 13-14 0,-1 24-21 15</inkml:trace>
</inkml:ink>
</file>

<file path=ppt/ink/ink1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6:39.3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77 557 172 0,'0'-37'66'0,"0"17"-36"0,3-10-22 0,5 16 18 15,-4 4-4-15,-1 3-1 16,5 1-14-16,-1-1-4 15,-3 10-2-15,0-3-4 0,0 20 2 16,0-3-1-16,-4 20 0 16,0-3 2-16,7 16 0 15,4 20 0-15,4-6 2 16,4 0-1-16,4-7-1 0,0-11 14 16,-5-22 7-16,-2-4 3 15,10-13 3-15,-3-4-4 16,10-13 0-16,20-20-8 15,-4-14-4-15,-7-16-4 16,-8-14 0-16,-12-6-2 16,-7 9 2-16,-11 1-6 15,-11 13-3-15,-8 10-26 16,-4 14-9-16,0 9-27 16,4 7-10-16,3 14-36 15</inkml:trace>
  <inkml:trace contextRef="#ctx0" brushRef="#br0" timeOffset="1440">20 198 208 0,'-19'-13'79'0,"19"13"-42"0,-4-17-37 0,4 17 18 16,8-13-3-16,7-14 0 15,4 7 1-15,-4 3 0 16,15-10-8-16,15-6-3 0,-15 16 1 16,-3 3-3-16,7 14-2 15,7 14 0-15,-14 6-1 16,-5-3 0-16,5 16 0 16,10 4 0-16,-10-10 2 15,-5-4 1-15,5-3 1 0,10-6-2 16,1-8 1-16,0-12 2 15,3-14 2-15,-3-14-3 16,0-3-1-16,-4 0-129 16</inkml:trace>
  <inkml:trace contextRef="#ctx0" brushRef="#br0" timeOffset="1974">1185 825 176 0,'0'0'68'0,"4"0"-36"0,15 10-20 15,-12-7 19-15,4 1-5 16,-3-1 2-16,11 0-12 15,-4 1-2-15,8-4-8 16,11 0-2-16,-4-4 0 0,0 1-2 0,-8 0 1 16,-3-1-20-16,-4 1-6 15,-3-1-87 1</inkml:trace>
  <inkml:trace contextRef="#ctx0" brushRef="#br0" timeOffset="2164">1426 771 192 0,'-3'30'71'0,"3"-13"-38"0,-4 7-36 0,4-14 11 16,0 0-4-16,0 0 0 0,4 6-2 15,-1 8 1-15,1-4-2 16,0-7-9-16,3-6-5 0,1-7-70 15</inkml:trace>
  <inkml:trace contextRef="#ctx0" brushRef="#br0" timeOffset="2326">1619 764 180 0,'-4'34'68'0,"4"-7"-36"0,-4 3-37 15,4-17 12-15,0 7-4 0,4 11 3 16,3 5-45-16,1 1-20 16,3-3-11-16,1-4-1 15</inkml:trace>
  <inkml:trace contextRef="#ctx0" brushRef="#br0" timeOffset="22298">819 651 128 0,'-3'40'49'0,"-1"-20"-26"0,4 17-16 15,0-31 13-15,0 15-8 16,0 12-2-16,4 4-3 16,-4 6 0-16,3 4-4 0,1-3 0 0,0-7 1 15,0-7 0-15,-1-7 0 16,-3-9-11-16,4-14-3 15,-4 0-66 1</inkml:trace>
  <inkml:trace contextRef="#ctx0" brushRef="#br0" timeOffset="22551">1000 667 156 0,'8'-3'57'0,"-8"3"-30"0,-8 17-21 0,8-14 17 16,-7 10-14-16,-8 8-5 15,-4 2-2-15,-4 0 0 0,1-2-1 16,3-5-3-16,0-2 1 0,4-1 3 16,3-3 1-16,1 0-4 15,7 0-1-15,4 0 9 16,4-3 8-16,-4 0-2 16,8 3 1-16,-1 0-2 15,5 3 0-15,3 7-4 16,0-3 0-16,-4 0-40 15,8 0-16-15,-15-7-47 16</inkml:trace>
</inkml:ink>
</file>

<file path=ppt/ink/ink1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03.0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0 164 0,'4'10'63'0,"-8"0"-34"0,4 10-23 0,0-7 15 0,-3 11-7 16,3 9 2-16,-4 4-7 16,0 7-1-16,0 3-4 15,4-7-1-15,0-3 1 0,4-11-2 16,0-5 1-16,3-5-15 15,1-16-5-15,3-20-57 16,4-7-44 0,0-6 46-16</inkml:trace>
  <inkml:trace contextRef="#ctx0" brushRef="#br0" timeOffset="236">242 26 144 0,'0'0'55'0,"-4"4"-30"0,-4 6-27 16,-3-7 11-16,-4 7-8 15,0 4-1-15,-4-1 0 16,0 4 2-16,-4-4-1 0,5 1-1 16,2 2 1-16,5-2-1 0,4-1 0 15,3 1 8-15,8-1 5 16,3 4 11-16,4 0 5 16,12-1-2-16,0 1 1 15,3 3-7-15,-3 0-3 16,-1 0-8-16,-3-3-4 15,-4-3-34-15,8-8-102 32</inkml:trace>
</inkml:ink>
</file>

<file path=ppt/ink/ink1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04.0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64 140 0,'-3'0'55'0,"3"13"-30"0,0 14-18 0,0-13 15 16,0 9-2-16,0 4 0 15,0 3-8-15,0 7-5 16,0 6-4-16,0 11-3 0,0 3 3 15,0-3 0-15,0-7 3 16,3-7-5-16,1-13-3 16,4-7-37-16,-1-17-16 15,5-26-23 1</inkml:trace>
  <inkml:trace contextRef="#ctx0" brushRef="#br0" timeOffset="253">264 97 140 0,'-4'4'55'0,"0"2"-30"16,-7 5-25-16,3-5 13 0,-10 8-7 15,-5 2-1-15,-3 1-5 16,-5 0-2-16,5-4 1 16,3 1 0-16,4-1 3 0,4 4-1 15,4 0 2-15,4-1 7 16,3 1 3-16,4 3 0 0,7 0 2 15,5 0-2-15,-1 1 0 16,4-5-5-16,0-2 0 16,0-1-10-16,0-6 0 15,-3-7-90 1</inkml:trace>
  <inkml:trace contextRef="#ctx0" brushRef="#br0" timeOffset="450">354 218 164 0,'12'3'63'0,"3"1"-34"0,7 2-16 0,-18-2 19 0,11-1-3 16,15 4 1-16,0-4-17 15,4-3-8-15,0 0-3 16,4 0-2-16,-4 0 0 0,-4 0-104 15</inkml:trace>
  <inkml:trace contextRef="#ctx0" brushRef="#br0" timeOffset="628">799 0 188 0,'-4'27'71'0,"1"-4"-38"0,-1 8-28 15,4-15 17-15,-4 11-6 0,4 0 1 16,0 7-9-16,0 9-3 16,4 11-3-16,0 9-10 0,3 1-5 15,-3-4-86 1</inkml:trace>
</inkml:ink>
</file>

<file path=ppt/ink/ink1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25.6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446 0 200 0,'-4'-4'77'0,"8"15"-42"0,-4 9-34 0,0-4 16 15,0 15-5-15,-4 16 3 16,-3 13-8-16,-5 4-4 16,-3 3-2-16,-4 13-1 0,-3 0 2 15,-1 8-1-15,4-11-1 16,-3-10 3-16,-1-14 0 16,0-9 1-16,1-11 2 15,-1-13-3-15,-3-16-2 16,-1-18-9-16,-3-19-3 15,-8-21-10-15,4 1-4 16,8-1 9-16,7 7 6 16,8 7 11-16,11 10 5 0,7 10 3 15,9 6 5-15,2 8-8 16,5 6-1-16,11 6-1 16,-4 8 2-16,4 2-1 15,4 4 0-15,7 4-3 16,0 3 1-16,0-4-2 15,1 1-1-15,-9-4 1 16,-3 0-1-16,-3-7-47 16,-9-3-18-16,-3-6-22 15</inkml:trace>
</inkml:ink>
</file>

<file path=ppt/ink/ink1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25.8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 0 248 0,'-11'3'93'0,"11"14"-50"0,0 13-50 0,0-13 16 15,0 13-8-15,-4 13 2 16,1 18-4-16,-1-1-2 0,0-3 2 15,4 3-5-15,0-6 2 0,4-4-3 16,3-13 2-16,1-7-17 16,3-10-8-16,8-6-64 15</inkml:trace>
  <inkml:trace contextRef="#ctx0" brushRef="#br0" timeOffset="281">355 134 256 0,'-18'-7'96'0,"10"17"-52"0,-7 3-67 15,0-3 8-15,-4 4-14 16,-7 3-2-16,-5-4 17 16,1 0 7-16,4-3 6 15,3 1 1-15,4-5 0 0,8 4 13 0,7 0 8 16,8 4 12-16,11 6 4 15,4 7-11-15,7-1-5 16,12 1-12-16,4-3-6 16,-5-1-2-16,-3-6-1 15,0 0 0-15,-4-4 2 16,-7-10-69 0,-8-6-52-1</inkml:trace>
</inkml:ink>
</file>

<file path=ppt/ink/ink1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26.8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 14 220 0,'-16'-14'85'0,"20"14"-46"0,8 4-48 15,-5-4 14-15,8 0-5 16,8 0 0-16,-1 0 0 0,5 3 0 15,3-3 0-15,0 3-3 0,0 4 2 16,-3-4-26-16,-8 4-11 16,-4 0-47-1</inkml:trace>
</inkml:ink>
</file>

<file path=ppt/ink/ink1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27.0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4 228 0,'4'-7'85'0,"11"11"-46"0,15 3-37 0,-8-7 17 0,9 3-12 15,3 0-4-15,0 1-2 16,-4-1 1-16,4 4-72 16,-8-1-31-16</inkml:trace>
</inkml:ink>
</file>

<file path=ppt/ink/ink1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27.9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127 0 252 0,'-42'50'93'0,"27"-16"-50"0,-15 16-41 16,19-27 17-16,-1 18-8 16,1 12-1-16,4 14-6 15,10 0-3-15,12-3 0 16,4-7-1-16,11-7 2 0,4-6-25 16,0-21-10-16,8-9-80 15</inkml:trace>
</inkml:ink>
</file>

<file path=ppt/ink/ink1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28.4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88 212 0,'0'-4'82'0,"15"14"-44"0,0 0-47 16,-12 0 14-16,1 7-5 15,0 3 0-15,0 10 0 16,0 11 2-16,3 9-1 16,1 4-3-16,7-1 1 0,-4-6 5 15,4-7 5-15,0-6 8 16,4-11 4-16,0-9-4 15,0-11-2-15,0-20-9 16,-1-10-2-16,5-16-2 16,3-7 1-16,1-7-13 0,-1-7-6 15,1-6-33-15,-5 3-14 16,-3 10-2 0,0 10-32-16,-4 6 25 15</inkml:trace>
</inkml:ink>
</file>

<file path=ppt/ink/ink1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50.27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49 168 0,'0'4'66'0,"0"8"-36"0,4 13-29 0,-4-5 16 0,5 8-9 15,-5 13 0-15,4 19-2 16,5 5-1-16,0 4-3 16,1-4 3-16,3-9 4 0,1-11 12 15,0-5 9-15,-5-16 5 16,4-11 3-16,1-17-15 16,4-17-5-16,0-31-11 15,5-13-3-15,5-8-2 16,-1 4-2-16,0 5 1 15,0-1-1-15,1 8-29 16,-1 9-10-16,-9 3-41 16,5 13-14-16,-5 11-3 15</inkml:trace>
</inkml:ink>
</file>

<file path=ppt/ink/ink1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28.6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0 220 0,'0'36'82'0,"-4"-5"-44"0,4 12-42 16,0-19 13-16,-4 9-7 15,4 1-2-15,-3 3-2 16,-1 3 1-16,4 3 1 16,0-2-16-16,4-8-4 0,3-13-54 15,1-10-39 1,7-13 43-16</inkml:trace>
</inkml:ink>
</file>

<file path=ppt/ink/ink1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28.8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192 1 160 0,'-7'-7'60'0,"3"18"-32"0,-11 9-35 0,4-7 10 16,-4 14-10-16,-8 0-3 15,-3-1 6-15,3 1 3 16,0 0 2-16,5-3 4 0,2-4 4 16,9 3 6-16,3-6 5 15,8 0 3-15,3-1 3 16,9 1-14-16,2 0-5 15,5 0-24-15,3-4-9 16,5-6-62 0</inkml:trace>
</inkml:ink>
</file>

<file path=ppt/ink/ink1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29.0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 0 220 0,'23'16'82'0,"-16"-6"-44"0,8 4-42 16,-7-7 13-16,-5 6-10 16,-6 0-1-16,-5 8-37 15,-3-1-14-15,-8 0-30 16,-7 3-11-16</inkml:trace>
</inkml:ink>
</file>

<file path=ppt/ink/ink1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7:30.7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0 340 0,'53'40'126'0,"-1"-3"-68"0,20 27-65 0,-42-30 21 16,8 9-9-16,3 7 2 16,-7 4-2-16,-4 6 0 15,-7 4-3-15,-12 10-2 0,-18 13 3 16,-20 3-33-16,-22 4-14 15,-18 3-102 1</inkml:trace>
</inkml:ink>
</file>

<file path=ppt/ink/ink1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05.5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 0 300 0,'-4'0'112'0,"4"16"-60"0,-3 21-61 0,3-20 18 16,-4 10-12-16,0 3 2 16,0 3-1-16,4 8 0 15,4 6 2-15,4-4-60 0,-1 4-26 16,1-13-23-1</inkml:trace>
</inkml:ink>
</file>

<file path=ppt/ink/ink1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04.56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46 398 252 0,'-4'0'96'0,"8"13"-52"0,-4 7-54 0,0-6 14 16,0 6-5-16,4 6 0 15,-1 15 1-15,1 6 0 16,0 16 0-16,0 1 0 0,7-4 0 16,-4 1 0-16,5-8 0 15,-1-9 6-15,4-11 6 16,0-13 3-16,4-13 3 15,0-10-4-15,4-17 0 16,3-31-8-16,8-26-2 16,-4 0 0-16,0-3 0 15,0-4-2-15,-3 7 1 0,-1 7-4 16,-3 13 0 0,-4 10-28-16,-4 10-10 0,-4 13-87 15</inkml:trace>
  <inkml:trace contextRef="#ctx0" brushRef="#br0" timeOffset="300">596 780 212 0,'0'26'82'0,"4"1"-44"0,-4-3-38 0,4-14 18 16,0 7-8-16,-1 3 0 16,-3 3-9-16,0 11 0 15,0-1-1-15,0 1-3 0,0-4 2 16,0 0-21-16,0-7-10 15,0-6-46 1,0-7-35-16,8-6 42 16</inkml:trace>
  <inkml:trace contextRef="#ctx0" brushRef="#br0" timeOffset="539">800 880 204 0,'11'0'77'0,"-7"0"-42"16,-4 7-43-16,-4-4 12 0,-3 4-9 15,-5 6-1-15,-3-3-2 16,-4 0 2-16,0 1 4 16,1-1 1-16,-1 0 1 0,4 0 2 15,3-4 1-15,1 1 5 16,7 0 5-16,4 0-1 16,8 3 3-16,7 0-6 15,4-4-1-15,3 1-4 16,5 0-3-16,3-11-29 15,0 1-11-15,0 3-52 16</inkml:trace>
  <inkml:trace contextRef="#ctx0" brushRef="#br0" timeOffset="680">992 944 228 0,'11'-3'85'0,"-3"6"-46"0,11 0-46 0,-12-3 14 15,5 0-23-15,-1 0-4 16,8 0-72-16,-8 0-31 16</inkml:trace>
  <inkml:trace contextRef="#ctx0" brushRef="#br0" timeOffset="841">1079 867 248 0,'-8'20'93'0,"1"3"-50"0,3 4-50 16,4-10 14-16,-4 6-7 16,4 4 0-16,0 0-18 15,0 3-8-15,4 0-74 16,0 1-33-16</inkml:trace>
  <inkml:trace contextRef="#ctx0" brushRef="#br0" timeOffset="3152">0 140 240 0,'0'-31'90'0,"4"18"-48"0,4-7-45 0,-1 10 19 16,8-4 8-16,12-2 9 15,11 2-6-15,-1 4-3 16,8 0-14-16,-3 7-9 0,-1 9-1 16,-3 8 0-16,-4 9 0 0,0 4 2 15,0 3 3 1,0 1 4-16,4-5 5 0,3-6-6 16,8-13-2-16,11-14-3 15,12-13 0-15,0-10-26 16,7-3-10-16,8-14-113 15</inkml:trace>
</inkml:ink>
</file>

<file path=ppt/ink/ink1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3.3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54 148 0,'0'-17'57'0,"0"11"-30"0,0-4-18 16,4 6 16-16,-4-2-10 16,4-5-1-16,0 11-4 0,-4 0-1 15,0 0-5-15,0 11 4 16,0 12 4-16,3 7-4 0,1 10 0 15,0 11-4-15,0 12-1 16,3 4 1-16,4-3 0 16,5 0-2-16,-1-7 1 15,0-14 9-15,4-6 4 16,-1-10-1-16,5-17-1 16,0-10-4-16,-1-10 1 15,5-14-4-15,-1-33 1 16,0-16-5-16,1-1 0 15,-1-3-3-15,1 3-3 0,-1 7 2 16,-3 14 0-16,-5 9-32 16,1 10-15-16</inkml:trace>
  <inkml:trace contextRef="#ctx0" brushRef="#br0" timeOffset="275">585 433 192 0,'0'30'74'0,"3"0"-40"0,-6 10-33 0,3-20 16 15,0 11-5-15,0 5 1 16,0 8-7-16,0 3-4 16,3 3-1-16,1 7-1 0,4-7 0 15,3-6-22-15,0-14-8 16,1-3-60 0</inkml:trace>
</inkml:ink>
</file>

<file path=ppt/ink/ink1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3.9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256 0 168 0,'-26'13'66'0,"3"1"-36"0,-11 9-70 0,19-13-5 0,-4 7 23 16,-7 3 13-16,3-3 12 15,-3 3 6-15,3-3 22 16,8-1 12-16,0 1-9 15,7-4-5-15,5 1-5 16,6-1-1-16,9-6-13 16,7 3-1-16,3-3-2 0,8-7-6 15,4 0-2-15,4-4-31 16,0 1-14-16,3 0-47 16</inkml:trace>
</inkml:ink>
</file>

<file path=ppt/ink/ink1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4.0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10 224 0,'4'3'85'0,"11"-3"-46"0,4 7-37 0,-8-4 17 16,4 1-12-16,4-1-2 16,0-3-12-16,4-3-5 15,-5-1-63-15,1-6-27 16,0 7 23-16,0-7 15 15</inkml:trace>
</inkml:ink>
</file>

<file path=ppt/ink/ink1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4.2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0 240 0,'-12'27'90'0,"12"-13"-48"0,-3 19-51 0,3-19 14 0,0 6-7 16,3 3 0-16,5 7-22 15,3 4-10-15,4-4-59 16,0-3-25-16</inkml:trace>
</inkml:ink>
</file>

<file path=ppt/ink/ink1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50.47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 0 200 0,'0'61'74'0,"4"-33"-40"0,-4 17-35 0,0-25 15 15,0 4-8-15,0 4-1 16,0 1-2-16,0 3 0 16,0 0-2-16,0-3 4 0,0-9 1 15,14-8-24-15,-14-12-13 0,9 0-59 16</inkml:trace>
</inkml:ink>
</file>

<file path=ppt/ink/ink1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4.4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0 280 0,'0'0'107'0,"0"10"-58"0,-4 10-53 0,4-3 21 15,-4 6-13-15,1 1 0 16,-1 9-15-16,4 11-6 16,7-1 9-16,5-6-43 0,-1 0-15 15,0-3-34 1</inkml:trace>
</inkml:ink>
</file>

<file path=ppt/ink/ink1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4.8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98 252 0,'-4'-30'93'0,"8"23"-50"0,11-6-37 16,-7 6 20-16,3-3-10 16,8-3-1-16,7 3-9 15,8 3-4-15,4 7-1 16,3 10-4-16,1 10 2 0,-4 4 1 0,-1 2 2 15,-7 8-3-15,1 3 0 16,-5 0 7-16,-7-4 4 16,0-6 1-16,3-10 1 15,5-11 0-15,-1-12 0 16,8-14-6-16,7-4-2 16,12-3-53-16,4 1-24 15,11-5-58 1</inkml:trace>
</inkml:ink>
</file>

<file path=ppt/ink/ink1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5.2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19 284 0,'-46'-17'107'0,"46"27"-58"0,12-6-59 0,-5-1 16 15,8 0-8-15,8 1 0 16,3 2 2-16,8-2 2 16,8 2-1-16,-1-2-1 0,1-1 1 0,-1-3-23 15,-7 0-8 1,-4 3-84-16</inkml:trace>
</inkml:ink>
</file>

<file path=ppt/ink/ink1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5.4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6 304 0,'-8'-13'112'0,"39"26"-60"0,10 1-61 16,-18-11 20-16,7 0-10 16,8-3 2-16,3 7-75 15,8-4-33-15,8-3-5 16,3-3 1-16</inkml:trace>
</inkml:ink>
</file>

<file path=ppt/ink/ink1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6.2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57 196 0,'0'-23'74'0,"0"23"-40"0,4 6-42 0,-4-6 12 15,3 10 0-15,1 7 5 0,0 7 4 16,0 6 4 0,-1 13-9-16,5 8-2 0,0 16 0 0,3 3-3 15,0-3 0-15,4 4-1 16,0-15-2-16,0 1 14 15,0-16 5-15,1-15 2 16,2-2 2-16,1-14-4 16,4-13 0-16,3-21-10 15,1-19-3-15,-1-31-4 16,0-10 1-16,5-3-7 16,-1 3 1-16,-4 7-12 15,1 13-3-15,-1 4-11 16,0 13-2-16,-3 10-172 31,-4 17 90-31</inkml:trace>
  <inkml:trace contextRef="#ctx0" brushRef="#br0" timeOffset="347">686 422 208 0,'4'-20'77'0,"0"40"-42"0,-4-6-41 16,0 6 29-1,-4 0-6-15,0 4-4 16,0 2 0-16,0 8-8 16,1 6-1-16,-1-6 0 0,4 2 0 15,0-2 0-15,0 0-2 16,0-4 1-16,0-4-4 16,0-2-2-16,0-7-45 15,0-7-20-15,11-10-29 16</inkml:trace>
  <inkml:trace contextRef="#ctx0" brushRef="#br0" timeOffset="608">908 483 216 0,'0'-27'82'0,"-3"27"-44"0,-5 0-49 0,1 10 13 15,-8 0-33-15,-8 0-9 16,-3 4-4-16,-5-1-1 15,-3 4 25-15,4-4 11 16,4 4 35-16,-1 0 16 16,9-1 1-16,3 1-1 15,3-3-15-15,5-1-4 16,7 4-13-16,0-4-4 0,19 1-2 16,-1-8-2-16,1 4-28 15,0-3-10-15,7-7-57 16</inkml:trace>
  <inkml:trace contextRef="#ctx0" brushRef="#br0" timeOffset="827">863 614 208 0,'8'-4'79'0,"3"1"-42"0,8 6-30 16,-8-3 20-16,12 4-7 16,-1-1-2-16,5 0-10 0,-1 1-5 15,1-1-2 1,-5 0-1-16,1-3 2 0,-4 0-32 0,-4 0-14 16,-4-3-60-1</inkml:trace>
  <inkml:trace contextRef="#ctx0" brushRef="#br0" timeOffset="995">1071 543 236 0,'-8'17'90'0,"4"3"-48"0,0 14-49 0,4-18 14 16,0 4-10-16,0 0 2 0,0-3-12 15,0 10-7-15,0-3-22 16,4-1-9-16,4-6-28 15,-1-7-10-15</inkml:trace>
</inkml:ink>
</file>

<file path=ppt/ink/ink1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7.3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0 272 0,'8'6'101'0,"0"18"-54"0,-5 19-55 16,-3-22 18-16,0 5-11 15,0 8-2-15,-3 6 4 16,3-3 1-16,0 3 0 16,3 4-24-16,5-4-7 0,-4 0-81 15</inkml:trace>
</inkml:ink>
</file>

<file path=ppt/ink/ink1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7.8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73 260 0,'19'-30'96'0,"0"19"-52"0,15-2-34 16,-15 6 23-16,4 1-9 15,7 2 0-15,0 1-15 16,0 6-6-16,0 4-2 15,-3 10-1-15,-5 10 0 0,1 9 0 16,-4 1 0-16,-4 0 2 16,4-3 1-16,3-4 5 15,1-17 3-15,3-13-2 0,12-6 0 16,11-15-5-16,7-9-3 16,9 0-58-16,-1 7-26 15,0-1-53 1</inkml:trace>
</inkml:ink>
</file>

<file path=ppt/ink/ink1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8.3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 23 252 0,'-15'-3'96'0,"12"6"-52"0,3-3-54 0,0 0 16 15,0 0 3-15,7 0 5 16,8 0 7-16,8 0 4 16,3-3-13-16,12-1 6 0,7-2 3 15,8 6-11-15,-4-4-3 16,0 1-3-16,-8 0 2 16,-3 3-3-16,-8 0-2 15,-7 0-16-15,-15 0-100 31,-5 6-70-31,-10-6 55 0</inkml:trace>
</inkml:ink>
</file>

<file path=ppt/ink/ink1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19.6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384 0 204 0,'-3'13'77'0,"-1"4"-42"0,-4 20-41 0,5-13 14 15,-9 2-7-15,-3 11-1 16,0 3 1-16,-4 14 1 16,-3 6-1-16,-1-3 2 0,4-3 0 15,0-14 5-15,-3 0 5 16,3-13 2-16,-4-7 0 15,1-10-7-15,3-10-3 16,-4-16-3-16,0-14-2 0,1-14-2 16,-1-6-1-16,8 3-1 15,8 7 0-15,3 9 3 16,8 8 0-16,3 6 7 16,12 10 4-16,7 4-1 15,1 6 0-15,3 7-5 16,4 4-3-16,7 3 0 15,1 3-1-15,3 0 0 16,-4-3 0-16,1-4-33 16,-8-6-13-16,0-4-61 15</inkml:trace>
  <inkml:trace contextRef="#ctx0" brushRef="#br0" timeOffset="187">592 369 260 0,'-8'40'99'0,"8"10"-54"0,-4 11-53 0,4-38 16 15,0 7-8-15,-3 7 0 16,3 0-11-16,0 0-5 16,0 0 8-16,3-4-29 0,1-6-12 15,4-10-41 1</inkml:trace>
  <inkml:trace contextRef="#ctx0" brushRef="#br0" timeOffset="420">825 359 248 0,'0'-10'93'0,"-3"10"-50"0,-5 3-52 16,1 4 12-16,-8-1-15 15,-8 4-5-15,-3 11 6 16,-5-8 4-16,1 10 5 15,4-2 3-15,3-1 2 0,1 3 3 16,6-3 3-16,9 4 9 16,3-1 6-16,12-3 2 15,3 4 2-15,12-1-13 16,3-6-4-16,4-7-9 16,8 3-4-16,0-3-127 15</inkml:trace>
</inkml:ink>
</file>

<file path=ppt/ink/ink1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20.6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 61 232 0,'-3'0'88'0,"-1"13"-48"0,0 11-47 0,4-4 16 16,0 7-10-16,-4 3 0 15,1 10 1-15,3 10 0 16,0 10 0-16,3 4 4 0,1 0 5 16,4-4-1-16,-1-10 3 15,5-9 16-15,-1-15 9 16,4-9-3-16,0-7-2 15,4-20-15-15,3-23-5 16,5-24-7-16,7-10-3 16,0-10 0-16,0-4-1 15,0-9-20-15,3 13-7 16,-7 6-26-16,1 18-9 0,-9 12-62 16</inkml:trace>
  <inkml:trace contextRef="#ctx0" brushRef="#br0" timeOffset="242">573 265 260 0,'0'17'99'0,"0"10"-54"0,0 26-53 15,0-26 18-15,-4 17-9 16,0 6-1-16,-3 4 1 15,-1 3-1-15,1-4 0 0,-1 4 0 0,4-7 0 16,0 4 0-16,4-10 0 16,0-18-25-16,4-2-8 15,4-21-51 1,3-13-44-16,4-7 48 16</inkml:trace>
  <inkml:trace contextRef="#ctx0" brushRef="#br0" timeOffset="453">769 319 220 0,'-15'10'85'0,"3"7"-46"0,-7 9-46 0,8-9 14 0,-8 3-5 15,-3 7 3-15,-5 7 9 16,1-4 3-16,3-7-8 16,8 7 1-16,8-6 1 0,3-4 2 15,8 3 3-15,7-2-7 16,12-8-1-16,3-3-4 15,4 0-3-15,4 3-29 16,0-6-14-16,4 0-77 16</inkml:trace>
</inkml:ink>
</file>

<file path=ppt/ink/ink1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50.72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0 232 0,'5'0'88'0,"4"8"-48"0,23-4-34 16,-14-4 20-16,9 0-8 15,19 0 2-15,4 0-2 16,0 4 0-16,5 0-9 16,-1 0-3-16,-3 0-2 0,-6 0 0 0,1-4 2 15,-24 0-80-15,19 4-35 16,-18-4-7-1</inkml:trace>
</inkml:ink>
</file>

<file path=ppt/ink/ink1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23.241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17 282 280 0,'8'0'107'0,"18"0"-58"0,27 3-53 0,-19 1 18 16,11-1-4-16,12 0 4 15,15-3-8-15,14-3-1 16,5-4-3-16,3 4-2 0,-7 0 1 15,-12-1-41-15,-15 1-18 16,-11 0-63 0</inkml:trace>
  <inkml:trace contextRef="#ctx0" brushRef="#br0" timeOffset="260">312 0 304 0,'-49'27'112'0,"18"-7"-60"0,-18 11-80 15,23-11 9-15,-8 6 4 16,0 8 5-16,0-4 4 16,8 4 5-16,7 3 0 15,11-1 9-15,8 1 7 0,12-3-3 16,18 3 1-16,11-1-10 15,12-5-4-15,4-11-55 16,-1-3-25-16,8-4-23 16</inkml:trace>
</inkml:ink>
</file>

<file path=ppt/ink/ink1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24.096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79 159 280 0,'-46'43'107'0,"35"-19"-58"0,0 9-57 16,7-9 16-16,0 9-4 16,0-3 5-16,8-3 6 15,4-3 5-15,7-4-10 16,7-7 3-16,9-3 1 0,-1-10-5 15,7-6-1-15,-3-15-28 16,-3-5-14-16,-9-11-1 16,-3-7 1-16,-8-6 14 15,-3 3 7-15,-1 7 9 16,1 6 4-16,3 4-1 0,4 3 0 16,4 0 3-16,4 11 1 15,3 6-1-15,8-4 1 16,0 4 9-16,4 10 4 15,-4 7-5-15,-8 0-4 16,-11 3 2-16,-7 6 2 16,-8 8-4-16,-4 6-2 15,-7 0-2-15,3 0-3 16,1-3 1-16,3 3 1 16,8-3-1-16,3 0-1 15,12-10-2-15,7-7-1 16,8-4-9-16,4-9-5 15,3 0-108-15</inkml:trace>
</inkml:ink>
</file>

<file path=ppt/ink/ink1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24.324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177 0 284 0,'-4'10'107'0,"-3"3"-58"0,-1 18-57 16,8-11 16-16,-7 6-11 16,-1 18 2-16,4 3 1 15,1 7 0-15,3 9 0 16,-4-6-9-16,4 4-4 0,0-15-15 0,7-12-5 16,-3-11-60-1,0-9-38 1,-8-14 55-16</inkml:trace>
  <inkml:trace contextRef="#ctx0" brushRef="#br0" timeOffset="134">0 57 252 0,'23'20'93'0,"3"-13"-50"0,12-1-52 0,-19-2 14 15,7-1-51-15,4-3-20 16,8 0-26-16,3-3-10 0</inkml:trace>
</inkml:ink>
</file>

<file path=ppt/ink/ink1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24.755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112 0 280 0,'-11'6'107'0,"7"11"-58"0,-7 23-46 15,7-10 21-15,-8 24-14 16,-3 10-1-16,0 6-7 15,4 1-2-15,-4 16 0 16,4 6 0-16,7-2 2 0,8-11-1 16,-1-13-1-16,5-16 5 15,3-11 4-15,4-17-1 16,4-16 1-16,0-27-5 16,4-17-3-16,3-6-3 15,0 6-1-15,-3 7 2 0,0 3 2 16,-8 17 0-16,-4 6-1 15,-3 11-4-15,-1 6 0 16,1 4-40-16,-1 0-18 16,1 3-65-1</inkml:trace>
</inkml:ink>
</file>

<file path=ppt/ink/ink1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24.885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0 352 0,'16'37'132'0,"-9"-30"-72"0,4 13-68 0,-3-14 21 0,-4 4-69 16,3 0-26-16,1-3-54 16,-1-7-20-16</inkml:trace>
</inkml:ink>
</file>

<file path=ppt/ink/ink1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25.657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134 0 232 0,'-22'14'88'0,"11"2"-48"0,-16 15-34 16,16-11 20-16,-4 10-8 16,0 7 0-16,0 13-6 15,3 4 0-15,9 3-7 16,6-4 1-16,16-9 1 0,8-14 1 16,6-7 0-16,5-23-7 15,7-16 0-15,1-11-19 16,-5-10-8-16,-7 3-8 0,-4 1-5 15,-7 3 26-15,-8 6 11 16,-4 14 12-16,-3 7 7 16,-1 6 4-16,-3 11 4 15,4 9-11-15,-1 7-3 16,8 0-5-16,4 4-1 16,7 3 12-16,5-10 6 15,10-17 6-15,4-10 5 16,-3-7-10-16,-4-16-5 15,-5-11-8-15,-6-10-5 16,-8-2-6-16,-12-11-2 16,-7 0-35-16,0 3-15 0,-4 10-22 15,1 14-7-15,-1 20-44 16</inkml:trace>
</inkml:ink>
</file>

<file path=ppt/ink/ink1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25.764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0 408 0,'7'3'151'0,"1"0"-82"0,7 1-201 16,-4-4-31-16</inkml:trace>
</inkml:ink>
</file>

<file path=ppt/ink/ink1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26.229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0 204 288 0,'-3'57'107'0,"6"-33"-58"0,1 16-59 16,0-20 16-16,0 14-2 15,3 6 5-15,1 3 6 16,3 4 3-16,8 0-9 16,0-6 10-16,4-11 4 0,3-3 2 15,0-21 2-15,4-12-13 16,4-21-5-16,0-10-6 16,-3-17 0-16,-1-16-24 15,0-17-8-15,0-10-28 0,-4 6-11 16,-3 14 9-1,3 13 6-15,1 14-52 16</inkml:trace>
  <inkml:trace contextRef="#ctx0" brushRef="#br0" timeOffset="180">513 416 356 0,'-19'63'134'0,"19"-29"-72"0,-11 29-72 0,7-29 20 0,1 13-26 16,-9 3-4-1,8-6-30-15,1 6-10 0,-1-6-68 16,4-8-28-16</inkml:trace>
  <inkml:trace contextRef="#ctx0" brushRef="#br0" timeOffset="424">849 513 292 0,'-42'23'110'0,"20"-6"-60"0,-27 13-69 16,22-13 13-16,-3 3-3 15,0 0 2-15,-4 0 7 16,8 4 2-16,3-1 0 0,12 4 5 15,15 0 5-15,11-4 14 0,19 4 8 16,22-3-14-16,12-1-6 16,7-6-48-16,16-1-20 15,-8-5-81 1</inkml:trace>
</inkml:ink>
</file>

<file path=ppt/ink/ink1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5:38.896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fitToCurve" value="1"/>
    </inkml:brush>
    <inkml:brush xml:id="br2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0 922 200 0,'11'-24'77'0,"-3"18"-42"0,7-1-39 0,-8 7 15 0,1 7-15 16,3 6-2-16,-3 10 3 16,-1 4 1-16,-3 3 2 15,-4 7 0-15,0 10 0 0,-4 3 0 16,4 14 2-16,0-4 1 16,0-13 1-16,4-10 2 15,0-10 3-15,-1-10 18 16,5-21 9-16,0-16-18 15,3-10-7-15,4-13-8 16,4-4 0-16,3 0-2 16,1 7 2-16,-4 9-4 15,-4 8-2-15,0 9-5 16,-4 11 0-16,-7 6 2 16,-4 11 3-16,-4 9 0 0,4 8 1 15,-3 2 2-15,3 7 2 16,0-3-1-16,3-3 2 15,5-8 2-15,3-9 2 16,8-20-23-16,7-14-11 16,5-13-29-16,6-7-12 15,5-7-17 1</inkml:trace>
  <inkml:trace contextRef="#ctx0" brushRef="#br0" timeOffset="240">626 982 164 0,'-19'7'63'0,"4"9"-34"0,-4 5-19 0,11-8 20 15,1 4-5-15,-1 6 3 16,1 11-7-16,3 3-3 0,4-4-10 16,7 7 10-16,12-3 8 0,4-17 1 15,7-13 2-15,4-10-10 16,8-14-1-16,-1-10-7 16,-3-6-1-16,-12-4-4 15,-11 3 1-15,-11-6-2 16,-15 0 0-16,-8 3-6 15,-15 3-1-15,-8 11-21 16,-3 9-10-16,4 8-38 16,10 6-17-16,13-4-34 15</inkml:trace>
  <inkml:trace contextRef="#ctx0" brushRef="#br0" timeOffset="1111">1987 878 144 0,'-4'-47'55'0,"11"20"-30"0,1 14-18 0,-4 10 19 16,11 16-10-16,0 7-9 15,0 7-4-15,-4 10-2 16,1-4 1-16,-5 4 1 0,-3 7-1 15,-4 6 1-15,0 0-2 16,-4 1-1-16,0-11 14 16,1-7 7-16,3-23 36 15,0-13-28 1,0-14-10-16,3-13-10 16,5 0-2-16,3-14-4 15,4-9 0-15,4-18-3 0,8 11-1 16,-1 10-1-16,4 10-2 15,0 9-2-15,0 11 1 16,1 10-39-16,-5 4-18 16</inkml:trace>
  <inkml:trace contextRef="#ctx0" brushRef="#br0" timeOffset="1426">2417 1062 224 0,'15'7'85'0,"-4"-7"-46"0,19-7-26 0,-11 4 22 0,4 0-16 16,7-7-3-16,7-10-8 15,-3-4-3-15,-7-6-2 16,-5-7-3-16,-10-6 3 0,-16 2-26 16,-7 11-12-16,-12 10-2 15,-3 13 1-15,-5 17 19 16,1 7 7-16,0 13 9 15,0 7 3-15,4 0 15 16,7 0 6-16,11 3 0 16,8 4-2-16,8-4 6 15,7-3 5-15,15-10-6 16,8-11-3-16,7-12-7 16,4-11-2-16,0-6-19 0,0-4-7 15,-4-3-128 1</inkml:trace>
  <inkml:trace contextRef="#ctx0" brushRef="#br0" timeOffset="2134">3197 895 208 0,'-34'57'77'0,"19"-27"-42"0,-4 0-30 16,15-16 19-16,4 2-4 15,4 4 0-15,4-3 7 0,3 0 5 16,8-10-17-16,7-7 1 0,4-7 0 16,1-3-4-16,-5-4 1 15,-3-2-8-15,-8-8-1 16,-8-6-15-16,-7-7-8 16,-7-13-26-16,-8 6-11 15,3 8 14-15,5 5 7 16,3 11 14-16,8 4 6 15,7 2 6-15,8 4 6 16,19 3 0-16,11 4 1 16,7 6 4-16,1 17 3 15,-8 7 4-15,-12 7 5 16,-10 9-6-16,-16-6 0 0,-15 3 2 16,-7 1 1-16,-8 2-1 15,0 1-1-15,0-4-3 16,8-3 1-16,7-7-2 15,12-7 2-15,7-6-2 16,11-10 0-16,8-14-3 16,4-13 1-16,7 0-33 15,-3-3-12-15,-1-8-58 16</inkml:trace>
  <inkml:trace contextRef="#ctx0" brushRef="#br0" timeOffset="2347">4128 503 192 0,'4'-4'74'0,"0"8"-40"0,0 6-33 0,-4 0 16 15,0 10-2-15,0 13 0 16,0 18-7-16,0 9-3 16,0 0-3-16,3 4 1 0,5-10 2 15,-1-4 2-15,5-6 1 16,-1-11-4-16,0-6-3 15,1-10-38-15,-12-4-15 16,-12-3-45 0</inkml:trace>
  <inkml:trace contextRef="#ctx0" brushRef="#br0" timeOffset="2510">3796 744 220 0,'27'17'85'0,"3"-31"-46"0,23 8-30 15,-19 6 19-15,19-4-10 16,7 1-3-16,4 0-6 16,-4-1-4-16,1-2-2 15,-9-4-33-15,-6-4-13 0,-5 1-66 16</inkml:trace>
  <inkml:trace contextRef="#ctx0" brushRef="#br0" timeOffset="3183">4411 24 176 0,'19'-24'66'0,"-15"27"-36"0,7 11-31 0,-3-1 15 15,-5 14-4-15,1 27 4 16,-4 6-1-16,-4 10 0 16,1 7-7-16,-9 24 0 0,1 20 4 15,-4-4-4-15,3-6 2 16,1-4-1-16,4-13 3 15,3-14 4-15,0-16 1 16,4-17 0-16,8-24 4 16,3-20-7-16,4-16-2 15,4-10-19-15,0-11-6 16,3-10-33-16,5-16-14 0,3-4 4 16,4 8 2-16,0 9 29 15,-4 13 16-15,-4 7 32 16,-3 11 16-16,-4 9-3 15,0 14 0-15,-8 9-8 16,-3 11-2-16,-5 3-7 16,-3 7-2-16,-7 0-9 15,-1 3-4-15,1 0-1 16,-1 1 1-16,1-1 1 16,3-3 1-16,4-4-2 15,4-6-2-15,3-7 5 16,4-3 1-16,5-10 0 15,2-11-1-15,5-6-3 0,3-13 1 16,1-1-4-16,3 1 0 16,-4-1-4-16,-3-2 1 15,-4-1 0-15,-4 3-1 16,-4 4 4-16,-3 7 2 16,-5 3-7-16,-3 6-1 15,0 4 2-15,0 7 0 16,0 3 3-16,8 4 3 15,3-1 9-15,4 4 3 16,1-4 7-16,2-3 2 16,5-7-3-16,0-3-1 15,-1-3-6-15,1 0-2 16,-8-7-4-16,-8-7 1 16,-7-3-11-16,-7-4-4 15,-4-6-60-15,-8 0-27 0,-8-10-29 16</inkml:trace>
  <inkml:trace contextRef="#ctx0" brushRef="#br0" timeOffset="3935">6032 841 228 0,'15'-67'85'0,"-18"40"-46"0,-16-3-125 0,4 17-23 16,-8 3 34-16,-11 6 23 0,-7 8 198 31,-31 49-70-16,19-12-8 1,12 2-41-16,11-6 8 16,18-7-20-16,20-3 6 0,14-14-6 15,9-6 1 1,3 0-9-16,7-14-2 16,8-3-3-16,-8-13-4 15,-3 3 1-15,-11-11-12 16,-5 8 6-16,-11-4-9 15,-3 10 8-15,-16 4 0 0,5 10 5 16,-12 6-2 0,3 7 2-16,-3 13 0 0,0 8-1 0,4 5 3 15,0 1-2-15,7 4 1 16,4 9 2-16,7 13 0 0,1 18 0 16,-1 3-3-16,1-4 2 15,-1-9 5 1,1-1-2-16,-8 0 12 15,0-9-7-15,-8 6 10 16,1-7-10-16,-16 0 3 16,4-6-6-16,-18-11 5 15,3-6-6-15,-19-10 3 16,8-7-3-16,-8-13-2 16,8-4 0-16,-4-23-56 15,7 0 30-15,1-23-118 16,11 2 80-16</inkml:trace>
  <inkml:trace contextRef="#ctx0" brushRef="#br0" timeOffset="5059">6364 915 216 0,'-41'54'82'0,"14"-21"-44"0,-7 1-33 15,23-18 17-15,3 8-10 16,1-1 12-16,7 4-14 0,7-3 13 16,8-4-14-16,12-10 5 15,7 0-9-15,-4-14 4 16,0-2-5-16,-11-11-22 16,-4 0 10-16,-15-10-59 15,0 1 37-15,-19-18-24 16,-3 0-30-16,-5-2-14 15,8 2 51-15,4 10 67 16,8 8-7-16,7 2 65 16,7 7-44-16,16 4 23 15,7 10-33-15,8 3 11 16,-1 6-20-16,1 4-4 16,0 7-7-16,-12 7-3 15,1 6 0-15,-12 3 1 16,-4 4-1-16,-11 3-1 15,0-3 1-15,-4 3 14 16,4-3-8-16,-3-6 24 16,3-8-18-16,3-13 7 15,5-3-11-15,7-17-3 16,4-4-4-16,3-9 1 16,5-1-2-16,-5-2-3 15,1 2 1-15,-8 1-6 16,0 9 4-16,-7 4-1 15,-5 10 2-15,-6 4 2 16,3 2 0-16,-4 4 0 16,8 4 0-16,-4 2-11 15,7 1 6-15,5-3-27 0,3 2 18 0,7-6-11 16,12 0 14-16,4-10 6 16,0-3 4-16,3-10 3 15,1 3-1-15,-5-14 4 16,1 7-3-16,-12-6 1 15,-3 3-1-15,-15 3-2 16,-5 7 1-16,-10 7 7 16,-1 6-4-16,-7 4 12 15,4 6-9-15,-4 4 7 16,3 0-7-16,5 6 11 16,3 4-10-16,8-4 9 15,7-2-9-15,8-11 4 16,4 0-7-16,3-14 2 15,4-2-4-15,0-8-13 16,1 1 6-16,-9-7-26 16,-3 3 17-16,-8 0-14 15,1 7 16-15,-12 3 1 16,3 7 6-16,-3 4 1 16,8 6 1-16,-1 7 13 15,9 3-6-15,6-4 22 16,8 5-15-16,8-8 14 15,4-3-15-15,10-17 4 16,-3 1-10-16,8-18 2 16,-4 4-4-16,3-30-19 15,-7 3 8-15,0-34-47 0,0 4 30 16,-11-30-20-16,-8 13 27 16,-15-16 7-16,-3 19 7 15,-20 14 8-15,-3 20-2 0,-16 24 15 16,5 19-10-16,-16 24 10 15,8 10-9-15,-12 21 6 16,16 5-7-16,-4 32 4 16,7 2-6-16,1 24 7 15,10-10-8-15,1 6 8 16,11-9-8-16,4-1-3 16,7-9-2-16,4-14-96 15,0-7 53-15,4-33-104 16,0-14 85-16</inkml:trace>
  <inkml:trace contextRef="#ctx0" brushRef="#br0" timeOffset="5213">7982 1052 200 0,'-8'7'74'0,"8"-7"-40"0,-8 27-27 16,5-14 29 0,6 4-21-16,-3 7 6 15,0-1-13-15,0 0 2 16,0 4-6-16,0-13-55 15,4-1 28-15,0-16-106 16,7-1 72-16</inkml:trace>
  <inkml:trace contextRef="#ctx0" brushRef="#br0" timeOffset="5350">8038 623 220 0,'-7'-16'85'0,"7"16"-46"0,11 10-46 0,-7-4 14 16,7 1-7-16,8 3-44 15,3 0 24-15,1 0-85 16,0 4 59-16</inkml:trace>
  <inkml:trace contextRef="#ctx0" brushRef="#br0" timeOffset="5577">8385 824 236 0,'15'0'90'0,"-15"0"-48"0,23 7-34 0,-12 0 24 16,0 0-20-16,4 3-4 15,0 3-5-15,-7 4 2 16,0 3-3-16,-16 0 1 16,4 3-1-16,-18 4-2 15,3 0 1-15,-11 7-1 16,3 2 0-16,-3 5 0 16,11-4 0-16,4 3 4 15,8 3-2-15,10-9-3 16,9-4 0-16,6-17-61 15,9-2 34-15</inkml:trace>
  <inkml:trace contextRef="#ctx0" brushRef="#br0" timeOffset="6081">8230 975 200 0,'-34'-16'77'0,"34"16"-42"0,-3 0-41 0,6 0 18 15,5 6-9-15,7-2 6 16,8 2-6-16,18 4-1 15,8 4-6-15,11-4 0 16,12 0-22-16,0 0-8 16,-1-3-1-16,-7-1 1 15,-3-2 22-15,-8-4 9 16,-19 0 25-16,-4 0 13 16,-8-4-7-16,-3-2-1 15,-15-1-16-15,-12 4-4 16,-7 3-5-16,-11 3 7 0,-8 4 4 15,0-1 2-15,4 8 4 0,0 2 17 32,11 5-19-32,8 2 14 15,11 4-18-15,11-4 6 16,4 1-11-16,11-7 2 16,5-7-6-16,2-10 0 15,5-4-2-15,-11-16-46 16,-1 7 25-16,-3-7-68 15,-5 6 49-15,1 1-18 0,-11-1 27 16,-1 4 10-16,-3 7 11 16,-4 3 7-16,-4 7 2 15,1 9 8-15,3 8 6 0,3-1 2 16,1-3 1-16,0 1-3 0,7-1-1 16,1-4-6-16,6-12 0 15,-3-1-10-15,12-16 0 16,-5 3-20-16,9-14-6 15,-5 1-51 1</inkml:trace>
  <inkml:trace contextRef="#ctx0" brushRef="#br0" timeOffset="6249">9399 674 156 0,'4'-37'60'0,"-4"37"-32"0,7 0-9 0,-3 0 23 16,0 10-8-16,0 0 0 15,-4 20-13-15,0-3-3 16,0 16-10-16,0-6-1 0,0 10 3 15,0-7-4-15,-4 21 2 0,0-11-1 16,4 14 3-16,0-11-27 16,0-6-13-16,0-7-93 15</inkml:trace>
  <inkml:trace contextRef="#ctx0" brushRef="#br0" timeOffset="6550">9082 895 256 0,'0'3'96'0,"0"-3"-52"0,31 10-45 15,-13-6 22-15,5 2-14 16,15 1-1-16,-1 0-4 0,16-1 1 16,4 1-2-1,11-4-1-15,-4 1 1 0,4-1-19 16,-8 1 10-16,-7-1-19 15,-4 4 16-15,-12 3-4 16,-6 0 9-16,-5 0 1 16,-3 3 3-16,-8 1 2 15,4-1 0-15,-12 4 0 16,1-1 0-16,-5 1 2 16,5 3-1-16,-4-3-93 15,0-3 50-15</inkml:trace>
  <inkml:trace contextRef="#ctx0" brushRef="#br0" timeOffset="7251">9633 650 228 0,'7'-13'88'0,"-7"13"-48"0,34 10-47 16,-22-7 14-1,3 4-7-15,7 0-3 16,1-1 2-16,7 8-15 16,0 6 9-16,4 3-10 15,-7 1 9-15,-1-1 5 16,0 4 2-16,-3 3-2 16,-4 0 2-16,-8 1 1 15,1-1 0-15,-9 3 17 0,5 1-9 16,-4-1 34-1,-1 1-23-15,5-4 22 0,3-3-24 0,4-11 5 16,8-2-13-16,3-14-1 16,1 0-5-16,-1-10-13 15,-3 3 6-15,-8-10-37 16,0 1 23-16,-8-11-21 16,-3 7 23-16,-4-7 2 15,0 7 8-15,0-4 2 16,8 11 2-16,-1-1 0 15,5 8 0-15,3-1 6 16,15 7-2-16,0 3 17 16,0 4-11-16,0 0 12 15,-3 6-11-15,-8 1 0 16,3 2-6-16,-10-2-2 16,-1 3 0-16,-11-4 1 15,4 4-1-15,-8-4 2 16,0 4-2-16,0 0 6 15,4-1-4-15,0-2 3 16,8-4-3-16,-4-7 3 16,7 4-4-16,0-10 1 15,4 3-1-15,4-7-4 16,0 4 1-16,4-8-1 16,-1 8 0-16,-10-4 4 15,6 7-1-15,-10 0 2 0,0 7-2 16,-8 3 2-16,0 4-2 15,-4 6 2-15,0 3-2 0,-11 4 6 16,15 0-4-16,-11-4-16 16,11-3 6-16,-4-10-125 15,4-3 73-15</inkml:trace>
  <inkml:trace contextRef="#ctx0" brushRef="#br1" timeOffset="44363">396 3804 148 0,'-4'20'57'0,"4"-17"-30"0,4 11-18 16,-1-8 14-16,1 1-7 15,0 0 1-15,4 3-4 16,-1 0 2-16,-3 0-8 15,0 3 5-15,-1 1 1 0,1-1 2 16,-4 1 4-16,0-4-5 0,0 0 0 16,0-7-2-16,0-3 0 15,-4-7-4-15,1-3-3 16,-1-3-2-16,-4-7 0 16,1-17-2-16,-1-17 2 15,4-23-2-15,1-17-1 16,3-3-2-16,7-20 1 15,5-4 1-15,6 4 2 16,9 16-3-16,3 18 0 16,8 9-4-16,3 10 1 15,1 17 2-15,-1 10 1 0,1 11-4 16,-9 9 1 0,-10 10 2-16,-12 7 1 0,-11 7 1 15,-7 6 2-15,-8 4-1 16,-8 7-1-16,-3 2-4 15,-4 1 0-15,3-3-16 16,5-4-6-16,6 0 4 16,16 0 3-16,12 0 11 15,10-3 4-15,9 3 4 16,6 7 0-16,5 0 2 16,-1 3 1-16,-7 0-1 15,-7 0 1-15,-9 0-2 16,-10 0 2-16,-12 0 0 15,-11-3 3-15,-4 0-3 16,-3-3-2-16,-1-4-7 0,-3-4-1 16,-1-6-92-1</inkml:trace>
  <inkml:trace contextRef="#ctx0" brushRef="#br1" timeOffset="44606">1282 3318 184 0,'0'10'71'0,"-4"3"-38"0,0 14-19 0,0-7 20 0,1 14-8 16,-5 13-3-16,1 13-11 15,-1-3-3-15,4 3-5 16,0-9-3-16,4-8 2 0,0-6 0 15,4-10 3-15,0-10-47 16,0-4-22-16</inkml:trace>
  <inkml:trace contextRef="#ctx0" brushRef="#br1" timeOffset="44755">1591 3000 236 0,'34'-31'90'0,"7"35"-48"0,27-4-49 0,-38 0 14 15,4 3-7-15,4 0 0 16,0 1 0-16,-4 6 2 16</inkml:trace>
  <inkml:trace contextRef="#ctx0" brushRef="#br1" timeOffset="44950">1617 3274 220 0,'4'0'85'0,"15"4"-46"0,26-1-46 0,-19 0 14 0,8-3-7 16,8 0 0-16,7 4 0 15,7-4 2-15,-3 0-45 16,4 0-18-16,-1 0-23 15,1-10-6-15</inkml:trace>
  <inkml:trace contextRef="#ctx0" brushRef="#br1" timeOffset="45247">2541 3150 228 0,'-34'17'85'0,"11"7"-46"0,-7 16-28 15,19-23 21-15,0 3-8 16,-1 6 0-16,9 11-9 16,3 7-2-16,7-4-7 0,1-3 3 0,10 3 1 15,16 17 6-15,8-17 2 16,11-13-5-16,7-13-3 16,12-21 6-16,-5-17 1 15,5-16-2-15,-12-13 1 16,-14 2-9-16,-20-9-2 15,-15-4-3-15,-22-9 1 16,-30 12-7-16,-20 18-1 16,-18 26-62-16,-4 17-28 15,-4 7-57 1</inkml:trace>
  <inkml:trace contextRef="#ctx0" brushRef="#br1" timeOffset="86493">3985 3542 252 0,'15'-10'96'0,"-4"24"-52"0,8 13-54 16,-11-11 14-16,-1 4-5 15,1 7 0-15,-8 3 3 16,-8 4 3-16,-11 0-2 16,1-4-24-16,3 3-8 0,-4-3-74 15</inkml:trace>
  <inkml:trace contextRef="#ctx0" brushRef="#br1" timeOffset="87000">5063 2939 172 0,'-7'10'66'0,"7"-10"-36"0,-4 71-26 15,4-45 29 1,0 5-20-16,-4 16 8 0,0-1-4 16,1 8 1-16,-1 10-5 0,0 13-3 15,8-3-5-15,0-7 3 0,-1-10 4 16,5-14 7-16,3-13 5 16,4-16 1-16,8-14 0 15,7-27-12-15,4-17-3 16,4-13-8-16,0-3-2 15,-1-10 0-15,-3-11 2 16,0 4-17-16,-8 13-6 16,-7 14-50-16,-4 7-19 15,0 12-28 1</inkml:trace>
  <inkml:trace contextRef="#ctx0" brushRef="#br1" timeOffset="87242">5550 3378 184 0,'0'20'68'0,"0"-20"-36"0,0 57-24 16,-4-30 31-1,4-3-22-15,-4 16 7 16,4 0-14-16,-7 4-1 15,7-4-6-15,-4-3 5 16,8-7-5-16,-4-7-30 0,3-6 15 16,1-14-110-16,0 1 67 0</inkml:trace>
  <inkml:trace contextRef="#ctx0" brushRef="#br1" timeOffset="88665">5584 3385 148 0,'0'-7'57'0,"0"7"-30"0,0 0-32 0,0 0 18 16,0 4-9-16,-4-1 12 15,4 4-9-15,-8 6 10 16,5 4-10-16,-5 10 12 15,8-1-11-15,-8 11 12 16,5 4-12-16,-5-1 12 16,8-3-12-16,-4-1 18 15,8-2-14-15,0-7 18 16,3 0-17-16,5-14 15 16,7 0-15-16,-1-13 8 15,5-3-12-15,0-24 0 16,3 0-6-16,-3-23-2 15,-1 7 0-15,-10-14-1 16,-1 6 0-16,-15 4-3 16,0 14 2-16,-11 3-4 15,0 13 3-15,-11 4-36 16,7 6 20-16,-7 4-122 16,7 9 78-16,-4 4-81 15,12 7 82-15</inkml:trace>
  <inkml:trace contextRef="#ctx0" brushRef="#br1" timeOffset="88966">6187 3067 228 0,'4'-21'85'0,"3"21"-46"0,12-3-39 0,-4 3 18 16,15 0-8-16,12 0 0 15,3 10-6-15,4-3-1 16,-4 3-1-16,-3-3-2 0,-8-1 1 15,-8 4-103 1,-15-3-51-16,-11 0 67 0</inkml:trace>
  <inkml:trace contextRef="#ctx0" brushRef="#br1" timeOffset="89121">6123 3315 184 0,'34'0'68'0,"-8"3"-36"0,27-6-26 15,-19 3 17-15,15 0-5 16,7 0-1-16,8 0-14 16,1 0-4-16,-1 0-95 15,4-4-42-15</inkml:trace>
  <inkml:trace contextRef="#ctx0" brushRef="#br1" timeOffset="89671">7269 3080 192 0,'-19'3'74'0,"0"11"-40"0,-11 2-22 15,15-2 19-15,-4 6-7 16,-3 10 0-16,-5 0-7 16,4 7-2-16,1 10-9 15,7 7 3-15,7 9 3 0,8-12 16 32,8 2-15-32,14-6 2 0,9-17 0 15,6-13 0-15,9-17-1 16,3-17-1-16,3-16-7 15,1-14-2-15,-4 3 2 0,-7-6-1 0,-12-10 0 16,-8-21-1-16,-14 8 2 16,-12 6-5-16,-15 13-3 15,-7 14-4-15,-8 16 1 16,4 14-6-16,0 7-1 16,-4 16-39-16,4 7-19 15,3 1-70 1</inkml:trace>
  <inkml:trace contextRef="#ctx0" brushRef="#br1" timeOffset="89860">8057 3670 496 0,'19'-17'187'0,"7"20"-102"0,-7-6-310 15,-27 0-67-15</inkml:trace>
  <inkml:trace contextRef="#ctx0" brushRef="#br2" timeOffset="97059">874 7065 252 0,'12'-4'96'0,"7"8"-52"0,22-1-54 0,-18-3 16 16,18 0 3-16,20 0 3 15,14 0 1-15,4 3 0 16,4-3-7-16,4 0-4 0,0 0 1 16,-5 0-2-16,-10-3 2 0,-8 0-40 15,-30-1-14-15,-4 1-63 16</inkml:trace>
  <inkml:trace contextRef="#ctx0" brushRef="#br2" timeOffset="97313">1003 6673 264 0,'-61'10'101'0,"61"-10"-54"0,-45 30-57 15,26-10 16-15,-15 10-4 0,0 7 1 16,-7 13 5-16,-1-3 3 16,5 0-6-16,7-3-1 0,11 3 2 15,15 0-3-15,11-7-2 16,20-7 2-16,11 1 0 16,11-1-1-16,7-3-2 15,16-3-76-15,7 3-34 16,15-6 4-1</inkml:trace>
  <inkml:trace contextRef="#ctx0" brushRef="#br2" timeOffset="98004">2782 7008 232 0,'-49'23'88'0,"34"-19"-48"0,-7 22-45 0,18-9 15 15,0 0-2-15,0-4 3 16,8 11 2-16,11 9 5 16,4-3-10-16,15-6 7 0,0-11 2 15,-4-3 2-15,27-10 1 16,18-10-9-16,-11-6-2 15,-11-8-5-15,-15-6-1 16,-12-7-6-16,-15-6-2 16,-11-4-12-16,-11-7-3 15,-12 10 3-15,4 8 5 16,1 9 5-16,2 3 4 16,5 11-7-16,7 3-1 0,8 3 1 15,11 7 4-15,8 3 3 16,7 4 2-16,4 3 1 15,4 0 0-15,-4 4 0 16,3 2 0-16,-3 8 0 16,-4 9 0-16,-7 4 0 15,-8-3 0-15,-7 3 0 16,-8 0 0-16,-4-1 0 16,-4-5 2-16,1-5-1 15,3-6 2-15,4-6-2 16,4-11-1-16,7-6 1 15,8-4-1-15,11 0-3 16,4-3 2-16,4 0-4 16,3 0-1-16,1-3-55 0,-1-4-21 15,-3 0-8 1</inkml:trace>
  <inkml:trace contextRef="#ctx0" brushRef="#br2" timeOffset="98229">3974 6579 228 0,'-12'0'88'0,"12"0"-48"0,-3 37-47 0,-1-21 11 16,4 5-5-16,-8 19 1 16,1 13 0-16,-1 4 0 15,4 7 0-15,-3 10-3 16,7 0 2-16,-4-1 1 0,4-6-7 15,0-16-22 1,0-5 15-16,0-19-82 16,0-7 54-16</inkml:trace>
  <inkml:trace contextRef="#ctx0" brushRef="#br2" timeOffset="98396">3714 6827 220 0,'-4'-14'85'0,"11"18"-46"0,5 2-41 15,-5-2 25-15,4-1-14 16,20-3 6-16,3 0-8 0,7-3-2 16,-3 3-16-16,-4-4-103 15,3 1 62-15,24-10-73 16,-5-1 70-16</inkml:trace>
  <inkml:trace contextRef="#ctx0" brushRef="#br2" timeOffset="99009">4283 6203 220 0,'-11'24'85'0,"7"13"-46"0,-4 33-46 0,4-30 14 16,-3 14-7-16,-4 10 4 15,3-1-2-15,-3 1 4 0,-4 50-2 16,0-17 7-1,7 0-6-15,1-16 7 0,3 6 1 16,0-20 5-16,4-17-4 16,4-26 0-1,7-1-8-15,0-30-26 16,4-3 11-16,1-26-15 16,-1 2 14-16,0-16 3 15,4 6 4-15,-4 4 3 0,3 3 0 16,-2 20 2-16,-1 14 1 15,-4 0 3-15,-4 29-1 16,-3 5 0 0,4-1-3-16,-8 7 1 0,4 0-2 15,-1-1-1-15,5-2 1 16,3-7-26-16,8-7 14 0,0-13-37 16,7-4 27-1,8-13-8-15,4-10-3 0,-8-7 18 16,0 3 7-1,-7-2 47-15,-1 6-21 0,-10 3 26 16,-1 7-26-16,-7 6 1 16,-4 11-1-16,0 3 8 15,4 4-14-15,-1 9 0 16,5-3-1-16,3-3 15 16,4 0-15-16,4-7 23 15,0-4-20-15,4-9 15 16,-1 0-17-16,8-21-3 15,-3 1-6-15,-8-24-3 0,-16-3 0 16,-10 3-19 0,-1 0 10-16,-10 6-74 15,2 11 46-15,-6 7-131 16,7 9 94-16</inkml:trace>
  <inkml:trace contextRef="#ctx0" brushRef="#br2" timeOffset="99165">5689 7413 4 0,'-71'-16'0'0</inkml:trace>
  <inkml:trace contextRef="#ctx0" brushRef="#br2" timeOffset="138027">6447 7035 220 0,'-26'0'85'0,"14"13"-46"0,-10 10-39 16,14-6 16-16,-3 3-3 16,-4 11 5-16,0-1-4 15,3 0 2-15,5 7-9 16,7 3-2-16,7 0 1 0,12-3 1 16,8-10 1-16,10-7 0 15,9-13 0-15,-13-1-2 16,16-26-1-16,-3-7-6 15,-5-3 1-15,-7-3-9 0,-7-4-4 16,-12 3 7-16,-4 8 2 16,-4 5 4-16,-7 8 0 15,0 10 6-15,0 3 6 16,0 6 0-16,0 8 3 16,8 3-8-16,3-1-4 15,1-2 0-15,3-4 2 16,7 0 2-16,5-3 1 15,-1-4-2-15,4-3-1 16,-7 0-1-16,-4 0 0 16,-4-3 0-16,-4-4 0 15,-3-7-31-15,-8 1-12 0,0-4-62 16,0 0-71 0,3 1 49-16</inkml:trace>
  <inkml:trace contextRef="#ctx0" brushRef="#br2" timeOffset="138187">7231 7346 296 0,'19'4'110'0,"-8"-1"-60"0,16 4-43 16,-20-7 23-16,5 0-18 16,-1 0-5-16,0 0-55 15,-3-4-23-15,7 1-57 16</inkml:trace>
  <inkml:trace contextRef="#ctx0" brushRef="#br2" timeOffset="138914">8359 6820 164 0,'-4'3'63'0,"0"8"-34"0,4 12-23 0,0-6 17 16,0 20-5-16,0 6 1 0,0 11-8 15,4 3-2 1,0 3-5-16,-1 7-3 0,5 4 2 0,3-1-2 16,0-10 2-16,5-6 18 15,2-14 8-15,1-10 1 16,4-16 2-16,7-24-9 15,8-21-4-15,3-16-11 16,4-13-3-16,-3-14-3 16,-1-19-2-16,-3-8-8 15,-8 11-5-15,0 12-7 16,-7 18 0-16,3 13-31 16,-7 17-14-16,-4 13-48 15</inkml:trace>
  <inkml:trace contextRef="#ctx0" brushRef="#br2" timeOffset="139895">9037 7185 208 0,'-15'4'77'0,"11"2"-42"0,-3 18-43 0,7-11 12 15,-4 7-4-15,0 11 2 16,1 5-1-16,-5 5 2 15,4 9-2-15,0 0-1 0,4 1 3 16,0-5 0-16,0-2 1 16,4-10-2-16,0-8-2 15,0-6-50 1,3-10-63-16,-3-10 16 16</inkml:trace>
  <inkml:trace contextRef="#ctx0" brushRef="#br2" timeOffset="140147">9162 7252 252 0,'-15'11'93'0,"3"-1"-50"0,-7 10-59 16,12-7 10-16,-8 4 0 16,-4 0 2-16,4 3 1 15,0 0 2-15,3 0 1 16,1-3 0-16,7-1 2 0,1-2-1 15,3 3-1-15,7-1 5 16,4-2 1-16,5 6-2 16,-1-3-1-16,0-4-3 0,4-3-3 15,-1-10-36-15,1-3-16 16,4-4-36 0</inkml:trace>
  <inkml:trace contextRef="#ctx0" brushRef="#br2" timeOffset="140281">9354 7356 184 0,'30'0'68'0,"-4"4"-36"0,8 2-40 0,-19-2 12 16,8-1-53-16,0-3-19 0,7 0 5 16,4 3 5-16</inkml:trace>
  <inkml:trace contextRef="#ctx0" brushRef="#br2" timeOffset="140489">9810 7229 276 0,'8'-13'104'0,"-1"13"-56"0,8 10-52 15,-11-4 18-15,0 1-10 16,0 6-3-16,-1 14 6 15,1 17 5-15,-4 16-6 16,8 7-1-16,-5 7 1 0,5 0-14 16,0-4-7-16,3 7-113 15</inkml:trace>
</inkml:ink>
</file>

<file path=ppt/ink/ink1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34.6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0 677 176 0,'12'4'66'0,"-9"2"-36"0,5 8-24 16,-4-4 17-16,3 0-10 0,1 0 0 15,-1-4-5-15,-3 8 0 16,0-4-5 0,0-3-2-16,-4-7 2 0,3-4-2 0,-3-6 2 15,0-10-2-15,0-17 2 16,0-16-2-16,-3-18-1 15,-1 1-2-15,0-11 1 16,4 8 1-16,4-4 0 16,3 6 8-16,5 11 7 15,3 10-3-15,4 9-2 16,3 15-3-16,-3 9 0 16,0 10-4-16,-4 7-2 0,-7 17-3 15,-5 10 1-15,-3 6 1 16,-3 1 2-16,-5 3-6 15,-3-11 1-15,-1 5 1 16,5-5 3-16,-1-9 2 16,5-7 1-16,3 0-7 15,7-3 0-15,8-7-1 16,4-7 2-16,4 4 1 16,3-4 3-16,4 14-3 15,0-4 0-15,-3 4 3 16,-5 3 3-16,-7-3-7 15,-7 6 0-15,-12-3 2 16,-7 7 4-16,-8 0 1 16,-7-1 0-16,-4-5-1 0,-8-5 2 15,0-6 1 1,-3-3 3-16,-5 0-5 0,9-1-3 16,7-3-21-16,11 1-10 15,11-4-91 1</inkml:trace>
</inkml:ink>
</file>

<file path=ppt/ink/ink1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51.29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72 0 176 0,'0'-8'68'0,"0"12"-36"0,-4 9-26 15,4 3 15-15,-5 12-7 16,1 8 0-16,-5 1-2 16,9 7 0-16,-14 21-6 0,14 12-4 0,-9 12-1 15,0-4-1-15,-5 0 2 16,14-12-1-16,0-16 2 15,0-13 2-15,9-8 2 16,0-23-1-16,0-13 1 16,5-13-4-16,4-19-2 15,1-21 0-15,3-7 1 16,1-1-3-16,0 8-2 16,0 13-1-16,-5 8 0 15,-5 19 0 1,6 18 0-16,-10 11 3 0,-5 20-2 15,5 5 1-15,-9 3 2 16,-9 1 2-16,9 7 1 16,-4-7 1-16,-1-1-2 15,1-15-2-15,4-1-105 16</inkml:trace>
</inkml:ink>
</file>

<file path=ppt/ink/ink1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35.1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44 204 0,'-4'10'77'0,"1"3"-42"0,3 14-43 0,0-10 12 15,0 10-4-15,0 6 2 16,0-3-1-16,3 11-1 16,-3-1 1-16,4-3-1 0,0 3 0 15,0-7-3-15,-1-6 0 16,1-7-12-16,4-3-2 16,-1-13-65-1</inkml:trace>
  <inkml:trace contextRef="#ctx0" brushRef="#br0" timeOffset="280">230 51 192 0,'0'-7'74'0,"0"14"-40"0,0 6-40 16,0-6 12-16,-4 10-6 16,-4-1 2-16,-3 4-3 15,-4 0-2-15,0 4 2 16,-4 3-2-16,0-10 1 0,4 3 2 15,0-7 2-15,0 0-1 16,4-3-1-16,7 1 5 16,0-5 4-16,4 1 6 15,4 0 3-15,7-4-5 16,0 4-3-16,1 3-3 0,7-4-2 16,-1-6-3-16,1 0-2 15,-4 0-41-15,4 0-20 16,0-16-31-1</inkml:trace>
  <inkml:trace contextRef="#ctx0" brushRef="#br0" timeOffset="455">294 151 188 0,'11'4'71'0,"4"-4"-38"0,12 0-34 0,-12 0 12 16,3 0-5-16,5-4 1 0,0 4-6 15,-1-7-1-15,1 7-40 16,-4-6-15-16,0-4-22 16,-8 6-5-16</inkml:trace>
  <inkml:trace contextRef="#ctx0" brushRef="#br0" timeOffset="612">414 0 192 0,'-11'10'71'0,"4"0"-38"0,3 21-39 15,4-15 12-15,0 5-6 16,0 9 2-16,0 7-3 16,0-1 0-16,4 1 1 15,3-7-3-15,1-3 0 0,3-3-25 16,0-14-11-16,8-4-33 16</inkml:trace>
  <inkml:trace contextRef="#ctx0" brushRef="#br0" timeOffset="764">686 84 228 0,'0'27'88'0,"4"0"-48"0,-12 6-49 0,4-9 14 16,1 9-10-16,-1 1 1 16,4 3-71-16,0 0-29 15,0 9 30-15,4-5 18 16</inkml:trace>
</inkml:ink>
</file>

<file path=ppt/ink/ink1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36.3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17 244 0,'4'-4'93'0,"7"4"-50"0,8-3-46 0,-4 3 16 15,4 0-5-15,0 0 0 16,7-7-4-16,1 7-1 16,3 0-1-16,-4 0-13 0,-3-3-4 15</inkml:trace>
</inkml:ink>
</file>

<file path=ppt/ink/ink1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36.4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 0 268 0,'-11'0'101'0,"15"7"-54"0,11 3-53 16,-4-10 19-16,4 6-6 15,8-6 1-15,7 0-2 16,4-6-1-16,7 6-78 15,5-4-35-15,-5 8 5 16,4-8 6-16</inkml:trace>
</inkml:ink>
</file>

<file path=ppt/ink/ink1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39.0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43 33 148 0,'-12'-23'57'0,"12"13"-30"0,0 3-27 0,0 7 17 16,0 7-6-1,0 10 3-15,-3-1 3 16,3 11-9-16,-4 3 0 0,0 7-1 15,0 4-1-15,1 12 1 16,-1 7-6-16,0 7-1 16,0 1-2-16,4-1 0 15,0-10 0-15,4-11 0 16,4-9-11-16,3-13-5 0,0-7-65 16</inkml:trace>
</inkml:ink>
</file>

<file path=ppt/ink/ink1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39.2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43 0 220 0,'-11'47'85'0,"7"-14"-46"0,-4 18-46 16,4-21 16-16,1 17-6 15,-1 10 1-15,0 16-5 0,0 1 1 16,4 3 0-16,0-13-5 16,4-7 1-16,0-13-29 0,3-11-11 15,1-16-41 1</inkml:trace>
</inkml:ink>
</file>

<file path=ppt/ink/ink1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39.7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0 184 0,'-8'13'68'0,"12"4"-36"0,-4 3-37 0,4-3 12 16,-4 6-2-1,7 11 4-15,-3 16-2 16,3 7-2-16,1 0-2 16,0-7 2-16,3 1 4 0,0-11 6 0,0-7 5 15,1-9-4-15,-1-7-1 16,0-7-3-16,1-14 0 16,3-9-6-16,0-27-4 15,0-11-1-15,0-9 1 16,4-7-3-16,4 3 0 15,-1 7-15-15,1 7-6 16,-1 10-25-16,1 3-9 16,-4 7-37-1</inkml:trace>
  <inkml:trace contextRef="#ctx0" brushRef="#br0" timeOffset="287">543 174 148 0,'0'27'55'0,"0"-3"-30"0,4 9-21 16,-4-13 13-16,0 7 1 15,0 6 3-15,0 1-7 16,-4 10-3-16,0-4-6 16,0 0-4-16,0 0 0 0,1-6-4 0,-1-1 2 15,4-3-6-15,0-10 0 16,0-9-79 0</inkml:trace>
  <inkml:trace contextRef="#ctx0" brushRef="#br0" timeOffset="545">682 258 200 0,'-7'7'77'0,"3"-1"-42"0,-11 4-45 0,7 4 11 0,-3-1-8 16,-4 1 2-16,-4 2 5 15,-4 8 2-15,1-4 0 16,3 0-2-16,4-3 1 0,4 0 1 15,3-7 1-15,8 6 7 16,8-5 6-16,3 5-8 16,4-9-2-16,0 3-6 15,0-7-1-15,0 1-28 16,0-4-13-16,0-4-42 16</inkml:trace>
  <inkml:trace contextRef="#ctx0" brushRef="#br0" timeOffset="712">679 405 204 0,'-4'-10'77'0,"4"10"-42"0,0 10-32 0,4-3 17 16,3-3-1-16,1-1 1 15,7-6-11-15,0-1-3 16,4-3-4-16,3 1 1 0,5-4 0 16,3 6-1-16,0-9-2 15,-4 6-15-15,-3-9-7 16,-4 5-84-1</inkml:trace>
  <inkml:trace contextRef="#ctx0" brushRef="#br0" timeOffset="891">810 225 244 0,'-3'20'93'0,"3"0"-50"0,3 10-50 0,-3-10 16 0,0 10-10 15,0-3 0-15,0 6-1 16,0 1-2-16,4 6 3 16,0-6-29-16,0-1-9 0,3-9-56 15</inkml:trace>
</inkml:ink>
</file>

<file path=ppt/ink/ink1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0.8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0 276 0,'0'3'104'0,"0"10"-56"0,0 11-56 15,0-7 16-15,0 13-11 0,-4 10 2 16,4-3-1-16,0 10 0 16,4-4 2-16,3 8-16 0,1-11-6 15,3-7-47 1,1 1-61-16</inkml:trace>
</inkml:ink>
</file>

<file path=ppt/ink/ink1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1.2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5 140 224 0,'-11'-20'85'0,"15"14"-46"0,3-11-43 16,1 10 13-16,-1-6 8 15,8-4 8-15,0 0-6 16,0 1-3-16,1-1-9 0,2 7-3 0,-3 10 0 16,1 10-2-16,-1 10 1 15,0 7 4-15,0 6 6 16,4 7-3-16,7-13 2 15,4 0-5-15,15-14 1 16,8-13-5-16,4-13-2 16,7-14-75-16,11-6-35 15,-3-1-11 1</inkml:trace>
</inkml:ink>
</file>

<file path=ppt/ink/ink1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1.7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0 260 0,'-7'4'99'0,"7"19"-54"0,-8 21-53 0,5-7 18 16,-1 6-11-16,-4 7 0 16,1 11 1-16,3 9 0 15,0 14 0-15,4 0 0 0,0 0 0 16,4-4 0-16,3-13 0 15,1-10-3-15,0-13 0 0,-1-21-36 16,1-10-16-16,-1-13-43 16</inkml:trace>
</inkml:ink>
</file>

<file path=ppt/ink/ink1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1.9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 0 272 0,'0'34'101'0,"-4"13"-54"0,4 20-55 16,-4-30 16-16,0 16-8 15,1 7 0-15,-5 24-3 16,4 13 2-16,1 4 1 0,3-4-3 16,0-13 0-16,3-4-34 0,1-9-15 15,4-14-50 1</inkml:trace>
</inkml:ink>
</file>

<file path=ppt/ink/ink1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51.49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55 44 192 0,'0'16'74'0,"-5"21"-40"0,-4 28-29 16,5-45 19-16,-5 16-15 0,0-3-2 15,0 3-5-15,4 5 1 16,0-13-51-16,5-4-21 15,0-4-15-15,10-3-2 16</inkml:trace>
  <inkml:trace contextRef="#ctx0" brushRef="#br0" timeOffset="150">219 0 192 0,'0'12'74'0,"0"16"-40"0,-9 17-29 0,9-17 19 15,-5 4-15-15,-4 5-5 0,9-1-5 16,-4 5 0-16,8 3-92 16,-4-7-41-16</inkml:trace>
</inkml:ink>
</file>

<file path=ppt/ink/ink1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2.1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117 0 388 0,'18'23'145'0,"-6"-6"-78"0,-9 13-78 15,-3-20 24-15,-7 7-83 16,-19 0-31-16,-23 16-45 16,-19 7-17-16</inkml:trace>
</inkml:ink>
</file>

<file path=ppt/ink/ink1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3.9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73 212 0,'-8'-16'79'0,"19"16"-42"0,-7 10-41 15,0-4 15-15,0 11-8 16,-1 0-2-16,5 13 0 16,0 7 1-16,-1 3-1 15,4 11-1-15,1-1 3 0,-1 3-2 16,8 1-1-16,-4-14 12 16,4 0 4-16,-4-13 3 15,0-10 1-15,0-14-7 16,0-16 0-16,4-10-8 15,0-18-3-15,0-6-4 0,3-13-1 16,5 0-5-16,-1-7-2 16,1 3-15-16,-5 4-6 15,5 13-28-15,-5 3-13 16,5 21-12 0</inkml:trace>
  <inkml:trace contextRef="#ctx0" brushRef="#br0" timeOffset="242">626 338 204 0,'0'51'77'0,"-4"-18"-42"0,-3 14-41 15,3-20 14-15,0 10-9 16,0-1 0-16,1-2-1 16,-1 0-2-16,4 2 3 15,0-9-22-15,4-7-9 0,-1-13-46 16</inkml:trace>
</inkml:ink>
</file>

<file path=ppt/ink/ink1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4.41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143 0 176 0,'-7'14'68'0,"-5"-1"-36"0,-7 11-44 0,8-11 10 16,-4 7-7-16,0 0 1 16,0 4 2-16,0-8 4 15,0 8 1-15,3-7-2 0,5-7 2 16,7 7 7-16,4-11 4 15,3 8 10-15,5-1 7 16,3-6-16-16,3 6-6 16,5-3-6-16,0-3-3 0,-4-4-26 15,3-3-10 1,-3-6-35-16</inkml:trace>
</inkml:ink>
</file>

<file path=ppt/ink/ink1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4.5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0 168 0,'16'6'66'0,"-5"-2"-36"0,4-4-35 15,0 0 10-15,4 0-54 16,-4 0-19-16,0 0 10 16,0-10 5-16</inkml:trace>
</inkml:ink>
</file>

<file path=ppt/ink/ink1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4.7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0 232 0,'-4'17'88'0,"8"0"-48"0,-1 13-42 0,1-13 17 16,-4 6-11-16,4 8 0 15,0 5-4-15,0 1-3 16,3 0 2-16,4 0-22 0,4-3-7 15,4-4-67 1</inkml:trace>
</inkml:ink>
</file>

<file path=ppt/ink/ink1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4.9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 0 256 0,'0'0'96'0,"-4"7"-52"0,4 7-49 15,0-8 15-15,0 11-8 16,-4 0-2-16,1 13-2 16,3 3 1-16,0 8 1 15,0-4-3-15,0 3 0 0,0-7-40 16,0 1-19-16</inkml:trace>
</inkml:ink>
</file>

<file path=ppt/ink/ink1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5.1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4 256 0,'12'-6'96'0,"3"9"-52"0,15-6-51 0,-15 6 16 16,4-3-4-16,11 3 4 15,0-3-6-15,4 0-2 16,0 0-1-16,0 0-11 0,0 0-5 16,0 0-96-1</inkml:trace>
</inkml:ink>
</file>

<file path=ppt/ink/ink1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5.2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0 276 0,'38'4'104'0,"-4"-4"-56"0,11 3-56 15,-22-3 18-15,7 0-106 16,8 0-44-16,11 7 48 16,3-14 27-16</inkml:trace>
</inkml:ink>
</file>

<file path=ppt/ink/ink1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5.8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0 244 0,'0'-4'90'0,"4"8"-48"0,-4 9-49 16,0-3 14-16,0 7-7 16,4 16 0-16,-1 11-3 15,5 0 0-15,-1 6 2 16,1 0 0-16,3 10 1 0,1-3 8 15,-1 0 5-15,4-13 7 16,-4-4 2-16,4-13-3 16,0-10 1-16,1-14-9 0,-1-16-2 15,3-11-5-15,-2-16-3 16,2-10 0-16,1-11-1 16,-4-12-16-16,4-1-6 15,-4 14-14-15,0 6-4 16,-3 10-50-1,-1 11-47-15,0 16 47 16</inkml:trace>
  <inkml:trace contextRef="#ctx0" brushRef="#br0" timeOffset="227">385 362 244 0,'0'47'93'0,"-4"-17"-50"0,-4 23-50 16,5-26 16-16,-1 17-10 15,0 3 0-15,4 0 1 16,0-4 2-16,0 1-1 16,4-4-5-16,0-7 0 0,3-2-42 15,4-15-19-15,4-16-25 16</inkml:trace>
  <inkml:trace contextRef="#ctx0" brushRef="#br0" timeOffset="347">577 365 184 0,'-30'7'71'0,"11"-1"-38"0,-11 1-118 0,15-3-23 16</inkml:trace>
  <inkml:trace contextRef="#ctx0" brushRef="#br0" timeOffset="467">260 536 220 0,'-15'30'85'0,"38"-27"-46"0,-4 14-37 0,-8-10 17 16,8 0-10-16,7-4-3 0,8 7-19 16,4-7-8-16,-1-3-81 15,9-3-32-15</inkml:trace>
  <inkml:trace contextRef="#ctx0" brushRef="#br0" timeOffset="648">686 412 252 0,'23'10'93'0,"-4"-3"-50"0,11-7-39 16,-15 6 21-16,4-6-16 15,3 0-2-15,1 0-45 16,-4-6-17-16,0 6-54 16,0 0-21-16</inkml:trace>
  <inkml:trace contextRef="#ctx0" brushRef="#br0" timeOffset="809">833 395 296 0,'-3'17'112'0,"3"6"-60"0,0 21-61 0,0-21 18 16,-4 4-16-16,0 3-3 15,4-3-34-15,0 3-16 16,4-9-49-16,7 2-20 16</inkml:trace>
  <inkml:trace contextRef="#ctx0" brushRef="#br0" timeOffset="977">1090 228 316 0,'-4'10'121'0,"4"0"-66"0,-8 20-60 15,5-7 20-15,-1-3-11 16,0 14-3-16,4 16-5 16,0 1-2-16,8 6 3 15,-1-1-47-15,1-5-19 0,3-4-53 16</inkml:trace>
</inkml:ink>
</file>

<file path=ppt/ink/ink1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7.2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0 120 280 0,'4'-64'104'0,"11"47"-56"0,8-6-43 16,-8 13 22-16,4 6-6 15,3 4 2-15,1 4-11 16,-1 12-4-16,1 25-5 16,0 2-3-16,-4 4 3 0,3 0-2 15,5-3-1-15,-1-4 1 16,4-10-1-16,8-10 0 15,11-10 2-15,7-13 1 16,8-11 3-16,-3-9-34 16,-1-11-15-16,-3 11-100 15</inkml:trace>
</inkml:ink>
</file>

<file path=ppt/ink/ink1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51.99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33 125 208 0,'-9'-8'77'0,"4"28"-42"0,1 21-28 0,-1-13 18 15,1 9-7-15,-1 3 2 16,5 9-5-16,0 15 1 15,5 21-9-15,4 0 5 0,0-4 1 16,5-16 9-16,4-12 4 16,5-5 1-16,-1-19 3 15,6-17-5-15,-1-16-3 16,5-33-10-16,4-19-3 16,-4-17-5-16,0-4-1 15,14-20-3-15,-5-17-1 16,-5 9-21-16,10 12-8 15,-1 8-29-15,-13 20-13 16,-5 17-69-16</inkml:trace>
  <inkml:trace contextRef="#ctx0" brushRef="#br0" timeOffset="214">671 643 236 0,'-5'33'88'0,"10"27"-48"0,-1 1-23 15,-4-37 27-15,0 5-23 16,0 7-8-16,0 9-7 16,0-9 0-16,0 0-3 15,-4 1-46-15,4 3-18 0,-5-7-58 16</inkml:trace>
</inkml:ink>
</file>

<file path=ppt/ink/ink1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47.7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1113 0 316 0,'-19'-4'118'0,"4"14"-64"0,-27 17-54 15,12-10 21-15,-19 13-8 16,-19 24 0-16,-7 26-5 16,-12 17-3-16,-11 11-2 0,-7 19 0 0,-9 20 0 15,9-6-4-15,11 0 1 16,7-4-35-16,19-13-15 15,11-23-93 1</inkml:trace>
</inkml:ink>
</file>

<file path=ppt/ink/ink1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51.9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0 677 108 0,'4'23'41'0,"-4"-2"-22"0,3-1-7 15,1-10 13-15,0 0-5 16,0-4-1-16,-1 11-9 16,1 0-2-16,0 0-4 0,-4-4-3 0,0 1 2 15,0-1 0-15,0-3 1 16,0-3 2-16,0 3 3 16,0-10 5-16,0 0 1 15,0-4-8-15,4-9-2 16,-4-4-3-16,0-10 1 15,0-19-2-15,0-8-1 16,-4-16 1-16,4-1-1 16,0-6 0-16,0 0 0 15,4 0 0-15,0 3 2 16,7 7 8-16,0 10 3 16,4 7 0-16,4 10 2 0,-4 10 5 15,0 6 2-15,0 14-11 16,-3 10-7-16,-5 10-5 15,-7 7 0-15,-4 13-8 16,-3 3-2-16,-4 1 1 16,-4 0 4-16,3-11-2 15,5 0 3-15,-1-6-2 16,16-7-2 0,3 4 4-16,8-1 3 15,3 0 4-15,9 1 3 16,-1 3 2-16,0 3-3 15,-7 3-3-15,-8-6 2 16,-8 3 0-16,-7 0 1 16,-11 0 2-16,-4-3-3 15,-4 0 0-15,-4-4-3 16,4-3-1-16,1-3 1 0,-1-7 2 16,4-7-21-16,3 4-9 15,5-11-41 1,7 11-58-16,7 0 27 15</inkml:trace>
  <inkml:trace contextRef="#ctx0" brushRef="#br0" timeOffset="276">452 429 200 0,'4'17'74'0,"0"6"-40"0,0 17-40 15,-1-19 12-15,1 2 2 16,0 10 5-16,0 11-6 16,-1-4-2-16,1 0-3 15,0 1-2-15,-4-1 1 0,4-7-1 16,-4-6 0-16,0-3-42 15,0-1-17-15</inkml:trace>
  <inkml:trace contextRef="#ctx0" brushRef="#br0" timeOffset="555">622 530 204 0,'7'16'77'0,"-7"-16"-42"0,-7 24-43 0,-1-14 12 16,8-4-4-16,-11 11 0 16,4 0 0-16,-12 0-3 15,7 0 2-15,-6 3 3 16,6-7-1-16,-3-6-3 16,8 6 1-16,-1-3-1 15,4 0 0-15,8 0 2 0,4-3 2 16,-1 0-1-1,4-1-1-15,5-2-2 0,-1 2-3 16,0 5-72 0,4-5 41-16,-1-6-64 15,1 0 57-15</inkml:trace>
  <inkml:trace contextRef="#ctx0" brushRef="#br0" timeOffset="772">697 553 220 0,'8'-3'85'0,"-8"3"-46"0,23-4-37 0,-8 1 22 16,0 6-16-16,11-6 1 16,0 3-6-16,5-7-2 15,-1 7 0-15,-4-6-48 16,-3 6 26-16,-1 0-35 15,-6-11-30-15</inkml:trace>
  <inkml:trace contextRef="#ctx0" brushRef="#br0" timeOffset="940">871 439 220 0,'-12'20'85'0,"12"-20"-46"0,-15 44-35 0,8-28 19 15,3 1-15-15,-3 10-4 16,3-4-3-16,-4 8-34 16,8-5 18-16,-4 5-98 15,4-11 63-15</inkml:trace>
  <inkml:trace contextRef="#ctx0" brushRef="#br0" timeOffset="1130">1097 355 264 0,'0'17'99'0,"0"-17"-54"0,4 23-48 0,-4-6 16 16,0 0-9-16,0 27-3 16,4-4 0-16,-1 17-65 15,9 6 35-15,-1 11-52 16,0-3-7-16,1-1-4 15</inkml:trace>
</inkml:ink>
</file>

<file path=ppt/ink/ink1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54.5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11 230 192 0,'-11'14'74'0,"11"-4"-40"0,4 13-31 0,-1-13 17 16,5-3 5-16,3 6 5 15,4-3-10-15,4 0-4 16,4-3-9-16,3-7 2 0,8-7 1 15,0 1-5-15,4-14-3 0,-4-4 1 16,3-9 0-16,-3-1-4 16,-7-6-1-16,-12 0-15 15,-12 6-4-15,-6 1-11 16,-9 9-5-16,-10 4 0 16,-5 7 0-16,-3 9 23 15,-4 4 10-15,4 10 15 16,4 7 8-16,-1 17 7 15,5 6 5-15,3 4-6 16,8 12-1-16,7-5-2 16,4-1-2-16,7-3-8 15,8-7-3-15,8-13-3 16,7 0-1-16,8-7-6 16,3-10 1-16,8-3-29 15,-7-14-13-15,-1-3-75 16</inkml:trace>
</inkml:ink>
</file>

<file path=ppt/ink/ink1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8:54.9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12 372 192 0,'-4'27'74'0,"4"-7"-40"0,0 6-33 0,0-9 16 15,0 0-5-15,0 6 3 0,0 1-8 16,0-4-2-16,-4-3-3 16,4 0-2-16,-4-1 1 0,4-9-1 15,0 3 2-15,0-13-3 16,0-4 0-16,4-10-4 16,0 0-1-16,3-6-2 15,1 0 2-15,3-8 4 16,1 1 1-16,-1 7 5 15,4 3 2-15,0 6 0 16,-4 4-1-16,1 3-1 16,3 14 0-16,-4 3 4 15,0 14 5-15,1 3 2 16,-5 3 3-16,1-4-12 16,-1-2-4-16,1 3-1 15,-1-4-1-15,1 1-7 16,0-14-3-16,-1 3-54 0,4-9-22 15,1-8-8 1</inkml:trace>
  <inkml:trace contextRef="#ctx0" brushRef="#br0" timeOffset="480">502 462 224 0,'0'-27'85'0,"0"14"-46"0,-8-4-43 0,5 14 13 0,-1-4-7 16,-4-3-2-16,1 3-2 15,-5 1 1-15,1 6 1 16,-4 6 2-16,0 11 3 0,4 10 4 16,-1 3 5-16,5 4-2 15,3-1 1-15,0 1 1 16,8-7 2-16,7 3-7 15,1-10-3-15,3-7 1 16,4-6 2-16,-1-14-2 16,5-10 1-16,0-13-7 15,-5-13-1-15,1-8 0 16,-4-16 0-16,-3 0-18 16,-5-3-8-16,-3 3 9 15,0 10 7-15,-4 7 8 0,0 6 4 16,-4 7 0-16,-4 10-2 15,1 11 1-15,-1 12-1 16,1 8 6-16,-1 12 6 16,1 11 3-16,3 14 0 15,0 22 1-15,4 11 3 16,4 3-11-16,4-3-4 16,3-1-3-16,4-12-1 15,4-8-53-15,7-2-22 16,-11-24-50-1</inkml:trace>
</inkml:ink>
</file>

<file path=ppt/ink/ink1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00.506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119 396 304 0,'15'-7'115'0,"26"7"-62"0,31-20-62 0,-34 20 20 16,11-7-17-16,3 0-1 15,5 7-25-15,0-10-9 16,-5 4 21-16,-3-1-23 0,-7 0-7 0,-5 4-38 16</inkml:trace>
  <inkml:trace contextRef="#ctx0" brushRef="#br0" timeOffset="265">424 0 280 0,'-56'0'107'0,"37"17"-58"0,-15 6-73 15,15-13 12-15,-15 21-11 16,-4 6-2-16,-3 3 15 16,-1 0 7-16,1 0 3 15,3-3 3-15,12-3 0 0,3-11 10 0,12 7 3 16,11-3-1-16,15-4 1 15,11 1-7-15,12-4-3 16,11 10-6-16,4-3-2 16,11-4-105-1,0-6-54-15,-4-7 72 16</inkml:trace>
</inkml:ink>
</file>

<file path=ppt/ink/ink1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01.162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0 320 0,'0'30'121'0,"8"-3"-66"0,-5 30-64 16,-3-34 18-16,0 4-18 15,-3 3-4-15,-1 1 7 16,4-8 2-16,0 0 4 15,0 1 0-15,0-17 0 16,4-11 2-16,-1-9-1 16,5-7-1-16,3-7-2 15,4-7 1-15,0 1-1 16,8-1 0-16,0 4 2 16,3 10 0-16,0 7-3 15,1 9 2-15,-1 8 1 16,-3 19 0-16,-8 4 0 0,-4 13 0 15,-3 4 0 1,-4-4 2-16,-1 0-1 0,1 7-1 16,0-13 1-16,3-8-1 15,1-9-33-15,7-10-15 16,4-14-69 0</inkml:trace>
</inkml:ink>
</file>

<file path=ppt/ink/ink1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01.598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15 24 196 0,'0'0'74'0,"4"13"-40"0,-8 7-31 0,1-3 15 0,-1 0 4 15,0 6 4-15,0 4-3 16,4-4 0-16,4 11-12 16,4-4 0-16,3-3 0 0,8 0-4 15,7-7 1-15,0-7-1 16,5-9 1-16,3-11 0 15,-4-3 0-15,-8-7-4 16,-10-3-3-16,-12-7-25 16,-8-3-9-16,-3-3 6 15,-8-1 5-15,-4 4 6 16,5 3 5-16,2 7 5 16,5 3 3-16,4 4-3 15,7 3 2-15,11 3 2 0,4 4 3 16,11 3 0-16,12 3 2 15,4 4 15-15,-1 6 11 16,-7 7-9-16,0 7-3 16,-15 3-10-16,-8 0-3 15,-11 7 4-15,-4-3 5 16,-3-4-3-16,3-3 2 16,0 0-7-16,8-11-3 15,11-9-1-15,11 3 1 16,8-10-6-16,4-10-1 15,7 3-133 1</inkml:trace>
  <inkml:trace contextRef="#ctx0" brushRef="#br0" timeOffset="735">717 0 200 0,'-8'17'77'0,"8"-4"-42"0,0 38-34 0,0-35 16 16,-4 15-5-16,1-1 3 15,-1 7-6-15,0 3-3 16,4 3-3-16,0-2-3 0,0-4 1 16,4-7-1-16,0-7 2 0,-1-20 1 15,1-9-4 1,0-21-1-16,0 0 1 16,3-10 0-16,1-10-4 15,-1-6 1-15,5 9 0 16,-1 4-1-16,4 13 6 15,0 10 1-15,0 11 0 16,-4 16-2-16,1 7 1 16,-5 6 1-16,-3 4-3 15,-4 6 0-15,0-3 1 16,0 4 0-16,0-7 0 16,0-7 2-16,0-7-1 15,4-6-1-15,3-7 3 16,1-3 0-16,3-11-1 15,4-3 1-15,0 1-4 16,0-1-2-16,4 10 13 0,0-3 5 16,-4 17-1-16,-3 0 0 15,3 9-8-15,-8 1-2 16,-3 3-2-16,-4 7-2 16,0 3 1-16,0 10 1 15,0-3-36-15,0-7-15 16,4-6-63-1</inkml:trace>
</inkml:ink>
</file>

<file path=ppt/ink/ink1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02.935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146 620 288 0,'-8'-17'110'0,"8"17"-60"0,-3-6-63 15,3-1 17-15,-4 0-24 16,-4-3-6-16,-7 4 10 16,0 6 9-16,-4 3 5 15,0 7 2-15,1 0 2 0,2 7-3 16,5 10 0-16,4-4 5 16,3 0 2-16,8 1-2 15,3 3-3-15,4-11 6 16,8 1 3-16,4-10-5 15,0-14-3-15,3 4-4 16,-3-11-1-16,-1 8 2 0,-3-4 2 16,-4 6 0-16,-4 1-1 15,-3 6 1-15,-4 11-1 16,-1 3 0-16,5-1 0 16,3 1 0-16,4-4 0 15,4-2 0-15,4-5 0 16,11-6 0-16,4-6 2 15,3-11 1-15,-3-7 3 16,-1-9-5-16,1-28-1 16,-8-2-7-16,0-14 0 15,-11-7-37-15,-4-7-13 16,-15-6 33-16,0 13 17 0,0 11 42 16,-7 22 18-16,-4 11-30 15,-5 23-13-15,1 14-11 16,0 17 0-16,0 16 2 15,4 10 4-15,3 17 4 16,5 20 2-16,6 7 1 16,5 0 2-16,3-4-7 15,4-6-2-15,4-11-3 16,4-9 1-16,-1-4-35 16,-3-10-13-16,0-9-73 15</inkml:trace>
</inkml:ink>
</file>

<file path=ppt/ink/ink1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03.326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28 0 428 0,'-30'10'159'0,"34"0"-86"0,7 3-265 16,-14-16-59-16</inkml:trace>
</inkml:ink>
</file>

<file path=ppt/ink/ink1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2.7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434 0 184 0,'-16'14'68'0,"1"19"-36"0,-15 54-37 0,11-40 10 16,-7 14-5-16,-12 29 2 16,-7 41 5-16,0-4 4 15,3 21-6-15,5 22-3 0,6-5 1 16,5-11 7-16,11-60 3 16,4-14-4-16,3 1-3 15,-3 19 1-15,3-53 7 16,4-34-3-1,4-26-43-15,4-34-18 0,8-43-47 16</inkml:trace>
  <inkml:trace contextRef="#ctx0" brushRef="#br0" timeOffset="223">256 235 128 0,'30'-84'49'0,"-14"64"-26"0,6 7-16 15,-11 19 13-15,1 14 3 16,3 11 3-16,4 15-2 15,3 8-3-15,1 30-11 16,0 36 0-16,-1 4 3 0,1 17-1 16,3 23 1-16,4-9-7 15,4-21-4-15,4-10 1 0,-4-17 0 16,0-13 1-16,-8-10 2 16,-7-24 3-16,-23-43-108 31,-14-17-64-31,-24-14 75 15</inkml:trace>
  <inkml:trace contextRef="#ctx0" brushRef="#br0" timeOffset="373">38 1197 192 0,'-38'-10'74'0,"38"10"-40"0,7 3-29 0,5-3 17 16,14-3-10-16,19-4-2 0,16-6-3 15,14-4-2-15,12-3-3 16,15 0 1-16,3 3 0 0,1 3-59 15,-4 11-24-15,7 0-6 16</inkml:trace>
</inkml:ink>
</file>

<file path=ppt/ink/ink1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52.65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61 69 208 0,'-9'-45'79'0,"13"29"-42"0,1 8-28 15,-5 8 19-15,0 0-5 16,0 8-2-16,0 12-5 16,0 8 0-16,0 5-9 15,0 15 0-15,-5 25 0 0,-8 24-1 16,8 5-1-16,-4 3-1 15,0-12 2-15,0 8-1 0,9-4 2 16,-5-20-13-16,5-12-5 16,0-21-33-16,5-19-13 15,4-21-62 1</inkml:trace>
</inkml:ink>
</file>

<file path=ppt/ink/ink1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3.4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0 114 200 0,'11'30'77'0,"-3"0"-42"0,-4 11-37 0,0-8 17 16,3 41-5-16,1 16 4 16,-1 8-3-16,4 12 1 15,5 24-7-15,2-6 4 0,1-51 3 16,0-14 3-16,11 8 0 15,19 23 4-15,-3-24 2 16,-1-23 2-16,-4-27 1 16,5-20-7-16,-1-34 0 15,4-49-8-15,0-25-1 16,4-49-4-16,3-14-1 16,8 3-6-16,-7 8-2 15,-8 29-29-15,-8 20-10 16,-7 24-77-1,0 23-58-15,-4 14 69 0</inkml:trace>
</inkml:ink>
</file>

<file path=ppt/ink/ink1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3.6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0,'46'10'82'0,"3"3"-44"0,41 4-40 16,-48-10 17-16,14-4-11 15,8-3 0-15,15-7 0 16,16-3 2-16,-12 0-3 16,-8 0-4-16,-11 0 0 0,-15 7-98 15</inkml:trace>
</inkml:ink>
</file>

<file path=ppt/ink/ink1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3.7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0 196 0,'11'30'74'0,"12"-20"-40"0,26 7-40 0,-15-14 14 16,26-3-49-16,12-3-17 15,14-4-15-15,20-6-4 16</inkml:trace>
</inkml:ink>
</file>

<file path=ppt/ink/ink1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4.2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0 137 196 0,'0'-27'74'0,"4"58"-40"0,0 19-44 0,-4-23 11 16,0 16 1-16,-4 4 4 15,0 24 8-15,4 32 5 16,0 5-9-16,8-8 3 0,3 4 1 15,8 7-1-15,4-4 0 16,-1-13 1-16,1-17 4 16,0-20 5-16,-1-17 3 15,5-23-2-15,3-31-3 16,4-22-9-16,3-21-3 16,1-24-3-16,4-50-1 15,10-3-3-15,9-6-2 0,-5-15-13 16,1 15-4-16,-16 26-24 15,-3 20-11-15,-4 24-81 16</inkml:trace>
  <inkml:trace contextRef="#ctx0" brushRef="#br0" timeOffset="180">1003 0 184 0,'61'23'71'0,"-1"-3"-38"0,27 4-25 15,-50-14 18-15,12 7-15 16,12-4-4-16,3-10-2 16,7 1 1-16,9-1-3 15,-16-3 3-15,-12 0 3 0,-10-3-91 16,-19-4-56-16,-16-3 52 16</inkml:trace>
  <inkml:trace contextRef="#ctx0" brushRef="#br0" timeOffset="343">1350 258 220 0,'-7'67'82'0,"10"-20"-44"0,-6 13-31 0,3-10 20 16,0 34-14-16,0 10-2 16,3 7-1-16,1 23 4 15,7 3-8-15,1-3-32 0,3-10-15 16,-4-14-70-16</inkml:trace>
</inkml:ink>
</file>

<file path=ppt/ink/ink1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5.1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52 0 212 0,'8'10'79'0,"-4"10"-42"0,-4 20-43 16,-4-16 12-16,-4 3-4 16,-7 3 3-16,-4 3-95 15,1-6-43-15</inkml:trace>
</inkml:ink>
</file>

<file path=ppt/ink/ink1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5.5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24 180 0,'-4'-7'68'0,"15"7"-36"0,19 4-29 15,-11-8 15-15,11 1-7 16,19 0-1-16,16-1 0 15,2 8 1-15,13-1-5 16,3 4-2-16,-1-14 0 0,-2 4 2 16,-5-1 1-16,-11 1-3 15,-11-1-3-15</inkml:trace>
</inkml:ink>
</file>

<file path=ppt/ink/ink1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5.7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 0 156 0,'-3'47'57'0,"6"-4"-30"0,-3 4-12 0,0-16 18 16,0 26-7-16,0 23-3 16,-3 10-11-16,-1-6-3 15,0 13-5-15,0 11-1 0,0-4 3 16,4-17-1-16,0-17 0 15,0-13-1-15,0-13 0 16,0-14 6-16,0-17 6 16,0-20-72-16,0-29-31 0</inkml:trace>
</inkml:ink>
</file>

<file path=ppt/ink/ink1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5.9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15 208 0,'34'-23'79'0,"11"30"-42"0,16 3-39 16,-31-7 17-16,8 4-11 15,7-4-2-15,0-3 1 16,0 0 0-16,1 0-1 16,-9 0-17-16,-7 3-5 0,-7 4-72 15</inkml:trace>
</inkml:ink>
</file>

<file path=ppt/ink/ink1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6.0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20 208 0,'30'13'77'0,"0"-13"-42"0,23 4-39 0,-19-4 13 16,15-4-43-16,15-2-16 15,4-4-30-15,22-7-11 16</inkml:trace>
</inkml:ink>
</file>

<file path=ppt/ink/ink1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6.7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842 36 144 0,'-42'-37'55'0,"8"37"-30"15,-11 7-27-15,26 9 11 0,-11 21 7 16,-15 17 5-16,-4 10 2 15,-12 29 1-15,-10 55-13 16,-8 19 2-16,-1 48 3 0,5 53 1 16,3 10 1-16,12 44 0 15,15 10-2-15,18-14 0 16,20 14 3-16,14-30-7 16,20 6-2-16,14-43-1 15,20-14 1-15,6-3-1 16,9-40 0-16,-1-17 1 15,-3-20 1-15,-8-24-58 0,0-33-25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7.6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0 236 0,'46'20'90'0,"-33"-8"-48"0,6 21-45 16,-15-21 19-16,1 12-8 15,-10 0 1-15,-4 5-3 16,-9 3 1-16,-5 0-119 16,-9-3-50-16</inkml:trace>
</inkml:ink>
</file>

<file path=ppt/ink/ink1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52.83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141 0 280 0,'0'-8'104'0,"9"33"-56"0,-9 35-47 0,0-7 21 0,-13 20-3 16,-1 16 3-16,-4 28-8 16,-9 37-1-16,8 12-7 15,-8 12 3-15,13 24 1 0,-4-7-157 16</inkml:trace>
</inkml:ink>
</file>

<file path=ppt/ink/ink1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7.9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369 0 168 0,'3'7'63'0,"-6"9"-34"0,-5 21-25 0,4-13 13 0,-3 6-8 15,-8 23-3-15,-4 4-1 16,-4 4-1-16,-3-4-2 15,-4-4 1-15,-4-6 0 0,4-3-1 16,-1-11-2-16,5-6 5 16,3-13 1-16,4-8 2 15,1-6 0-15,3-6-2 16,-1-11-1-16,5-13-3 16,4-4-2-16,3-3-2 15,4 7 1-15,7 7-6 16,8 9-3-16,4 11 3 15,4 10 4-15,3 9 2 0,5 8 1 16,-1-1-3-16,0 1 2 16,0-1 3-16,4 1 1 15,0-4 1-15,0 3 2 16,-4-3 1-16,-4-3 1 16,1-7-86-1,-8 0-54-15,-4-3 51 16</inkml:trace>
  <inkml:trace contextRef="#ctx0" brushRef="#br0" timeOffset="171">651 503 196 0,'0'10'74'0,"0"0"-40"0,-3 3-29 0,3 1 19 0,0 2-13 15,-4 4-1-15,4 7-2 16,0 3 2-16,4 7-5 15,-1 7-23-15,5-4-8 0,-1-10-73 16</inkml:trace>
</inkml:ink>
</file>

<file path=ppt/ink/ink1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8.6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0 184 0,'0'20'71'0,"8"-10"-38"0,3 17-36 16,-3-7 11-16,3 0-88 0,8 1-35 16</inkml:trace>
</inkml:ink>
</file>

<file path=ppt/ink/ink1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8.7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0 156 0,'34'30'60'0,"-4"-16"-32"0,8 19-99 0,-23-13-20 16</inkml:trace>
</inkml:ink>
</file>

<file path=ppt/ink/ink1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8.9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0 136 0,'30'40'52'0,"-3"-17"-28"15,14 21-28-15,-18-21 10 0,7 7-3 16,4 1 1-16,4 2-5 16,3 1-1-16,1-1 1 15,-5-6 0-15,5 0 1 0,-4 0 0 16,-8-1 0-16,0 5-60 16</inkml:trace>
</inkml:ink>
</file>

<file path=ppt/ink/ink1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39.6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523 0 164 0,'0'-3'63'0,"0"13"-34"0,-7 37-23 15,3-27 15-15,-7 10-9 16,-12 7 1-16,0 0-6 16,-7-1 1-16,0 5-5 15,-4 2-2-15,4 1 2 0,0-1 0 0,0-2 1 16,0 5 0-16,-1-12 0 16,1-17 2-16,0-7 3 15,-4-10-2-15,8-14-2 16,-1-12-2-16,5-5-3 15,3-16-15-15,8-10-5 16,3-20-6-16,4 10-1 16,8 14 15-16,7 16 8 15,8 13 17-15,8 28 7 16,3 16-4-16,0 10-1 16,8 4-3-16,3 2 2 15,1 5-5-15,3 6-1 16,4-1-2-16,0-2 1 0,0 0-2 15,0-4 0-15,-4-10-17 16,-7-7-6-16,-8-9-88 16</inkml:trace>
  <inkml:trace contextRef="#ctx0" brushRef="#br0" timeOffset="890">814 452 116 0,'-4'0'44'0,"4"4"-24"0,0 6-8 16,0-4 13-16,-4 4-5 16,0 7-1-16,1 10-5 15,-1 7 1-15,0-1-8 16,0 4-4-16,0-4-2 0,1-2-1 15,-1-5 0-15,0-2 2 16,4-7 1-16,0-4 1 16,0-3 0-16,0-10-88 15</inkml:trace>
  <inkml:trace contextRef="#ctx0" brushRef="#br0" timeOffset="1877">844 499 116 0,'0'-3'46'0,"0"3"-24"0,4 0-19 15,-4 0 10-15,0 0-2 0,0 7 3 16,3 3-1-16,1 10 0 15,4 10-7-15,-1 3 5 0,5 1 2 16,-1 3-4-16,0-4-1 16,4-3 7-16,-3 1 2 15,3-5 3-15,0-5 0 16,4-5 6-16,-1-9 4 16,1-10-8-16,-4-7 0 15,0-10-9-15,-3-14-3 16,-1-16-5-16,0-14-2 15,1 0-1-15,-1-3 1 16,4-6-70-16,0-1-32 16,4-13-21-16</inkml:trace>
</inkml:ink>
</file>

<file path=ppt/ink/ink1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2.7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9 547 136 0,'0'24'52'0,"0"-11"-28"0,3 0-22 0,-3-6 12 0,0 7-1 16,0-1 3-16,0 0-14 15,0 1-5-15,0-1 1 16,0-3 11-16,4 0 9 0,-4-3 8 15,0 0 7-15,0-7 2 16,4-4 0-16,-4-6-18 16,0-3-8-16,0-4-6 15,0-10 0-15,-4-13-2 16,0-27 2-16,1-10-4 16,-1-3 0-16,0 9 1 15,4 1 0-15,0 9-3 0,4 11 2 16,3 10-4-16,8 10-1 15,8 3 0-15,7 14 2 16,0 6-1-16,1 7 1 16,-1 7 5-16,-8 3 1 15,-3 6 2-15,-7 4 2 16,-5 4-10-16,-7 3-4 16,0-4-1-16,-4-3 0 15,-3-3-1-15,-1-7 1 16,1-7 5-16,-1-3 2 15,4 0-1-15,1 0 2 16,-1 4-1-16,4 3-2 16,-4 3 0-16,0 3 0 15,1 0 0-15,-1 4 3 16,-4 3 4-16,1 7 3 0,-1-3 4 16,1-4 1-16,-1-4-1 15,4-2 1-15,-3-4-4 16,-1-3-2-16,1-1 0 15,-1-2 1-15,4-1-23 16,1 0-10-16,-1-3-84 16</inkml:trace>
</inkml:ink>
</file>

<file path=ppt/ink/ink1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3.4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 0 176 0,'-4'4'66'0,"0"2"-36"0,0 4-22 0,1 4 18 16,-1 2-11-16,0 5-1 15,0 2-6-15,4 1 0 0,0-1-5 16,0 0 3-16,0-2 0 0,4-1-18 16,4 3-9-16,3 1-75 15</inkml:trace>
</inkml:ink>
</file>

<file path=ppt/ink/ink1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3.8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0 228 0,'11'24'85'16,"0"-11"-46"-16,16 4-85 0,-12-11-3 0,11 5-36 15,8-5-12-15</inkml:trace>
</inkml:ink>
</file>

<file path=ppt/ink/ink1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3.9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0 152 0,'18'34'57'0,"5"-1"-30"0,11 14-32 16,-19-30 10-16,4 3-69 15,7 0-29-15</inkml:trace>
</inkml:ink>
</file>

<file path=ppt/ink/ink1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4.0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0 176 0,'19'24'66'0,"-12"-14"-36"0,5 7-29 0,-5-11 14 16,4 1-92-16,-3 0-37 15</inkml:trace>
</inkml:ink>
</file>

<file path=ppt/ink/ink1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12.7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346 45 176 0,'5'-33'66'0,"-5"21"-36"0,-5 20-29 0,1 0 14 15,-1 12-6-15,-4 13 2 16,-4 11-6-16,-10 13-1 16,-9 4-2-16,-4 20 1 0,-1 28 2 15,1 8 0-15,4-3 2 16,4-13-4-16,6-4 0 0,-1-8 1 15,5-12 0-15,4-16 0 16,5-13 0-16,4-16 0 16,5-23 2-16,5-22-36 15,0-15-17-15,4-16-47 16</inkml:trace>
  <inkml:trace contextRef="#ctx0" brushRef="#br0" timeOffset="208">301 36 160 0,'9'5'63'0,"-4"31"-34"0,8 8-19 15,-8-15 17-15,4 11-11 16,5 9-2-16,-1 20-6 0,1 32 0 16,0 20-5-16,-1-3 0 0,5-1 1 15,-4 4-2 1,0-3 1-16,4-9-2 0,-9-16 2 15,-4-24 0-15,-5-21 1 16,-10-19-101 0</inkml:trace>
  <inkml:trace contextRef="#ctx0" brushRef="#br0" timeOffset="360">137 797 180 0,'14'0'68'0,"8"4"-36"0,10-4-33 0,-13 0 12 0,8-4-7 16,9 0-1-16,10 4-23 16,4 0-12-16,0 0-43 15,9 4-19-15</inkml:trace>
</inkml:ink>
</file>

<file path=ppt/ink/ink1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4.9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41 733 148 0,'11'20'57'0,"-3"-6"-30"0,-4 9-23 0,-1-13 22 16,1 0-16-16,0 0 11 15,0 4-12-15,-4-4 13 16,3 3-13-16,-3-10 9 16,0 1-10-16,-3-8-2 15,3 1-4-15,-4-14 1 0,0-3-2 16,-3-7 2-16,-1-9-2 16,-3-15-1-16,-1-22 1 15,1-11-1-15,4 0 0 0,-1 10 0 16,4 4 0-16,0 13 4 31,8 3-2-31,0 1 4 16,7 16-4-16,8 0 1 15,4 10-1-15,7 4-2 16,0 6 1-16,-3 7-1 0,-1 6 0 16,-15 8-5-16,-3 6 3 0,-12 3-28 15,-4 7 17-15,-7 0-19 16,4-3 1-16,4 0 1 15,3 0 14-15,8 0 9 16,7-1 5-16,8 1 13 0,3 3 7 16,5 7 4-16,-8 0 2 15,-12 0-9 1,1 6-8-16,-16 7 2 16,-7 1-4-16,-4-8 3 15,-3-3-3-15,-1-6 2 0,4-4-4 16,8-7-22-16,-1-6-7 0,9-7-69 15</inkml:trace>
</inkml:ink>
</file>

<file path=ppt/ink/ink1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5.1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 0 140 0,'-8'30'52'0,"8"-30"-28"0,-11 37-24 0,7-24 13 16,4 4-9-16,-4 0 0 15,4-1-2-15,-3-2-4 16,3-1 1-16,-4-6-67 16,8 3 36-16</inkml:trace>
</inkml:ink>
</file>

<file path=ppt/ink/ink1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5.4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0 176 0,'0'37'68'0,"0"-37"-36"0,8 44-26 0,-5-28 21 16,5 1-16-16,-1 3 4 15,5 4-10-15,-1-1 11 16,0-3-9-16,1-3 23 15,3 0-17-15,0-7 18 16,4 0-17-16,0-10 6 16,-1 0-12-16,-3-13 0 15,4 3-5-15,-7-17-4 16,3 3 0-16,-8-16-45 16,5 7 24-16,-5-8-120 15,4 8 79-15</inkml:trace>
</inkml:ink>
</file>

<file path=ppt/ink/ink1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5.5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90 196 0,'23'27'74'0,"-23"-27"-40"0,30 7-33 0,-15-4 20 16,0 4-13-16,8-4-32 16,3 1 12-16,1-4-90 15,-1 3 56-15</inkml:trace>
  <inkml:trace contextRef="#ctx0" brushRef="#br0" timeOffset="149">344 0 184 0,'-16'10'71'0,"16"-10"-38"0,-3 57-25 0,-1-37 23 16,8-3-19-16,-4 13 8 15,0 0-12-15,0 7 2 16,3-4-6-16,1 8-105 15,4-5 54-15</inkml:trace>
</inkml:ink>
</file>

<file path=ppt/ink/ink1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6.8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1 499 152 0,'-4'20'57'0,"4"-20"-30"0,4 34-21 0,-1-14 21 16,1 0-16-16,0 7 8 15,0 3-11-15,0 0 2 16,3 0-6-16,-3 1 2 16,0-5-3-16,-1-2 14 15,1-4-10-15,-4-7 17 16,4 1-14-16,-4-14 2 15,0 0-7-15,-4-20 1 16,4-4-3-16,-4-23-2 16,4 0 0-16,-3-20-1 15,6 7 0-15,-3-24-3 16,8 11 2-16,3-18-4 16,4 17 3-16,4 4-6 15,8 16 5-15,3 7 1 0,0 11-3 16,4 12 1-16,-8 11 4 15,-7 6 2-15,-4 10 0 16,-7 14-2-16,-8 7 3 0,-4 2 0 16,0 1 1-16,0 0-5 15,1-4-1-15,3-2-13 0,3-1-2 16,5 0 6-16,7 0 5 16,4-3 3-16,0 3 1 15,-4 0 0-15,-4 0-2 16,-7 0 5-16,-8 0 1 15,-3 0 4-15,-5 0 1 16,-3 4-1-16,-4-7-1 16,4-1 1-16,0-6 1 15,4-3-3-15,3-4-1 16,5-6-69 0,3 3-70-16,11-3 34 15</inkml:trace>
</inkml:ink>
</file>

<file path=ppt/ink/ink1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6.9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0 180 0,'0'17'68'0,"0"0"-36"16,-4 16-33-16,4-13 15 0,-3 17-8 16,-1 10 2-16,0 7-5 15,4 0-2-15,4-1-86 16,0 1-38-16</inkml:trace>
</inkml:ink>
</file>

<file path=ppt/ink/ink1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7.4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7 256 0,'-8'-7'96'0,"16"14"-52"0,3 3-51 15,-3-4 14-15,3 5-36 16,0-1-10-16,8 0-63 16,4 0-24-16</inkml:trace>
</inkml:ink>
</file>

<file path=ppt/ink/ink1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7.6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0 168 0,'22'16'66'0,"-3"4"-36"0,11 7-26 0,-15-13 15 15,4-1-11-15,4 10-2 16,0 8-13-16,-1-5-3 16,5 1 5-16,-1-3-7 0,0-1-1 15,1-3 7-15,-5 0 5 16,-3-3-1-16,-4 0 1 15,0-4-59 1,-3 1-33-16,-5-4 40 16</inkml:trace>
</inkml:ink>
</file>

<file path=ppt/ink/ink1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48.3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0 717 140 0,'0'53'55'0,"0"-39"-30"0,3 13-21 0,1-14 13 16,4 4 1-16,-1 3 3 16,1 0-7-16,-1 0-1 15,1 0-7-15,-1-3 0 0,1-4 4 16,-4-3 3-16,0-3 2 16,-4-7-4-16,0-3 1 0,0-7-7 15,0-7-1-15,-4-13 0 16,0-17 0-16,0-13-2 15,0-11-2-15,1 4 1 16,-1-7 1-16,0-9-1 16,4-4-1-16,4 6 3 15,3 4 2-15,5 13 0 16,3 7 2-16,4 10-2 16,3 11 2-16,1 9-4 15,3 7-2-15,-7 10-3 16,-4 10 1-16,-7 6 3 0,-4 11 3 15,-8 3-13-15,4 7-5 16,-4 3 2-16,4 0 2 16,0-3 2-16,8 0 3 15,3 0 2-15,0 0 1 16,4-1-2-16,-3 1 0 16,-1 0 2-16,-4 0 0 15,-7-4 1-15,-3 1 2 16,-5-4-1-16,1 0 2 15,-5-3 0-15,1-1 1 16,0-2-2-16,3-1 1 16,1-6-29-16,-1-4-9 15,4 1-67-15</inkml:trace>
  <inkml:trace contextRef="#ctx0" brushRef="#br0" timeOffset="465">426 482 124 0,'-8'10'49'0,"1"0"-26"0,-5 14-12 15,9-7 15-15,-5 9-6 16,0 1-1-16,5 3-9 16,-1-3-4-16,-4 7-3 15,5-4-3-15,-1 0 3 0,-4 10 0 16,1-10 1-16,3-10-2 0,4-6 1 15,0-14-2-15,4-7-1 16,0-13-4-16,-1-3 0 16,1 2-11-16,0-12-3 15,3-14 9-15,-3 20 7 16,0 4 4-16,0 3 4 16,-1 3 1-16,1 7 1 15,4 6 2-15,-1 11 4 16,1 7-4-16,-1 2 0 15,5 18 0-15,-5-11 1 16,1-3 1-16,3 4 2 16,4 3 8-16,0-7 4 15,-3-7-3-15,3-6 0 16,0-7-8-16,-8-10-4 0,1 3-4 16,3-16-2-16,0 3-3 15,-3-11 1-15,3-12-15 16,1 6-7-16,-5 7-34 15,1 6-16-15</inkml:trace>
  <inkml:trace contextRef="#ctx0" brushRef="#br0" timeOffset="618">693 586 168 0,'8'10'66'0,"3"0"-36"0,12 0-22 16,-12-6 16-16,8-4-6 15,4 0 2-15,3 0-9 0,4 0-4 16,0-4-4-16,1 1-5 16,-1-4-1-16,-4 0-93 15</inkml:trace>
  <inkml:trace contextRef="#ctx0" brushRef="#br0" timeOffset="799">1074 459 200 0,'-4'6'77'0,"1"4"-42"0,-1 7-30 0,4-3 19 15,0 9-13-15,0 14-3 0,0 13-3 16,0 4 1-16,0-1-3 16,4 8-24-16,-4-8-8 0,-4 1-68 15</inkml:trace>
</inkml:ink>
</file>

<file path=ppt/ink/ink1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52.7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104 0 212 0,'-49'-16'79'0,"49"16"-42"0,-30 57-45 0,22-37 8 16,4 3-3-16,-3 17 11 16,3 4-5-16,0 13 17 15,8 0-11-15,3 17 3 16,9-4-8-16,6 7 13 15,5-6-9-15,10-4 27 16,1-17-20-16,3-17 16 16,1-9-18-16,-1-11 1 0,12-50-3 15,-11-10 0 1,3 4-6-16,-23-27-1 16,-3 9-2-16,-26-16-2 15,-5 13 1-15,-25 4-4 16,3 13 2-16,-19 14-8 15,8 16 5-15,-4 14-93 16,7 13 53-16,8 3-123 16,12 7 95-16</inkml:trace>
</inkml:ink>
</file>

<file path=ppt/ink/ink1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13.5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 12 156 0,'-9'-4'57'0,"9"8"-30"0,-5 21-23 0,5-13 15 15,0 4 0-15,5 4 1 16,0 17-14-16,4 19-3 15,0 21-2-15,0 4 1 0,0 0 3 16,0 0-2-16,5-16 0 16,-1-17 8-16,1-7 2 15,0-9 16-15,4-12 6 16,-4-8-7-16,8-20-4 16,1-28-10-16,0-25-4 15,4-20-3-15,1-8-2 16,-6 0-3-16,1 4-2 15,0 4-30-15,-5 12-15 0,-4 17-76 16,4 15-43 0,5 9 78-16</inkml:trace>
  <inkml:trace contextRef="#ctx0" brushRef="#br0" timeOffset="212">501 583 172 0,'-4'36'66'0,"4"-11"-36"0,-5 23-18 15,5-28 19-15,-4 1-5 0,-1 7-1 16,1 8-11-16,-1 9-6 16,0 7-5-16,5-11 0 0,0 8 2 15,0-1-59-15,10-11-28 16,-15-13-12-1</inkml:trace>
</inkml:ink>
</file>

<file path=ppt/ink/ink1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59:53.2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96 91 244 0,'-38'57'90'0,"38"-57"-48"0,-34 97-45 16,23-50 25 0,3 0-15-16,4 37 11 15,8 0-11-15,4-11 18 16,7-9-13-16,11-17 22 0,8-10-19 16,34-17 11-16,7-7-16 0,8-50 8 15,-4-6-10-15,-3-38 4 16,-12 8-7-16,-19-35 0 31,-15 11-3-31,-33-10-17 0,-13 20 8 0,-48 13-160 16,0 20 92-16</inkml:trace>
</inkml:ink>
</file>

<file path=ppt/ink/ink1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20:00:14.0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173 0 244 0,'0'-13'93'0,"0"13"-50"0,-11 40-39 16,3-13 21-16,1 3-14 15,-1-3-1-15,-7 50-4 16,-15 57 1-16,0 17-4 15,3 6-2-15,9-6 0 0,6-23-4 16,5-18 2-16,7-23 1 16,4-16 2-16,3-21 12 15,4-17 6-15,4-12-8 16,8-8-4-16,7-10-3 0,-3-9-1 16,3-4 0-16,4 0 2 15,7-4-1-15,1 4 0 16,-1 3-3-16,-3 1 1 15,3 2-2-15,-7 1 2 16,-4 0-9-16,-11-1-1 16,0 1-82-16,0-4-38 15,7-10 7 1</inkml:trace>
  <inkml:trace contextRef="#ctx0" brushRef="#br0" timeOffset="750">1138 527 272 0,'-26'-24'101'0,"-4"27"-54"0,-23 21-55 16,27-11 16-16,-1 4-4 16,5-4 2-16,-16 18 9 15,4-5 4-15,0 21-9 16,-11 30 1-16,7 7 0 0,16-7-4 15,6-6 1-15,16-11-3 16,12-20 0-16,7-13 3 0,7-20 5 16,-3-1-3-16,22-29 0 15,19-27-6-15,-7-11-3 16,-12 1-11-16,-8-4-6 16,-6 4-19-16,-13 6-7 15,-6 14 13-15,-5 13 6 16,-3 17 15-16,-8 10 4 15,1 14 12-15,-1 6 7 16,-4 10 4-16,4 14 1 16,4 6-7-16,4 0 0 15,8-3-6-15,3-13-2 16,4-11 4-16,-1-13 2 16,-3-7-4-16,12-23 1 15,11-13-5-15,-1-7-2 0,1-7-22 16,-4-4-9-16,-4 4-3 15,-4 7 2-15,-3 7 13 16,-4 9 6-16,-4 14 5 16,-4 10 3-16,-3 10 10 15,-8 14 9-15,-4 3 3 16,0 9 4-16,-3 15-8 16,3-1-1-16,0 4-9 15,4-8-3-15,0-2 3 16,4-17 2-16,4-17 2 15,3-13 0-15,4-18-4 16,4-19-1-16,3-3-1 16,9-11-2-16,2 0-2 15,1 8 1-15,-3 5-1 0,-5 14 0 16,-3 11 0-16,-1 12 0 16,-3 14 6-16,-8 4 2 15,-3-4 0-15,-1 20 1 16,1 17-4-16,0 3-2 15,3 1 2-15,0-8 0 16,0-6-6-16,5-7 0 16,2-16-59-16,5-18-23 15,11-9-43 1</inkml:trace>
  <inkml:trace contextRef="#ctx0" brushRef="#br0" timeOffset="947">2477 473 228 0,'0'-37'88'0,"0"37"-48"16,-38 13-25-16,23 11 26 0,-11 9-2 16,-12 11 4-16,-7 10-13 15,0 13-6-15,-1 16-13 16,12 8-3-16,15-7 2 0,16-11-6 16,14-12-2-16,19-14 1 15,12-17 0-15,14-17-43 16,12-13-18-16,7-20-92 15</inkml:trace>
  <inkml:trace contextRef="#ctx0" brushRef="#br0" timeOffset="1397">2786 600 240 0,'38'0'90'0,"-38"0"-48"0,53 4-34 0,-31-4 21 0,1 3-15 16,-4 0-5-16,-1 7-9 15,-2-3 0-15,-13 13 0 16,1-3-14-16,-15 16-5 0,-16 24 7 16,-10 4 7-16,-1 9 3 15,12-23 2-15,3-7 2 16,0 14 1-16,-3 13 7 15,18-30 4-15,1-4 1 16,18-6 4-16,12 0-7 16,-4-17-2-16,-4 0-16 0,7-17-7 15,5-13-72 1,-16-3-74-16,0 3 43 16</inkml:trace>
  <inkml:trace contextRef="#ctx0" brushRef="#br0" timeOffset="1549">2620 982 184 0,'27'27'71'0,"-27"-27"-38"0,71 10-34 0,-60-6 15 15,27-8-4-15,30-6 2 16,-15-7-11-16,-8 7-3 16,23-10-50-16,-11 3-22 15,10-3-1-15,-14 0 5 16</inkml:trace>
  <inkml:trace contextRef="#ctx0" brushRef="#br0" timeOffset="1757">3329 922 252 0,'-49'67'96'16,"49"-67"-52"-16,-30 84-34 0,26-54 25 0,4-7-8 15,0-2-1-15,15 5-1 16,-4-6 1-16,23-6-14 16,-3-1 6-16,18-16 3 0,26-17-7 15,-26-4-1-15,-8 4-5 16,-7-23 0-16,-3 6-5 15,-24-3-2-15,-7-21-16 16,-11 28-5-16,3 6-25 16,-14 7-12-16,3 3-24 15,-4 7-12-15,4 10-21 16</inkml:trace>
</inkml:ink>
</file>

<file path=ppt/ink/ink1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20:00:16.2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325 32 244 0,'-27'-20'93'0,"27"20"-50"0,-49-10-37 15,45 10 22-15,-22 0-15 16,-12 0-4-16,-3 0-2 15,3 4 0-15,15 2-3 16,5-2-1-16,-5 9 1 0,4-3-5 16,12 17 1-16,-1-4 0 15,16 14 0-15,-1-3 0 0,20 6 0 16,-5-3 8-16,20 0 7 16,22 13 4-1,-8-6 3-15,-10-8-6 0,-13-5 1 16,-14-8-6-16,-19-6-1 15,0-4-4-15,-34 1 1 16,-22 2-6-16,-5-6-1 16,1-6 0-16,11-8 0 15,11-6-60-15,16-10-26 16,14-3-61 0</inkml:trace>
</inkml:ink>
</file>

<file path=ppt/ink/ink1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20:00:16.5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0 526 256 0,'12'-10'96'0,"-12"10"-52"0,56-6-32 15,-44 6 24-15,25 0-10 0,27 0-3 16,4-4-9 0,4 4-4-16,-23 0-5 0,-8 0-4 15,12-6 2-15,-11 2-29 0,-1-9-11 16,8-7-101-1</inkml:trace>
  <inkml:trace contextRef="#ctx0" brushRef="#br0" timeOffset="161">434 0 296 0,'-4'50'112'0,"4"-50"-60"0,4 141-43 0,-4-87 27 16,0-7-16-16,0-7-3 15,-4 44-10-15,-3 50-3 0,7-10-2 16,11 0-46-16,8-17-19 16,19-13-77-16</inkml:trace>
</inkml:ink>
</file>

<file path=ppt/ink/ink1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20:00:17.1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233 0 200 0,'-7'0'77'0,"7"0"-42"0,-8 64-23 0,8-54 21 16,-3 30-6-16,3-3-1 15,-4 40-8-15,0-14-1 16,0 38-10-16,1-14-2 0,3 37-1 15,0-23-2-15,7 16-2 16,1 47 1-16,3-33 1 16,-4-31-3-16,-3-53 0 0,0-6-45 15,-8-21-20-15,0-4-48 16</inkml:trace>
  <inkml:trace contextRef="#ctx0" brushRef="#br0" timeOffset="154">0 358 228 0,'45'-23'85'0,"-45"23"-46"0,79-3-24 16,-64 3 26-16,34 0-18 15,-7 0-4-15,29-4-12 16,-10 1-5-16,10 0-1 16,27 3-37-16,-22-4-13 0,-12 11-68 15</inkml:trace>
  <inkml:trace contextRef="#ctx0" brushRef="#br0" timeOffset="304">203 694 248 0,'-41'47'93'0,"41"-47"-50"0,15 40-35 0,-11-34 24 16,18 1-14-16,-3 0 0 16,45-7-8-16,-11 0-2 15,30-14-4-15,-11 4-60 0,29-20-25 16,58-27-36-1</inkml:trace>
  <inkml:trace contextRef="#ctx0" brushRef="#br0" timeOffset="572">1150 466 260 0,'-80'40'99'0,"80"-40"-54"0,-75 124-33 16,52-77 26-16,8-7-9 15,4-6-2-15,7 19-2 16,0-6-1-16,23 10-13 15,27 17 2-15,10-24 3 0,8-20 1 16,4-23-1-16,4-27 0 16,-4-7 0-16,-12-10-6 15,-18-13-2-15,-19-20-6 16,-23-8-4-16,-19 1-10 16,-11 10-5-16,-7 10-13 15,7 27-4-15,4 7-2 0,-12 13 2 16,8 0-19-16,0 13-5 15,1 10-69 1</inkml:trace>
  <inkml:trace contextRef="#ctx0" brushRef="#br0" timeOffset="796">1836 288 252 0,'38'-17'96'0,"-38"31"-52"0,-8 13-49 0,0-11 15 15,-7 14 0-15,-11 21 4 16,-4 19 6-16,-4 14 4 16,-4-4-12-16,0 4 0 0,5 7-1 15,-1-4-6-15,11-7-3 16,8-13-1-16,7-20 1 0,8-20-10 16,8-20-4-16,3-21-43 15,4-19-16-15,0-14-48 16</inkml:trace>
</inkml:ink>
</file>

<file path=ppt/ink/ink1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20:00:18.2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 0 288 0,'-7'50'107'0,"7"-10"-58"0,-4 51-37 16,4-58 24-16,0 14-8 16,0 0 0-16,0 3-9 0,4 7-1 15,3 4-11 1,8-8 0-16,4-9 3 0,4-11 0 0,3-19 4 15,8-18-5-15,4-19-3 16,7-11-1-16,12-23-1 16,-16 14-5-16,27-71 1 15,-4 10-7-15,-7 20 0 16,-12 17-4-16,-11 24 2 16,-12 19 5-16,-7 24 2 15,-7 27 2-15,-8 27 0 16,-4 9-3-16,-3 8 2 15,-1 12 3-15,4 11 1 16,4 0 1-16,8-10 0 16,7-14-5-16,4-6 1 15,7-20-33-15,8-18-15 0,11-12-115 16</inkml:trace>
</inkml:ink>
</file>

<file path=ppt/ink/ink1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20:00:18.5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0 449 296 0,'0'10'112'0,"12"-7"-60"0,14-3-50 0,-3 0 25 16,14 0-7-1,27 0 3-15,0-3-4 0,-3 3 0 16,41-4-10-16,90-6-3 0,0 0 0 16,0 0-1-16,1 0 0 15,-12 4-3-15,-31-8-2 16,-21 1 3-16,-31-1 0 16,-27 1-50-16,-29-4-20 15,-27 4-88 1</inkml:trace>
  <inkml:trace contextRef="#ctx0" brushRef="#br0" timeOffset="237">1505 0 292 0,'105'43'110'0,"-105"-43"-60"0,121 77-41 0,-72-40 25 0,7 7-13 16,-3-1-1-16,-4 8-10 15,-15-4-4-15,-15 6-3 16,-15 7 2-16,-16 4 1 0,-10-4 0 16,-5-9-1-16,-3-4-10 15,0-7-2-15,7-13-73 16,12-11-32-16,19-22-20 16</inkml:trace>
</inkml:ink>
</file>

<file path=ppt/ink/ink1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20:00:19.6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986 77 308 0,'-27'-67'115'0,"27"67"-62"0,-98-10-64 16,83 10 18-16,-49 10-1 15,-49 20 6-15,-15 20 3 16,0 24 0-16,11 13-7 15,15-3-3-15,19 10 1 0,23 10-1 16,22 3 0-16,23-10-3 16,30-6 1-16,30-21 7 0,19-16 3 15,15-18-2-15,16-15-1 16,10-15-6-16,-7-16-1 16,-22-10-116-16,-27-24-52 15,-23 1 29 1</inkml:trace>
</inkml:ink>
</file>

<file path=ppt/ink/ink1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20:00:20.0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736 47 340 0,'-38'-47'129'0,"-3"44"-70"0,-23 20-71 16,11-1 18-16,-19 21-5 15,-11 17 1-15,-3 6 4 16,3 7 3-16,7-3-4 15,12 16-1-15,19 14 0 0,19-3-2 0,22-8 1 16,19 1 2-16,19-13 2 16,11-11-3-16,15-13-1 15,16-14 1-15,-1-9 0 16,1-14-38-16,-12-17-16 16,-15-13-39-16,-15-23-17 15,-19-14-5 1</inkml:trace>
</inkml:ink>
</file>

<file path=ppt/ink/ink1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20:00:20.3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117 0 244 0,'-83'-3'90'0,"64"13"-48"0,4 0-34 0,15-4 24 15,7 1-7-15,12 0 3 16,15-1-12-16,30-2-4 16,12-4-7-16,10 0-4 0,5-7 2 15,7 0-2-15,-8 1 2 0,-10 2-2 16,-13 1-1-16,-18 3-2 15,-15 10-1-15,-19 17 2 16,-15 16 0-16,-11 21 3 16,-4 10 1-16,-8-4-1 15,1 4 1-15,3-4-2 16,8-3 2-16,7-10 2 16,4-10 2-16,4-13-1 15,3-14 1-15,4-13-42 16,5-11-15-16,2-2-91 15</inkml:trace>
</inkml:ink>
</file>

<file path=ppt/ink/ink1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15.9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18 204 0,'0'-4'77'0,"5"4"-42"0,9 0-37 15,-1 0 17-15,10 4-5 16,4-4 2-16,10-4 0 16,4 0 2-16,9 0-7 15,-5 0-4-15,1 4 0 0,-10 0-2 16,-8 0 2-16,-15 0-48 0,-8 4-22 15,-14 8-28 1</inkml:trace>
</inkml:ink>
</file>

<file path=ppt/ink/ink1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20:00:20.5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4 572 0,'53'-14'214'0,"-12"31"-116"0,-7-24-237 0,-26 7-25 16</inkml:trace>
</inkml:ink>
</file>

<file path=ppt/ink/ink1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20:00:45.9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105 19 292 0,'15'-23'110'0,"4"23"-60"0,11 3-58 0,-11 4 18 15,4 6-11-15,7 10-2 16,8 11 2-16,3 10 0 16,1 9 1-16,-1 7-3 0,4 7 2 15,4 17 5-15,4 30 2 16,0 7 0-16,0 10-1 16,0 33-6-16,-4 7 1 15,-8 20 0-15,-3 17 0 16,-12 13 0-16,-11 13 0 0,-15 1 8 15,-7 16 5-15,-16-9 2 16,-15 22 1 0,-7-16 0-16,-11 14 0 0,-5-14-2 15,-7-7 1-15,-11-3-6 16,-11-24-3-16,-1-9-3 16,1-14 0-16,7-27-15 15,7-30-7-15,5-20-100 16</inkml:trace>
</inkml:ink>
</file>

<file path=ppt/ink/ink1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16.1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0 188 0,'4'13'71'0,"5"-9"-38"0,14 20-25 0,-5-28 18 15,5 0-4-15,9 4 1 16,9-4-10-16,4 4-5 16,1 0-5-16,-1 0 0 0,-8 0 2 15,-10 0-88 1,-13 8-65-16,-14-8 49 0</inkml:trace>
</inkml:ink>
</file>

<file path=ppt/ink/ink1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17.0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503 156 200 0,'5'-16'74'0,"-5"16"-40"0,-5-4-24 0,1 0 20 16,-10 0-16-16,-4-8-5 15,-5 4-3-15,-9-8-2 16,0-1-2-16,0 1-4 0,1 0 1 15,-6 0 3-15,5 4 1 16,0 4-6-16,5 4 0 16,0 8-4-16,4 16 2 15,0 16 1-15,5 17-1 16,4 12 4-16,1 3 0 0,-1 21 1 16,0 29 0-16,1 3 2 15,4-7 3-15,0-13-4 16,4-8-1-16,0-12 0 15,5-8 0-15,0-13-3 16,5-11 0-16,4-9 10 16,5-15 8-16,4-13-6 15,9-8-2-15,5-4-2 16,0-4-1-16,4-4-2 16,5 0-2-16,-4-5-61 15,-1 5-29-15,-4 4-5 16</inkml:trace>
</inkml:ink>
</file>

<file path=ppt/ink/ink1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17.3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 0 192 0,'-9'0'71'0,"0"4"-38"0,0 16-34 0,9 0 12 15,0 12-3-15,-5 9 2 16,5 20-5-16,0 3-1 16,0 1-2-16,5-4 1 0,4-5 0 15,0-7 14-15,5-17 6 16,4-7 8-16,5-13 4 16,9-16-11-16,4-12-1 0,1-21-12 15,-1-20-2-15,-4-11-3 16,-5-1 1-16,-4 8-39 15,0 9-16-15,-10 15-88 16</inkml:trace>
</inkml:ink>
</file>

<file path=ppt/ink/ink1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17.5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0 196 0,'13'52'74'0,"-3"-15"-40"0,-6 19-24 16,-4-31 17-16,0 3-11 0,-4 0-4 16,4 5-5-16,0-5 0 15,4 0-110-15,1-3-49 16</inkml:trace>
</inkml:ink>
</file>

<file path=ppt/ink/ink1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18.2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 77 160 0,'-9'-8'63'0,"5"4"-34"0,-1 8-30 0,5 0 12 15,-4 4-3-15,4 4 2 16,0 8 4-16,0 13 1 16,0 19-8-16,0 13 5 0,4 8 1 15,1 4-4-15,-1-4-1 0,5-9 0 16,1-11 2-16,-1-8 12 15,0-13 8-15,0-8 5 16,0-12 3-16,5-12-15 16,4-16-5-16,5-16-9 15,-1-37-4-15,1-16-2 16,4 0-3-16,1-4 3 16,-5 4 0-16,-1 4-4 15,1 16-1-15,-5 17-43 16,-4 11-18-16,-5 13-78 15</inkml:trace>
</inkml:ink>
</file>

<file path=ppt/ink/ink1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18.4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0,'36'24'79'0,"-13"-20"-42"0,0 8-34 0,-14-4 17 15,0 0-10-15,-4 1-1 16,-5 3-3-16,-10 4-1 16,1 4-3-16,-4 0-4 0,-1-3 1 15,5-1 1-15,0 4 0 16,4-4 0-16,10-4 0 16,4 0 0-16,9-3 2 15,0-5 1-15,5 0 1 0,0-8-2 16,0 0-2-16,-1-9-107 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8.2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1133 236 0,'5'-20'88'0,"4"0"-48"0,5-17-38 15,-5 17 19-15,4-29-13 16,10-11-2-16,0-13-4 16,0 0-2-16,-1-12 1 15,6-12-1-15,-1-20 2 0,0-1-3 16,1 13 0-16,-6 20-1 0,-3 20 0 15,-6 13-3-15,1 15 1 16,0 17 0-16,-1 20-1 16,1 24-1-16,4 33-1 15,0 16 1-15,1 8 4 16,3 16 1-16,1 20 3 16,-5 9-1-16,5-1 2 15,-5-20-2-15,1-20-1 16,-1-16 3-16,-5-12 0 15,-8-13-1-15,-5-11-2 16,-9-13-96 0,-14-8-52-16,-9-20 71 15</inkml:trace>
</inkml:ink>
</file>

<file path=ppt/ink/ink1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18.8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30 224 0,'18'-28'85'0,"10"28"-46"0,3 0-46 16,-12 0 14-16,8 4-7 16,0 0 0-16,1 8 0 15,-1 0 2-15,-4 8-1 0,-5-3-1 16,-4-1 1-16,-1-4-4 0,-4 4 2 16,-4-4 1-16,-1 4 0 15,1 5-3-15,0 3 2 16,-1 4 1-16,5 5 2 15,0 3-3-15,0 9-2 16,5 11-1-16,4 21 3 16,5 0 6-16,0-4 7 15,0-4 11-15,-5-9 6 16,-5-3-4-16,-8-8-1 16,-10-13-2-16,-8-4 1 15,-14 1-11-15,-14-9-2 16,-23-12-19-16,-9 0-9 0,-9-16-123 15</inkml:trace>
</inkml:ink>
</file>

<file path=ppt/ink/ink1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19.6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602 108 212 0,'4'-12'79'0,"-8"12"-42"0,-10-8-32 0,5 4 19 0,-5-4-15 15,-8 0-2-15,-10-1-5 16,-5-3 1-16,-4 0-2 16,0 4-1-16,0 0 1 0,0 0-1 15,5 4 0-15,4 0-3 16,5 4 2-16,4 4-1 15,5 8-2-15,0 8 0 16,4 9 0-16,0 23 3 16,1 13 0-16,-1 12-2 15,5 4 2-15,0 24 1 16,-5 33 2-16,0 11-1 0,10 9-1 16,-5 28-2-16,0 0 1 15,4-12 3-15,1-4 1 16,-1 0-1-16,5-16-2 15,0-16-2-15,0-25 1 16,0-24 7-16,5-16 6 16,-1-12-4-16,1-17 0 15,4-7 9-15,0-9 6 16,5-8-3-16,4-8 0 16,4 0-9-16,6-3-2 15,8-5-5-15,1 0-1 16,-1-4 1-16,1 0 0 15,-6-8-11-15,1-1-5 16,-9-7-126-16</inkml:trace>
</inkml:ink>
</file>

<file path=ppt/ink/ink1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20.7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0 172 0,'0'-4'66'0,"0"8"-36"0,0 0-35 0,0 16 21 16,0 9-7-16,0 3-2 16,0 5 1-16,-5 15-5 15,1 13-2-15,-1 28 0 0,1-4 3 16,-1-8 5-16,1-8-5 15,-1-8 0-15,0-17-4 16,5-11-1-16,0-9 21 16,0-20 10-1,5-12-14-15,0-16-8 16,4-17-4-16,0-19-1 16,4-9 1-16,1 0-5 15,4 12-1-15,5 13 1 16,-5 8 0-16,0 11-6 0,1 13 0 15,-1 16 1-15,-4 9 3 16,-1 11 2-16,-4 12 1 16,0 9-3-16,-4 0 2 15,0-1-1-15,-1-3-2 16,-4-5 5-16,0-4 1 16,5-3 0-16,-5-5-2 15,0-8 5-15,4-3 1 16,1-5-11-16,-1-8-6 15,1-8-59 1,-1 0-61-16,1-4 32 16</inkml:trace>
</inkml:ink>
</file>

<file path=ppt/ink/ink1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20.9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 0 176 0,'0'53'66'0,"-4"-37"-36"0,-1 13-26 15,5-13 13-15,0 8-10 16,0 0-2-16,0 5-1 16,0-1 2-16,0-4-3 0,0-3 0 15,0-5 3-15,0-4-3 0,5 0 0 16,-1-8-94-1</inkml:trace>
</inkml:ink>
</file>

<file path=ppt/ink/ink1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21.1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0,'4'28'74'0,"1"5"-40"0,-10 11-31 0,5-20 15 15,0 5-7-15,0 3-1 16,0 5-4-16,5-1 1 16,0 0-103-16,-1 5-45 0</inkml:trace>
</inkml:ink>
</file>

<file path=ppt/ink/ink1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22.0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 0 176 0,'5'17'66'0,"-1"-1"-36"0,1 4-24 16,-1-4 15-16,1 17-5 0,-5 23 3 15,0 21-8-15,-5 8-2 16,-4 0-5-16,0-4-1 0,5-8 1 16,-1 0-2-16,1-4-2 15,-1-9 3-15,0-11 0 16,1-9 12-16,4-7 5 16,0-17 3-16,0-16 1 15,4-12-11-15,1-8-5 16,4-9-5-16,0-3 0 15,0-9-4-15,5-3 0 16,0 3 1-16,-1 5 0 16,1 4-3-16,0 7 2 15,-1 5-1-15,5 8-2 16,-4 8-4-16,0 8 0 0,-1 8 2 16,1 8 1-16,-5 5 3 15,0 3 3-15,0 0-2 16,-4 9-2-16,-5 3 4 15,0 5 1-15,0-5 0 16,0 1-2-16,0-9 1 16,0-8 1-16,0-8 5 15,5-8 4-15,-5-12-81 16,9-4-37-16,4-4-1 16</inkml:trace>
</inkml:ink>
</file>

<file path=ppt/ink/ink1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23.3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 36 244 0,'-14'-16'90'0,"14"12"-48"0,0 0-38 16,0 4 19-16,5-4-15 16,4 0-4-16,5 0-1 15,8 4 2-15,1 4-2 16,0 0-2-16,-5 4 0 0,-4 0 1 16,-5 4 1-16,-9 5 1 15,-5 3 0-15,-4 4-2 16,-4 0-2-16,-6 5 1 15,6-5 1-15,-1-4-1 0,5-4-1 16,4 1-2-16,5-5 1 16,10-4 1-16,8-8 0 15,5 0 0-15,-1-4 2 16,6-4-1-16,4 0 2 16,-1-5-44-16,1-3-17 15,0 4-55 1</inkml:trace>
</inkml:ink>
</file>

<file path=ppt/ink/ink1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23.50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 0 204 0,'-9'25'77'0,"9"-13"-42"0,-9 8-39 0,4-4 13 0,1 13-7 16,-1 7-2-16,1 13 5 15,-1-1 4-15,10 5-100 16,-1-9-42-16</inkml:trace>
</inkml:ink>
</file>

<file path=ppt/ink/ink1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24.1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164 40 200 0,'9'-12'74'0,"9"8"-40"0,9-4-27 0,-13 4 18 0,9 0-15 16,4 0-6-16,0 4-5 15,5 0 0-15,-4 0 1 16,-1 4 0-16,-4 4 0 0,-5 0 0 16,-4 0 0-16,-5 4 0 15,-5 0 2-15,1 1-3 16,-5-1 0-16,0 0 1 16,0 0 2-16,0 0-3 15,0 4-2-15,4 1-1 16,-4 3 3-16,0 12 0 15,0 5 1-15,5 23-3 16,-5 13 2-16,-5 8 1 16,1 4 0-16,-1 20 0 0,5 33 2 15,0 20-1-15,0-9-1 16,0 38 3-16,0-1 0 16,0-8-1-16,5-12-2 15,-1-12-2-15,5-5 1 16,0-23 21-16,-4-17 10 15,-10-24 1-15,-4-20 2 16,-18-13-13-16,-28-19-4 16,-40-13-69-16,-33-8-29 15,-49-4-41 1</inkml:trace>
</inkml:ink>
</file>

<file path=ppt/ink/ink1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35.1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200 19 176 0,'0'-20'66'0,"0"20"-36"0,-5 0-24 0,1 4 15 0,-1 4-11 16,-4 4-3-16,-4 16 2 16,-1 17 4-16,-4 27-7 15,-5 18-1-15,0 3 1 0,0 4-3 16,10 12 0-16,-1 12 3 16,5 1 1-16,0-5-3 15,4-20-1-15,1-24-1 16,-1-16 1-16,1-33 9 15,4-24-53 1,0-24-21-16,0-29-35 16</inkml:trace>
  <inkml:trace contextRef="#ctx0" brushRef="#br0" timeOffset="198">195 39 176 0,'19'20'68'0,"-6"9"-36"0,1 31-24 0,-5-23 18 16,5 31-9-16,-1 9-2 16,6 4-6-16,-1 8-4 15,5 13-2-15,-1 11 2 0,-3-12 1 16,3-12-2-16,-4-12-1 16,-4-20 1-16,-5-13 2 0,-13-24-47 15</inkml:trace>
  <inkml:trace contextRef="#ctx0" brushRef="#br0" timeOffset="368">72 719 196 0,'0'-4'74'0,"5"4"-40"0,9 0-27 16,4 0 18-16,5 0-13 15,13-4-4-15,10 0-5 16,4 4-3-16,4-4 1 15,1 4-41-15,-5 0-15 0,-4 0-33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8.4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28 188 0,'32'4'71'0,"-14"-8"-38"15,23 0-39-15,-14 4 14 0,14 0-7 16,5 0-1-16,4 0-39 16,0-4-19-16,0-4-12 15,0-4-3-15</inkml:trace>
</inkml:ink>
</file>

<file path=ppt/ink/ink1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35.8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159 520 148 0,'-13'8'57'0,"8"9"-30"0,5 19-21 0,0-16 15 15,5 21-2-15,-1 7 1 16,5 9-3-16,5 8 0 16,0-1-9-16,4 13 1 0,4 4 2 15,1-8 7-15,0-8 6 0,0-12 2 16,0-13 4-16,-1-16 1 15,1-16 1-15,0-20-13 16,0-24-6-16,4-9-6 16,-4-11-2-16,-1-21-3 15,1-24-2-15,0-5-2 16,-5 9 1-16,0 16-37 16,1 17-16-16,3 7-44 15,-8 20-16-15,0 17 12 16</inkml:trace>
  <inkml:trace contextRef="#ctx0" brushRef="#br0" timeOffset="213">792 1071 236 0,'-5'12'90'0,"5"4"-48"0,-4 16-38 0,4-11 21 16,0 7-10-16,0 8 2 16,-5 17-6-16,5 0-1 15,0-9-6-15,0-3-1 0,0-9 1 16,9-8-130 0</inkml:trace>
  <inkml:trace contextRef="#ctx0" brushRef="#br0" timeOffset="2401">432 172 200 0,'-18'-16'77'0,"5"8"-42"0,-19-12-34 0,18 8 16 16,-13-9-11-16,-5 1-1 0,-5 0-5 16,1 0-1-16,4 4 1 15,0 3 0-15,5 5 2 0,0 8-3 16,4 21 0-16,5 15 1 16,-1 17 0-16,1 11-3 15,9 21 0-15,0 37 4 16,4 15 3-16,5 5-1 15,0 4-2-15,0-1 0 16,5-7-1-16,4-21 8 16,0-16 5-16,0-16 0 15,0-16 0-15,0-16-3 16,1-13-1-16,-1-7-3 16,4-9 1-16,1-12-4 15,9-4 0-15,4-8 1 16,10-4 0-16,8-4-20 0,1-4-7 15,8-4-92 1</inkml:trace>
</inkml:ink>
</file>

<file path=ppt/ink/ink1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37.2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0 630 180 0,'0'-13'68'0,"0"13"-36"0,5 0-31 16,-5 0 16-16,5 8-9 0,-1 9 0 15,1 11 0 1,4 12 0-16,0 25-4 16,0 0-1-16,0 4 3 0,5 0-3 0,-5-5 0 15,5 1 1-15,-1-4 0 16,1-9 4-16,-1-11 5 15,1-9 10-15,0-12 8 16,-5-11-5-16,5-18-3 16,-1-7-7-16,1-12-2 15,4-17-6-15,0-23 0 16,1-17-5-16,-6-8-2 16,5 8-3-16,1 20 1 15,-1 12 1-15,-5 5 2 16,1 15-28-16,0 5-9 15,-5 8-67 1,0 8-64-16,5 16 50 0</inkml:trace>
  <inkml:trace contextRef="#ctx0" brushRef="#br0" timeOffset="256">606 1087 232 0,'32'16'88'0,"-14"-4"-48"0,9-4-36 15,-18 0 21-15,1 0-12 16,-1 5-2-16,-5-1-6 16,-8 4-2-16,-5 0-1 15,-10 0 1-15,-3 0 2 0,-1 5-4 16,0-1-3-16,5 0-2 16,9-4 3-16,4 1 0 0,14-5 3 15,10-4-1-15,8 0 2 16,9-8-2-16,-8 0-1 15,-6 0-17-15,10-4-6 16,9 0-90 0</inkml:trace>
  <inkml:trace contextRef="#ctx0" brushRef="#br0" timeOffset="1532">865 22 272 0,'-4'5'101'0,"13"-1"-54"0,0 4-53 15,0-4 19-15,9 0-10 16,10-4 0-16,4-4 1 16,9 0 0-16,4 0-2 15,1-4-2-15,4-1 1 0,-5 1-1 0,1 4 2 16,-10 4-3-16,-8 8 0 15,-6 13-1-15,-3 11 0 16,-6 21 0-16,-4 11 0 16,-4 17 0-16,-1 4 0 15,6 25 2-15,-1 27 0 16,0 5 0-16,4-5 0 16,1 1 13-16,4 4 6 15,0-17 4-15,1-12 1 16,-6-11-7-16,-4-22 0 15,-9-15-1-15,-9-12 2 16,-13-13-4-16,-24-15 0 16,-22-13-15-16,-19-12-6 15,-36-8-160-15</inkml:trace>
</inkml:ink>
</file>

<file path=ppt/ink/ink1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39.3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10 228 0,'18'24'88'0,"5"-16"-48"0,13-4-36 15,-13-4 21-15,18 0-10 16,9-4 0-16,5-4-7 16,-1 0 0-16,-3 0-5 15,-10 0-2-15,-10 4 2 0,-12 0-62 0,-19 4-24 16,-10 8-21-1</inkml:trace>
</inkml:ink>
</file>

<file path=ppt/ink/ink1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39.4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0 216 0,'18'20'82'0,"5"0"-44"0,4-16-29 0,-4 0 19 15,18-4-12-15,14 0-4 16,4 0-51-16,5-4-22 15,-1-4-37-15,-8-8-17 16</inkml:trace>
</inkml:ink>
</file>

<file path=ppt/ink/ink1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40.0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510 0 280 0,'-4'0'107'0,"-10"0"-58"0,-18 0-51 0,19 0 20 16,-10 4-13-16,0 8-1 15,-4-4-2-15,-1-4-2 16,-3 0 1-16,3-4-1 0,1 4 2 15,0 0-1-15,-1 0-1 16,6 1 1-16,-1 3-1 16,5 4-3-16,-1 8 0 15,1 12-1-15,4 5 3 16,1 7-2-16,-1 25 1 16,-4 32 0-16,4 13-2 0,5 7 3 15,-4 0 0-15,3 21-2 16,6 4 2-16,4-17 1 15,9-11 0-15,0-21 8 16,0-16 7-16,0-13 2 16,0-11 1-16,1-12-3 15,12-13 5 1,1-12-6-16,0-8-6 16,4-4-2-16,5-3-4 15,-5-5-2-15,1 0-41 16,3 4-18-16,1-29-85 15</inkml:trace>
</inkml:ink>
</file>

<file path=ppt/ink/ink1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41.9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0 176 0,'-9'-8'68'0,"14"16"-36"0,-5 16-29 0,0-3 15 15,4 3-7-15,1 8 1 0,4 9-1 16,0 3 3-16,5-3-7 15,0-1 0-15,4 5 3 0,0-5-4 16,5-7 2-16,-1-9 12 16,1-8 7-16,0-12-2 15,4-12-1-15,1-8-11 16,-1-12-5-16,0-13-3 16,1-3-1-16,-6-17-2 15,-8 4 1-15,-5 5-31 16,-4 7-11-16,-5 17-95 15</inkml:trace>
  <inkml:trace contextRef="#ctx0" brushRef="#br0" timeOffset="198">558 494 204 0,'5'65'77'0,"-5"-21"-42"0,-5 21-39 0,5-33 13 16,0 9-7-16,0-1-2 16,0-3 5-16,5-5 1 15,-1-4-2-15,1-7-16 0,0-9-7 16,-5-12-70 0</inkml:trace>
</inkml:ink>
</file>

<file path=ppt/ink/ink1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42.5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 0 176 0,'-4'-4'66'0,"4"12"-36"0,-5 16-24 0,5 4 17 16,0 9-8-16,0 7 2 16,0 5-1-16,5 3 2 15,4 1-10-15,0 4-2 0,5 3 0 16,4-3 6-16,0-8 4 15,0-13 7-15,0-8 3 16,1-16 0-16,3-16 1 16,1-16-11-16,4-8-2 15,1-9-8-15,-1-11-4 16,-9-21-1-16,-4-12-1 16,0 0 2-16,-5 8 1 15,-5 9-41-15,1 11-19 16,-10 21-86-16</inkml:trace>
  <inkml:trace contextRef="#ctx0" brushRef="#br0" timeOffset="508">434 457 196 0,'0'0'74'0,"4"0"-40"0,5 0-22 0,0 0 19 16,5 0-10-16,4 0 1 15,10 0-7-15,3 0-1 16,6 0-8-16,-1-4 0 0,1 4 4 16,-10 0-6-16,-4 0 0 15,-5 8 0-15,-9 4 0 16,-13 4 0-16,-10 9 0 15,-4-1-5-15,-1 0-1 0,1 0 1 16,0 1 0-16,4-5 1 16,1 0 2-16,4-4-1 15,9-3-1-15,9-5 3 16,4-4 0-16,10-4-1 16,4 0-2-16,5-8 3 15,9-5 0-15,0-3-21 16,5 0-10-16</inkml:trace>
</inkml:ink>
</file>

<file path=ppt/ink/ink1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43.8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28 176 0,'4'-12'68'0,"1"12"-36"0,-1 0-29 0,1 4 15 16,0 9-7-16,-1 7-1 16,1 12-2-16,4 9 2 15,0 23-5-15,0 1 1 0,0 0 1 16,5 0-1-16,-1-9 1 16,6-7 0-16,-1-9 3 15,0-7 6-15,5-9 4 16,0-8 3-16,-1-8 1 15,1-8-7-15,0-16 0 16,0-12-10-16,-1-21-2 16,1-24-1-16,-5-8 2 0,1 0-3 15,-6 13-2-15,1 3-3 16,-5 16-1-16,0 9-25 16,0 7-11-16,0 13-31 15,-4 12-13-15,4 8-22 16</inkml:trace>
</inkml:ink>
</file>

<file path=ppt/ink/ink1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44.2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1 196 0,'18'-4'74'0,"0"8"-40"0,5 4-18 0,-5-4 22 16,-4 0-14-16,4 0-1 16,-5 4-13-16,1-4-6 15,-5 5-3-15,-9 3-1 0,-4 0 2 16,-5 0 1-16,-5 0 1 16,0-4-5-16,5 0 1 15,0 0 0-15,5 1 2 16,8-5-3-16,5 4 0 15,9 0-1-15,5 0 0 16,0 0 2-16,4 0 2 0,-4 0-6 16,-9 4 1-1,-5 4 3-15,-9 5 4 0,-9-1-1 16,-5 0-2-16,-4-4 0 16,0-4 1-16,-1-7-54 15,6-5-24-15,4-5-28 16</inkml:trace>
</inkml:ink>
</file>

<file path=ppt/ink/ink1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44.6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37 204 0,'27'-4'77'0,"5"-12"-42"0,0 3-34 0,-14 13 16 16,9-4-13-16,1 4-2 16,4 8-2-16,-5 1 2 15,-4-1-1-15,0 8-1 0,-5 0 1 16,-5 4-4-16,-3 1 2 15,-6 3 1-15,-4 4 2 16,0 5-3-16,0 7 0 16,0 0 1-16,5 9 0 0,4 16-3 15,0 28 2-15,4 8 1 16,6 0 0-16,3-8 4 16,1 0 5-16,5 4 8 15,-6 5 4-15,1-9 7 16,-9-12 3-16,-10-8-4 15,-13-17-2-15,-14-7-7 16,-18-9-1-16,-9-11-6 16,-22-9-1-16,-20-12-160 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8.71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0 128 0,'18'-5'49'0,"-4"30"-26"0,9 23-14 0,-14-27 16 16,0 7-8-16,0 16 1 15,0 5-9-15,0 0-1 16,-4 15-4-16,0 13-1 0,-1 20 3 16,1-4-3-16,-5-12 0 15,4-16 10-15,-4-12 3 16,0-13 15-16,0-16 7 15,0-15-14-15,5-18-3 16,-1-27-11-16,1-21-4 16,4-11-3-16,0 3-3 15,0 8 1-15,5-4-1 16,-1 17-3-16,6 7 0 0,-1 9-5 16,5 8-2-16,-1 4-55 15,1 8-21-15,5 8-19 16</inkml:trace>
</inkml:ink>
</file>

<file path=ppt/ink/ink1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1:45.5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887 12 192 0,'-23'-16'71'0,"0"20"-38"0,-18-4-32 0,18 0 16 16,-13 4-11-16,-19 4-1 16,-4 0-1-16,0 0 0 15,0 0-2-15,-1-4-2 0,10-4 1 16,5-4-1-16,8 0 0 16,6 0 0-16,8 4 0 15,5 4-5-15,-1 4 1 16,6 5 0-16,-1 11 2 15,0 20-1-15,1 9 1 16,4 12 0-16,0 4-2 16,-1 24 5-16,1 32 3 15,-4 21 3-15,4 12 1 0,-1 32 4 16,1 4 3-16,0 8-11 16,5 17-1-16,-1-13 1 15,1-24 2-15,4 1-2 16,0-18-1-16,0-19 1 15,0-20 0-15,0-21 4 16,0-16 3-16,0-24-4 16,0-17 1-16,0-7 1 15,0-9 2-15,0-8 3 16,0-8 2-16,0 1-7 16,9-1-3-16,4 0 1 15,10-8 2-15,9 0 0 16,0-4 2-16,4-4-4 15,1 0-2-15,-5-4-2 16,-5 0-3-16,-4-4-76 0,4-8-36 16,-18-12-15-1</inkml:trace>
</inkml:ink>
</file>

<file path=ppt/ink/ink1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13.47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fitToCurve" value="1"/>
    </inkml:brush>
    <inkml:brush xml:id="br2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5062 6584 152 0,'9'45'57'0,"-9"-45"-30"0,4 52-23 0,-4-31 18 15,0-1-14-15,0 16 3 16,0 1-7-16,-4 3 11 16,4 1-8-16,-5-9 21 15,10-4-16-15,-5-16 12 16,0-3-14-16,0-22-3 16,9 1-4-16,0-20-3 15,9 4 1-15,0-21-1 16,5 9 0-16,0-9-5 15,4 9 3-15,0 7-1 0,-4 9-1 16,0 12 0-16,0 12 0 16,-5 12 3-16,-4 8 0 15,-5 0 1-15,-5 5 0 0,1 7 2 16,-5 8 1-16,0-7 5 31,0 3-4-31,0-7-33 16,9-1 16-16,0-20-103 0,0 0 64 15</inkml:trace>
  <inkml:trace contextRef="#ctx0" brushRef="#br0" timeOffset="269">5608 6657 168 0,'-18'41'66'0,"9"-21"-36"0,-1 4-22 0,10-8 18 16,0 17-6-16,0 7 0 15,5 1 4-15,4-9 22 16,9 4-25-16,10-15 10 0,4-9-8 16,-1-16 1-16,1-12-9 15,5-13-4-15,-5-3-6 16,-14-1-2-16,-9 1 1 0,-9-8-5 16,-9-5 1-16,-5 1-11 15,-9 3-5-15,5 9-32 16,0 3-14-16,0 9-60 15,0 8-31 1,8 4 74-16</inkml:trace>
  <inkml:trace contextRef="#ctx0" brushRef="#br0" timeOffset="555">5949 6592 156 0,'28'17'57'0,"-19"-1"-30"0,0 20-32 0,-5-20 10 15,1 1-1-15,0-1 2 16,-5 8 2-16,0 4 0 16,0 9-4-16,0-5 8 0,0-4 5 15,-5-7 17-15,0-9 8 16,5-8-10-16,-4-12-5 16,4-12-6-16,0-5-4 15,4-3-9-15,6-8-3 16,3-1-3-16,1 5-2 15,4 3 1-15,0 9-1 16,-4 4-80 0,4 4 44-16,0 4-51 15,1 4-12-15,-1 0-6 0</inkml:trace>
  <inkml:trace contextRef="#ctx0" brushRef="#br0" timeOffset="1037">6450 6520 160 0,'5'16'63'0,"-5"-16"-34"0,-5 32-25 15,1-16 20 1,8 0-15-16,-4 5 9 16,0-1-10-16,-4 4 4 15,4 5-7-15,-5-1 2 16,5 0-4-16,-4-4 16 0,4-3-11 0,-5-13 10 15,10 0-10-15,-5-16-2 16,9 4-4-16,-5-12 1 16,5 3-2-16,0-7-1 15,5 4 1-15,-5 0-8 16,5 4 4-16,-5 4-3 16,5 8 3-16,-5 0 0 15,0 8 1-15,-5 0 4 16,1 0-1-16,-5 0 2 15,4 4-2-15,1-8 4 16,4 4-3-16,0-8 4 16,5 0-4-16,0-12-1 15,4 0 0-15,0-12-4 16,0 3 2-16,0 1-4 16,5 4 3-16,-9 4-3 15,4 12 2-15,-13 4 2 16,4 8 1-16,-9 0 2 15,4 4-1-15,-4 1-20 16,0 3 10-16,0-4-102 16,9 4 61-16</inkml:trace>
  <inkml:trace contextRef="#ctx0" brushRef="#br0" timeOffset="1621">7165 6588 208 0,'0'-28'77'0,"0"28"-42"0,-18 0-37 0,4 4 19 16,5 4-12-16,-14 4 11 16,5 4-9-16,-9 5 7 15,4 3-7-15,0 0 2 16,5 1-5-16,4-5 2 16,10 4-3-16,4-4 5 15,9-4-5-15,9-7 1 16,5-9 0-16,-5-4 0 15,0-1 0-15,0-3 0 16,-4 0-2-16,0 4-4 0,-5 0 1 16,-5 4-1-16,-4 0-2 15,10 8 0-15,-6 0 0 0,5 5 0 16,5 3 3 0,0 0 0-16,4-4 3 0,9-8-1 15,5-4-1-15,0-8 3 16,4-4 2-16,5-4-2 15,0-9 0-15,-4-3 1 32,-1-4-2-32,-4-25-4 0,-5-16-32 15,-4-8-14-15,-9-4 19 16,-5 4 11-16,0 4 12 16,-5 9 4-16,-4 3 2 0,-4 12 0 15,-5 9 0-15,-5 15-3 16,0 13 2-16,1 12 5 15,-5 20 2-15,-1 5 4 16,1 11 1-16,4 25-5 0,1 28-2 16,4 12 0-16,4 4 2 15,5-8-3-15,5 4 0 16,4-20 8 0,4 4-7-16,10 0 1 15,5-20-36-15,-1-25-14 16,0-20-49-16,0-12-19 15</inkml:trace>
  <inkml:trace contextRef="#ctx0" brushRef="#br0" timeOffset="1808">7871 6738 192 0,'-5'24'74'0,"5"-3"-40"0,0 11-33 0,0-16 14 0,5 8-6 16,-5 1 0-16,4-5-5 15,1-4-1-15,-1-4-1 16,1-8 1-16,-1-12 0 0,1-8-48 16,-5-4-19-16,0-5-19 15</inkml:trace>
  <inkml:trace contextRef="#ctx0" brushRef="#br0" timeOffset="1921">7825 6406 212 0,'5'-4'79'0,"-1"4"-42"0,10 4-41 0,-5-4 13 16,5 0-10-16,4 0-1 16,5-8-90-16,-1 12-37 15</inkml:trace>
  <inkml:trace contextRef="#ctx0" brushRef="#br0" timeOffset="2201">8267 6499 168 0,'36'16'66'0,"-18"-11"-36"0,10 7-13 0,-15-4 20 16,1 4-17-16,4 4-3 15,-9 4-11-15,-4 1-4 0,-10 3-1 16,-8 0-1-16,-10 0 2 16,-9 5-1-16,0 3-1 0,0 0 1 15,5 5-1-15,9-5 0 16,9 1 0-16,13-9 2 15,10-4 1-15,9-8 1 16,4-4 0-16,0-8-2 16,5-8 1-16,-5-8-53 15,-8-4-23-15,-15 4-18 16</inkml:trace>
  <inkml:trace contextRef="#ctx0" brushRef="#br0" timeOffset="2656">8208 6702 188 0,'36'4'71'0,"-9"-4"-38"0,10 12-43 0,-15-8 11 15,10-4-1-15,9 4 2 16,5 0 0-16,9 0-2 16,-1 0 1-16,1-4-10 0,4 0-4 15,-9-8 7-15,-9-4 2 16,-5 0 4-16,-13 0 2 15,-9-1-6-15,-14 5-1 16,-9 4 6-16,-14 8 4 16,-9 4 9-16,0 5 5 15,0 3 8-15,5 4 6 16,4 0-9-16,5 4-2 0,4 5-9 16,14-5 0-16,14-4 1 15,4-4 3-15,5-7-7 16,4-13-3-16,5-5-2 15,0-3 1-15,0-4-5 16,-5 0-1-16,-4-4-11 16,-9 4-5-16,-5-1-8 15,-5 5 0-15,-4 8 6 16,-4 4 4-16,-1 4 8 16,1 4 5-16,4 8 0 15,4 5-2-15,5 3 2 16,10 4 2-16,3-3 0 15,6-5-1-15,-1-4-10 16,0-8-6-16,5-16-80 16</inkml:trace>
  <inkml:trace contextRef="#ctx0" brushRef="#br0" timeOffset="2860">9309 6301 160 0,'-9'12'63'0,"5"8"-34"0,-1 41-23 0,5-37 17 16,-4 17-1-16,4 3 2 16,0 5-5-16,0 8-1 15,0 7-10-15,4 5-3 0,1 16 1 16,-1-8-3-16,-4-12 0 0,0-17-3 16,-4-23-109-1</inkml:trace>
  <inkml:trace contextRef="#ctx0" brushRef="#br0" timeOffset="3018">8991 6617 248 0,'9'-8'93'0,"18"12"-50"0,10 0-52 16,-15 0 14-16,15 0-5 15,8 4 2-15,14-4-3 16,5 0 0-16,0 4-103 15,0-4-46-15,-10 0 75 16,-8-4 37-16</inkml:trace>
  <inkml:trace contextRef="#ctx0" brushRef="#br0" timeOffset="3186">9655 6795 160 0,'-4'32'60'0,"8"-4"-32"0,1 9-20 0,-1-21 16 15,1 4-12-15,0-4-4 16,-1 1-3-16,1-5-1 16,-5-12-2-16,0-4-30 0,-5-8-11 15,-4-5-38 1</inkml:trace>
  <inkml:trace contextRef="#ctx0" brushRef="#br0" timeOffset="3348">9505 6544 212 0,'0'-12'82'0,"14"12"-44"0,9 0-47 0,-10 4 14 0,10 0-5 16,4 4 0-16,5 0 0 15,5 4 2-15,-1 4-1 16,0 0-14-16,-4 1-6 0,-4-5-54 16,3 4-38-1,-8 0 44-15</inkml:trace>
  <inkml:trace contextRef="#ctx0" brushRef="#br0" timeOffset="3827">9933 6783 212 0,'0'16'79'0,"5"4"-42"0,-1 4-37 0,1-12 18 15,4 5-3-15,0 3 3 16,0-4 1-16,5 0 1 16,-1-8-11-16,6-8 1 0,-1-4 1 15,0-8-4-15,0-4-2 16,-4-4-5-16,-5-1 0 15,-9-3-18-15,0 0-8 16,0 4-8-16,0-5-3 16,0 5 14-16,0 4 6 15,9 0 8-15,5 4 4 16,4 4-2-16,5 3 2 16,4 10 5-16,5-1 2 0,0 4 11 15,0 4 6 1,-10 4 3-16,-3 0 2 0,-6 8 0 15,-13 5 0-15,0-1-11 16,0 0-3-16,0-3-4 16,0-9 1-16,9-12 20 31,5 0-15-31,4-16-2 16,0 4-7-16,1-17-3 15,13 5 1-15,-5-8-4 16,5 8 2-16,-9-5 1 15,-1 13 0-15,-4 0 6 16,-4 12-3-16,-5 8 6 16,0 4-6-16,0 17 3 0,5 7-3 15,0 13-138-15,-5 3 73 0,5 1-118 16,-5-9 103-16,-14-11 31 16</inkml:trace>
  <inkml:trace contextRef="#ctx0" brushRef="#br1" timeOffset="-26859">85 1590 176 0,'0'0'68'0,"5"21"-36"0,-14 23-29 0,9-20 17 15,0 13-6-15,0 11 2 16,-5 5-5-16,1 12-1 16,-1 16-6-16,1 20-3 0,-1 0 2 15,0-4-2-15,1-12 2 16,-1-16-4-16,1-16 0 15,-1-13 14-15,1-8 6 16,4-15 17 0,4-22-19-16,1-11-7 15,4-8-4-15,-5-25-2 16,6-7-5-16,-1-5 1 16,4 4-2-16,1 13 0 15,4 7 0-15,0 9 0 16,1 8 0-16,3 8-2 0,-3 20 0 15,3 8 0-15,-3 16 3 16,-1 9 0-16,-5 3-2 16,-3 1 0-16,-6 4 2 15,1-5 2-15,-1-8-2 16,-4-3 0-16,0-5 3 16,0-8 3-16,0-3 0 15,5-9 0-15,-5-8-6 16,4-8-1-16,1-5-59 15,-1-3-26-15,1-4-18 16</inkml:trace>
  <inkml:trace contextRef="#ctx0" brushRef="#br1" timeOffset="-26520">714 2141 156 0,'0'4'60'0,"0"8"-32"0,-5 8-15 0,5-8 19 0,0 8-7 16,0 21-2-16,-4-1-9 15,-1 5-4-15,0 4-5 16,1-1 1-16,-1-3 0 0,1-9-2 16,-1-4-1-16,5-7 1 15,0-5 2-15,0-4-1 16,5-8 0-16,-1-8-45 16,5-12-18-16,1-8-42 15</inkml:trace>
  <inkml:trace contextRef="#ctx0" brushRef="#br1" timeOffset="-26358">896 2149 192 0,'4'16'71'0,"-4"0"-38"0,0 8-28 0,0-7 19 16,0 19-9-16,0 5 0 15,0 3-9-15,0 5-2 16,0-1-2-16,0 1 1 0,0-9 0 15,0 9-105 1</inkml:trace>
  <inkml:trace contextRef="#ctx0" brushRef="#br1" timeOffset="-25520">49 3039 168 0,'-5'28'66'0,"5"-7"-36"0,-4 11-26 0,4-12 13 0,0 17-2 15,-5-1 1-15,1 9-4 16,-1 11-2-16,1 9-6 16,-6 4-1-16,6 4 3 0,-1-9-3 15,1-11 0-15,4-12 10 16,0-9 3-16,4-20 19 15,1-28-17 1,4-8-4-16,0-13-11 16,0-7-3-16,5-9 0 15,0 9 0-15,4 7 0 0,-5 9 0 16,1 3-5-16,0 9-1 16,-1 8 0-16,-3 8 4 15,-1 8-1-15,0 8 1 16,-5 13 2-16,1 7 2 15,-5 13-3-15,0 12 0 16,0-9 1-16,0 1 2 16,0-9-3-16,0-3 0 15,0-13 1-15,0-4 2 16,4-7-21-16,-4-5-7 16,0-12-31-16,0 0-14 15,0-8-20 1</inkml:trace>
  <inkml:trace contextRef="#ctx0" brushRef="#br1" timeOffset="-25238">395 3585 192 0,'41'5'74'0,"-14"-1"-40"0,10 4-24 16,-24 0 20-16,1 0-16 15,-5 8-2-15,-9 8-6 16,-9 5 1-16,-5 3-4 15,-4-4-2-15,0 1 0 0,0-5-1 16,4-4 0-16,0-4 0 16,5-3 0-16,5-5 0 15,4 0 0-15,9-4 6 16,4 0 4-16,6-4 1 0,3 0 1 16,6-4-4-16,-1 0 0 15,0 0-3-15,1-4 0 16,-1-1-41-16,-4-3-15 15,0 4-63 1</inkml:trace>
  <inkml:trace contextRef="#ctx0" brushRef="#br1" timeOffset="-24450">964 3440 172 0,'5'-4'66'0,"-1"4"-36"0,-4 0-29 0,0 0 16 16,5 8-2-16,-5 8 3 15,0 8-6-15,0 9-2 16,0 23-5-16,-5 1-4 0,1 8 2 15,-1-1 0-15,0 1 3 16,5 0-56-16,0 12-23 16,0 4-13-1</inkml:trace>
  <inkml:trace contextRef="#ctx0" brushRef="#br0" timeOffset="-22580">440 4759 200 0,'-54'-16'77'0,"36"16"-42"0,-19 8-21 0,24 0 22 0,-6 8-5 15,-3 13 2-15,-1 11-10 16,0 17-2-16,-4 20-12 15,13 0 1-15,9-5 3 0,5 1-5 16,10 0-2-16,12-4 1 16,6-8 0-16,8-17 5 15,10-12 5-15,13-19-3 16,9-22 2-16,0-11-3 16,-8-8 2-16,-10-17-4 15,-14-15 1-15,-13-21-7 16,-19-12-1-16,-22 4 0 0,-14 16 0 15,5 12-5-15,-23 25 1 16,-5 15-90-16,10 21-42 16</inkml:trace>
  <inkml:trace contextRef="#ctx0" brushRef="#br1" timeOffset="-14066">2462 1582 160 0,'0'-56'63'0,"0"39"-34"0,4 1-23 0,-4 12 15 0,0 0-16 15,0 4-2-15,0 12 4 16,-4 17 5-16,-1 19-6 15,1 9 3-15,-10 8 2 0,0-1-2 16,1 13 2-16,-5 12 0 16,-1 16 1-16,1 5-9 15,9-9-1-15,0-16-2 16,4-16 2-16,1-13 1 16,4-11 1-16,-5-13 15 15,5-12 8-15,5-11-14 16,-1-18-5-16,-4-15-3 15,5-28-1-15,4-13-2 16,5-4-2-16,-1 4 3 16,10 13 0-16,-5 7-6 15,5 9-2-15,0 7-1 0,-5 13 4 16,0 8-1-16,1 12-1 16,-6 12 0-16,-4 13 0 15,0 15 3-15,-4 9 0 16,-5-1-2-16,-5 1 2 15,5-4 1-15,0-9 0 16,0-8 2-16,0-3 3 16,0-9-24-16,0-8-12 15,14-12-86 1</inkml:trace>
  <inkml:trace contextRef="#ctx0" brushRef="#br1" timeOffset="-12964">2917 2230 188 0,'0'-12'71'0,"5"12"-38"0,-5 0-39 16,0 0 14-16,0 8-1 15,0 4 4-15,0 16-6 0,0 5-1 16,0 3-2 0,0 0 1-16,0 5 0 0,-5-1 1 0,5-3 0 15,0-5 0-15,0-4 0 16,0-7-5-16,5-5 1 15,-1-4-42-15,1-8-19 16,-1-4-22 0</inkml:trace>
  <inkml:trace contextRef="#ctx0" brushRef="#br1" timeOffset="-12702">3145 2209 176 0,'27'-20'68'0,"-9"16"-36"0,10 4-22 0,-15 4 17 15,6 4-9-15,-6 4 0 0,1 5-7 16,-10 7-1-16,-4 8-6 16,-4 5-3-16,-5-5 2 0,0 1-2 15,0-5 2-15,-1-4-2 16,1-4 2-16,5-3-4 16,-1-1 0-16,5-4 1 15,9 4 2-15,5-4 10 16,9-4 7-16,4 0-6 15,0 0-2-15,5-8-2 16,-4 0-1-16,-1 0-46 16,-13 0-21-16,4-8-57 15</inkml:trace>
  <inkml:trace contextRef="#ctx0" brushRef="#br1" timeOffset="-11798">2175 3096 160 0,'-4'-4'63'0,"4"12"-34"0,0 4-23 0,0 0 17 16,4 8-10-16,-4 9-2 15,0 3 2-15,-4 9 2 16,-1 7-8-16,0 13-2 0,1 12-1 0,-1 8-2 16,-4 0-2-1,5-13 1-15,-1-7-1 16,1-16 2-16,-1-9 3 0,0-8 11 16,5-16 9-1,5-16-9-15,0-12-8 16,4-20-5-16,0-5 0 15,4-7 0-15,6-5-4 16,3 9 1-16,1-1-2 16,-5 17 0-16,1 8-3 15,-1 7 1-15,-5 9 0 16,1 12 2-16,0 9-4 16,-5 7 2-16,0 12 2 0,-4 9 3 15,-5-1 0-15,0 1-1 16,0-1 1-16,0-3 1 15,-5-5-1-15,5-3-1 16,0-5 3-16,0-8 2 16,0-4-18-16,0-3-5 15,0-13-52 1,0 0-63-16,0-9 30 16</inkml:trace>
  <inkml:trace contextRef="#ctx0" brushRef="#br1" timeOffset="-11530">2485 3610 216 0,'27'-8'82'0,"0"12"-44"0,10 0-31 0,-19 0 18 0,0 4-13 15,0 8-4-15,-9 8-5 16,-9 1-3-16,-4-1 1 16,-5 0 1-16,-9 5 1 0,4-5-4 15,0 0 1-15,5-4-2 16,0 1 0-16,5-5 0 15,4-4 0-15,9-4 4 16,4 0 3-16,5-4 4 16,10-4 5-16,-1-4-6 15,0-4 0-15,1 0-13 16,-5-4-4-16,-5-4-60 16,0 3-26-16</inkml:trace>
  <inkml:trace contextRef="#ctx0" brushRef="#br1" timeOffset="-11290">3045 3606 220 0,'32'4'85'0,"-14"0"-46"0,0 4-30 0,-9 0 19 16,0 12-12-16,-4 0-2 16,-10 5-6-16,1 3-3 15,-10 0-2-15,0 1 0 0,-4-1 0 16,0-4-4-16,4 1 1 15,1-5 0-15,3-4 0 16,6-4 2-16,8-4 1 16,10-4-1-16,9-4-2 15,4-4 1-15,5 0 1 16,0-4-8-16,0 0-1 16,0 0-113-16</inkml:trace>
  <inkml:trace contextRef="#ctx0" brushRef="#br1" timeOffset="-10462">2098 4609 124 0,'0'0'46'0,"0"8"-24"0,0 13-4 0,0-9 24 31,0 0-23-31,-5 12 0 0,1 13-6 0,-1 15-1 16,0 17 0-16,-4 8 0 16,0 8-6-16,0-4 0 0,0-12 4 15,0-9-2-15,4-11 1 16,1-9 3-16,4-7 3 16,0-9 0-16,0-12 4 15,4-8-11-15,5-8-2 16,1-16-4-16,3-8-2 15,1-9 3-15,4-3 0 16,5-9-4-16,0 9 1 16,-1 7-5-16,1 13-1 15,0 8 0-15,0 12 4 16,-1 12-1-16,-3 8 1 16,-6 9 2-16,1 7 0 15,-5 1-3-15,-4 3 2 0,-1 5 3 16,-4-1 1-16,0 1-1 15,0-5 1-15,-4-8-31 16,4-11-11-16,0-9-75 16</inkml:trace>
  <inkml:trace contextRef="#ctx0" brushRef="#br1" timeOffset="-10055">2567 5200 248 0,'9'0'93'0,"4"0"-50"0,19 0-33 0,-18 4 23 16,4 0-16-16,0 0-4 15,1 0-8-15,-6 4-4 16,-8 1 0-16,-10 3 1 0,-8 4 3 15,-6 0-4-15,-3-4-3 16,3 0-24-16,-3 1-7 16,8-1 5-16,5-4 6 15,9 0 11-15,9 0 4 16,5 0 5-16,13 0 1 0,0 0 1 16,-4 0 2-16,0 0 5 15,-10 5 4-15,-3-1-2 16,-10 0 0-16,-5 0-5 15,-9 0-1-15,-4 0 1 16,0 0 2-16,0-8-5 16,-1-4-1-16,1-4-53 15,0 0-24-15,13 0-16 16</inkml:trace>
  <inkml:trace contextRef="#ctx0" brushRef="#br1" timeOffset="-9818">3049 5224 244 0,'28'17'93'0,"-19"-1"-50"0,-5 4-41 0,-4-8 19 15,-4 4-13-15,-5 5-2 16,-5-1-2-16,-4 4 0 16,-1 0-2-16,6 1-4 0,-1-1 1 15,5 0 1-15,0-3 2 16,4-5-1-16,5-4-1 15,9 0 3-15,5-4 0 16,4-4-1-16,1-4-2 16,-1-4-39-16,5 4-16 15,-14-4-55 1</inkml:trace>
  <inkml:trace contextRef="#ctx0" brushRef="#br1" timeOffset="-9008">3951 1619 156 0,'-9'-21'57'0,"18"42"-30"16,4-9-25-16,1-8 14 0,13 0-1 15,10 0 3-15,26 4-4 16,-22 0 0 0,14 0-6-16,13 0-3 0,-27-4-2 15,-4 0 0-15,-1 0-4 16,-8 0 0-16,-6 1 1 15,-4-1 0-15,-8 4 0 16,-6 8 0-16,-4 8 0 0,0 9 0 16,-4 7-3-1,-1 9 2-15,0 23 1 0,5 34 2 16,-13 27-1-16,-1 5 2 16,5 44-4-16,0 8 0 15,4 12-1-15,5 21 0 16,0-8 11-16,5 3 3 15,4 21 3-15,5-25 4 16,4-15-5-16,0 11 2 16,0-24-5-16,1-16 1 15,-6-28-1-15,-4-21 3 16,-9-20-1-16,-13-12 0 16,-19-12-3-16,-27-16 1 15,-42-12-46-15,-40-9-18 16,-41-16-78-16</inkml:trace>
  <inkml:trace contextRef="#ctx0" brushRef="#br0" timeOffset="-1005">2712 5949 148 0,'-9'8'55'0,"5"0"-30"0,-5 16-25 16,4-12 13-16,0 5-3 15,1 3 2-15,-1 12-2 16,5 17 1-16,9 12-6 0,5 11-3 16,13 5 1-16,14 8 0 0,9-16 1 15,14-8 6-15,5-9 4 16,22-15 6-16,18-9 2 15,9-4-3-15,10-11 1 16,8-5-5-16,5-8 1 16,-4-8-5-16,-14-5-1 15,-18-3-4-15,-19 0-1 16,-18 0-3-16,-17 0 1 16,-15-5-2-16,-13 1-1 15,-14 0-48-15,-14 4-22 16,-8 4-47-1</inkml:trace>
  <inkml:trace contextRef="#ctx0" brushRef="#br0" timeOffset="-706">3878 6184 144 0,'0'-4'55'0,"9"8"-30"0,9 4-32 15,-4 0 10-15,9 0 12 16,8 4 10-16,10 0-2 16,9 8-1-16,5 5-12 15,0 3 5-15,-1 4 2 0,-4 9-1 16,-4-9 3-16,-10 9-6 16,-13-1 0-16,-9 1 1 0,-10-1 3 15,-13-3-5-15,-9-1-2 16,-9 0-5-16,-5-3-4 15,5-1 0-15,-1-8 1 16,6-3-72-16,-1-1-29 16</inkml:trace>
  <inkml:trace contextRef="#ctx0" brushRef="#br0" timeOffset="4546">1770 4646 176 0,'0'-61'66'0,"14"37"-36"0,17-17-29 0,-3 29 16 16,17-12-11-16,24-8-1 15,12-1-1-15,24 5 0 16,36 12-2-16,23 32-4 0,9 12 1 16,14 17 1-16,0 11 2 15,-10 17-3-15,-18 28 0 16,-22 21 1-16,-28 7 0 0,-31 1 0 15,-28 3 2-15,-46-11 3 32,1 3-2-32,-64-3 11 15,-10-9-7-15,-49-16 14 16,-5-20-12-16,-59-12 0 0,-5-21 4 16,14-24 3-16,0-24-2 15,-9-28 0-15,18-45-8 16,19-32-4-16,26-29-1 0,28-36-1 15,37-4 0-15,35 8 0 16,33 0 2-16,32 16-39 16,13 29-16-16,9 16-60 15</inkml:trace>
  <inkml:trace contextRef="#ctx0" brushRef="#br2" timeOffset="7281">2016 2003 140 0,'-23'-32'52'0,"18"11"-28"0,5-19-17 15,0 20 13-15,5-13-1 16,4-15 7 0,5-1-14-16,8-28 1 15,10 9-9-15,5-17 0 16,4 16-2-16,4-12-2 16,1 12 1-16,13-20-1 0,0 12 0 15,0 12-3 1,5 5 2-16,9 11 1 0,0 13 0 0,4 11 0 15,-9 13 0-15,5 20 2 16,-9 9-1-16,4 15-1 16,1 12 1-16,8 21-1 15,-4 8 0-15,4 24 0 16,-4 21 0-16,-5 15 0 16,-4-12 0-16,-5 13 0 0,-4 20 2 15,-9 0-1-15,-5 3-1 16,-5 1 3-16,-9 12 0 15,-9-4-4-15,-8-8 1 16,-10-4 6-16,0 0 4 16,-10 3-3-16,-8-7 1 15,-5-8-3-15,-8-5 0 16,-15-7-1-16,-4-1 2 0,-14-11 1 16,-4-17 3-16,-19 20-1 15,-4-32 2-15,-4-24-8 16,-24-20-2-16,-17-25-1 15,4-20 2-15,-9-24 3 16,-19-33 2-16,-13-28-1 16,9-16 1-16,5-17-2 15,-5-3 2-15,5-25-2 16,18-7 2-16,36 3-4 31,9 0-2-31,28-28-3 16,32 12 1-16,27-48 1 0,31-17 0 15,24 29 0-15,18 7-42 16,4 25-107-16,0 12 79 16,19 5-58-16</inkml:trace>
  <inkml:trace contextRef="#ctx0" brushRef="#br2" timeOffset="7899">3295 1169 204 0,'0'-4'77'0,"14"-8"-42"0,18-8-32 0,-5 8 17 16,14-8 5-16,23-13 5 15,18-11-5-15,27-5-1 16,37 1-13-16,27 3-2 0,22-3-2 16,24 11-3-16,8 5-1 15,10-1-1-15,-5 17-2 16,-27 4 3-16,-27 0 0 0,-19 0-1 16,-31 0 1-16,-28 4 2 15,-23-1 2-15,-36 1-23 16,-27 0-58-1,-19 0-27-15,-17 0-12 16</inkml:trace>
  <inkml:trace contextRef="#ctx0" brushRef="#br2" timeOffset="8107">5476 380 140 0,'4'-4'55'0,"24"8"-30"0,13 4-10 16,-14-4 20-16,19 9 1 15,13 3 0-15,14 4-2 16,18 0-1-16,4 13-18 0,5-5 2 16,-4 4 3-16,-14 5-7 0,-9 3 0 15,-23 1-5 1,-18 3-3-16,-32 13 9 16,0-1-9-16,-50 9-142 15,-5-4 74-15,-50 12-121 16</inkml:trace>
  <inkml:trace contextRef="#ctx0" brushRef="#br2" timeOffset="8661">6942 660 244 0,'-32'36'93'0,"32"-36"-50"0,-41 97-44 0,27-56 27 16,5-1-18-16,0 13 21 16,9-5-16-16,9-7 20 15,5-9-19-15,9-16 13 16,9-8-16-16,-5-24 1 16,5 0-7-16,-14-20-1 15,-4-1-2-15,-19-11 1 16,-4 7-2-16,-14-3-27 15,0 7 14-15,-4 1-68 16,9 7 45-16,9 5-115 16,13 8 85-16</inkml:trace>
  <inkml:trace contextRef="#ctx0" brushRef="#br2" timeOffset="8947">7393 570 192 0,'22'45'74'0,"-22"-45"-40"0,5 85-35 15,-5-32 12 1,0-5-7-16,0 29-3 16,0 4 0-16,-5 0 10 0,5-12-6 0,-4-9 31 15,8-7-20-15,-4-17 23 16,0-7-22-16,0-21 5 16,5-8-13-16,-1-24-1 15,10-5-5-15,-5-31-2 16,9 3 0-16,1-24 1 15,8 8-3-15,0 12 0 16,1 13-1-16,-1 7-2 16,-4 9 3-16,-1 12-29 0,1 4-12 15,0 3-40-15,0 9-58 0,0 4 35 32</inkml:trace>
  <inkml:trace contextRef="#ctx0" brushRef="#br2" timeOffset="9167">8039 384 196 0,'0'-16'74'0,"0"28"-40"0,0 17-35 15,0-9 15-15,-4 12-6 16,-1 5 3-16,-4 11-2 16,0 13 0-1,4 8-5-15,-4 24-1 16,9-8-1-16,0 0 3 15,9-8-3-15,0-13-16 16,0-11 7-16,1-13-100 16,-1-11 58-16</inkml:trace>
  <inkml:trace contextRef="#ctx0" brushRef="#br2" timeOffset="9317">7761 720 220 0,'-9'-12'85'0,"14"16"-46"0,18 8-48 0,-10-4 14 15,10 0-5-15,13 5 2 16,5-9-1-16,5-4 2 16,9 0-64-16,4-4-28 15,-5 4 12-15</inkml:trace>
  <inkml:trace contextRef="#ctx0" brushRef="#br2" timeOffset="9684">8399 121 208 0,'0'49'79'0,"-9"-13"-42"0,4 61-34 16,5-56 15-16,-4 16-9 16,-1-1-1-16,0 17-4 15,1 24-1-15,-1 8-1 16,1-3 1-16,-1-22 0 0,1-7 3 15,4-16 1-15,0-13 5 16,4-19 5-16,5-21-5 16,10-20-2-16,-1-21-8 15,5-7-1-15,-1-1-1 16,1 9 0-16,0 7-5 0,-5 13 1 16,-4 12 0-16,-5 8-1 15,0 21 1-15,-5 7 3 16,1 4 0-16,-5 5 3 15,5-5-1-15,4-3-1 16,0-9-8-16,4-4-5 16,6-12-48-16,3-8-23 15,10-8-9 1</inkml:trace>
  <inkml:trace contextRef="#ctx0" brushRef="#br2" timeOffset="9912">8786 923 236 0,'-28'48'88'0,"24"1"-48"16,-5 3-38-16,9-31 19 0,0-1 4 16,9 0 5-16,5-4-1 15,4-8 2-15,9-4-17 16,10-12 1-16,-1-8-1 0,-4-16-5 16,-5-9-1-16,-13-3-4 15,-14-1-1-15,-14 1-1 16,-13 7 1-16,-5 9-35 15,5 12-16-15,4 12-35 16,0 12-13-16,14 12-15 16</inkml:trace>
  <inkml:trace contextRef="#ctx0" brushRef="#br2" timeOffset="10373">9696 672 272 0,'-9'-37'104'0,"0"29"-56"0,-18 0-41 0,9 8 23 15,-10 4-14-15,-4 4-4 16,-4 4-7-16,4 5-2 16,5 3-1-16,9 4-2 0,4 4 1 15,9 1 1-15,5-9 1 0,14-4 1 16,9-8 0-1,9-12-2-15,4-4-2 0,1-8 3 16,-10 0 0-16,5-9-1 16,-10 9 1-16,-8 4-13 15,-5 4-6-15,-9 4 2 16,0 8 0-16,-9 16 6 16,0 17 3-16,0 19 3 15,0 9 1-15,4 16-2 16,5 0 0-16,0 8 2 15,0 16 0-15,0 13 1 16,0-1 0-16,-4-12 2 16,-5-16 1-16,-5-16-1 15,-4-8-2-15,-5-13 9 0,-4-11 6 16,-1-13-5-16,-8-12-1 16,4-8-5-16,-4-8-3 15,-1-12-27-15,5-12-12 16,0-12-94-1</inkml:trace>
  <inkml:trace contextRef="#ctx0" brushRef="#br2" timeOffset="10643">9942 716 260 0,'14'12'96'0,"-10"21"-52"0,-8 11-36 0,-1-15 24 15,1 11-11-15,-1 5 0 0,1 3-10 16,4-3-4-16,9-5-4 16,0-12 0-16,9-3 2 0,0-13 4 15,5-8 2-15,-5-8-3 16,0-8-3-16,-8-17 0 16,-10-7-1-16,-5-5-16 15,-9 1-6-15,1 0-29 16,-1 3-10-16,0 5-25 15,1 3-9-15,8 9 0 16</inkml:trace>
  <inkml:trace contextRef="#ctx0" brushRef="#br2" timeOffset="10954">10238 647 256 0,'50'-4'96'0,"-27"12"-52"0,0 9-47 0,-19-1 19 15,5 12-8-15,-9 17 1 16,-9 3-3-16,9 13 1 15,-9 0-4-15,0-9 0 0,5-3 3 16,-1-13-3-16,0-7-2 16,5-13 13-16,10-12 5 15,3-12-12-15,5-17-3 16,5-15-3-16,0-5 1 16,0-3-1-16,-1 7-1 15,-3 9-2-15,-1 8 1 16,-4 8-4-16,-10 11-1 15,5 14 3-15,-9 7 1 0,-9 20 4 16,9 5 1-16,0-1-12 16,0 1-4-16,18-5-36 15,-4-4-15-15,9-7-51 16</inkml:trace>
  <inkml:trace contextRef="#ctx0" brushRef="#br2" timeOffset="11333">10898 943 260 0,'32'-85'99'0,"-18"61"-54"0,-5-13-33 16,-9 25 24-16,-5-4-15 16,-4 4-2-16,-9-1-11 15,0 13-5-15,-9 13-2 16,-5 7-4-16,4 8 0 0,6 17 2 0,3-1 0 16,6 1-2-16,8-1 0 15,5-3 2-15,14-13 2 16,4-8 2-16,9-8 3 15,5-8-1-15,0-8 0 16,0-4-3-16,-5-12-2 16,-9-8-8-16,1-1-5 15,-10 9-4-15,-9 8-3 16,-5 4 7-16,1 12 3 16,4 16 6-16,0 1 2 15,9 3 2-15,4-4 0 16,10 0 0-16,9-4 0 15,0-7 2-15,4-5 1 0,5-8-1 16,5-13 1-16,-5-15-2 16,0-8 2-16,0-9-4 15,0-4 0-15,-9 1-37 16,-5-13-14-16,-4-8-58 16</inkml:trace>
  <inkml:trace contextRef="#ctx0" brushRef="#br2" timeOffset="11515">11558 0 224 0,'-9'0'85'0,"0"12"-46"0,-4 20-32 16,3-3 20-16,-8 15-16 15,5 21-4-15,-6 8-4 16,-3 8-3-16,-1 12 1 16,9 12 1-16,5 12 3 0,5 1 0 0,4-21 2 15,9-12-2-15,9-12 2 16,5-13-50-16,-1-11-21 15,10-33-43 1</inkml:trace>
  <inkml:trace contextRef="#ctx0" brushRef="#br2" timeOffset="11682">11754 939 244 0,'-9'36'90'0,"9"-36"-48"0,-14 73-49 0,14-53 14 15,0 0-7-15,0 1 2 16,10-1-1-16,-6-4-27 16,10-4 14-16,-10-8-101 15,15-4 63-15</inkml:trace>
  <inkml:trace contextRef="#ctx0" brushRef="#br2" timeOffset="11818">11772 570 272 0,'-9'-4'104'0,"9"4"-56"0,19 4-56 16,-15-4-2-1,5 5 2-15,5 3-12 0,18-4-88 16,-10 4-40-16</inkml:trace>
  <inkml:trace contextRef="#ctx0" brushRef="#br2" timeOffset="12025">12146 647 236 0,'32'0'90'0,"-32"0"-48"0,27 13-31 0,-18-9 30 16,5 4-25-16,-14 0 4 16,18 4-12-16,-23 8 1 15,-8 4-5-15,-1 21 0 16,-4-5-2-16,-14 13-4 16,9-4 1-16,-4-1 1 15,13-3 0-15,1-5 4 16,13-3-2-16,9-5-23 15,9-4 12-15,9-12-132 16,5-3 78-16</inkml:trace>
  <inkml:trace contextRef="#ctx0" brushRef="#br2" timeOffset="12474">12018 870 272 0,'-32'-20'104'0,"32"20"-56"0,5 0-56 16,0 0 18-1,4 4-9-15,13 0-1 16,6 0 1-16,13 0-12 16,4 0 6-16,19 0-18 15,4 0 13-15,-4-4-7 16,9 4 11-16,-5-8 5 16,-9 0 1-16,-13-8 7 0,4 0-4 15,-23-4 17-15,1 3-12 16,-24 1 19-16,-4 4-15 0,-18 8 7 15,0 8-11-15,-23 4 6 16,18 9-7-16,-13 7 2 16,13 8-5-16,-5 1 9 15,24-1-7-15,4-7 10 16,4-1-9-16,24-16 1 16,-1 0-5-16,5-12-2 15,4-4 0-15,-4-16-26 16,0 0 14-16,-9-9-30 15,-5 9 22-15,-4 8-6 16,-5 8 15-16,-9 12 2 16,0 12 4-16,0 9 3 15,0-1 1-15,0 0-3 16,14 1 2-16,-1-9-23 16,5 0 12-16,5-16-104 15,0-4 64-15</inkml:trace>
  <inkml:trace contextRef="#ctx0" brushRef="#br2" timeOffset="12672">13184 465 224 0,'0'-24'85'0,"0"24"-46"0,-9 24-32 16,4-8 36 0,1 5-26-16,-10 7 13 0,5 0-19 15,-5 21-1-15,10-1-6 0,-10 21 2 16,14 8-4-16,0-4-3 15,0-4 0-15,0-8-54 16,9-13 30-16,-9-12-120 16,0-7 81-16</inkml:trace>
  <inkml:trace contextRef="#ctx0" brushRef="#br2" timeOffset="12839">12810 712 248 0,'5'-8'93'0,"-5"8"-50"0,55 8-52 0,-28-4 14 16,0 0-5-16,19 0 0 15,4 4 0-15,9 0-104 16,-4 5 57-16,-1-9-84 16,-8 0 74-16</inkml:trace>
  <inkml:trace contextRef="#ctx0" brushRef="#br2" timeOffset="13004">13366 834 212 0,'-5'32'82'0,"5"-32"-44"0,5 85-33 15,-1-57 34 1,1 1-23-16,-5 3 11 16,9 0-17-16,-4 1-1 15,-5-5-5-15,9-8-36 0,-5 0 18 0,1-15-116 16,-5-1 72-16</inkml:trace>
  <inkml:trace contextRef="#ctx0" brushRef="#br2" timeOffset="13139">13407 457 272 0,'-5'-4'104'0,"5"8"-56"0,0 4-58 0,5 0 14 16,-5 4-25-16,14 5-9 15,-1 3-79-15,5 4-34 16</inkml:trace>
</inkml:ink>
</file>

<file path=ppt/ink/ink1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27.163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113 123 284 0,'-64'61'107'0,"64"-61"-58"0,-32 97-46 0,18-64 34 16,14-9-23-16,-4 8 18 15,8-3-19-15,6-9 9 16,8 0-13-16,9-12 2 16,5-4-7-16,4-20-11 15,-4 4 4-15,0-21-44 16,-9 1 27-16,-14-21-56 16,-4 5 43-16,-15-5-22 15,6 13 32-15,-10-1 0 16,5 13 13-16,9 0 2 0,0 7 5 15,9 5 6-15,5 4-1 0,9 0 15 16,8 8-10-16,10 4 19 16,-4 8-14-16,-5 4 20 15,-5 8-18-15,5 13 6 16,-14-1-2-16,-4 17-2 16,-5-5-4-16,-9 1 0 15,0-9-7-15,-9-3-3 0,9-9-1 16,0-4 1-16,0-8 3 15,9-12 4 1,5 0-4-16,-5-24-3 16,13-4-1-16,1-21-4 15,5 9 2-15,-10-13 1 16,14 12 0-16,-19 1 6 16,15 16-3-16,-15-1 17 15,5 13-12-15,-13 16 12 16,-5 8-11-16,0 25 6 15,-5 3-8-15,-4 9 2 16,5 4-5-16,-10-1 2 16,10-3-3-16,-6-5-48 15,10-7 24-15,-4-9-158 16,8-4 98-16</inkml:trace>
</inkml:ink>
</file>

<file path=ppt/ink/ink1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27.300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12 384 0,'36'-4'145'0,"-36"4"-78"0,41 8-76 0,-36-8 1 15,8 0 0-15,6-4-20 16,-10-8-126-16</inkml:trace>
</inkml:ink>
</file>

<file path=ppt/ink/ink1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49.5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0 272 0,'-9'0'101'0,"9"8"-54"0,0 4-57 0,4-4 16 16,-4 4-6-16,5 0 2 15,-1 1-36-15,5-1-15 16,-4 0-57-16,4 4-22 15</inkml:trace>
</inkml:ink>
</file>

<file path=ppt/ink/ink1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49.7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 0 220 0,'-14'48'82'0,"10"-23"-44"0,-1-1-42 0,5-8 15 0,0-4-8 16,0 0 0-16,5 0-3 15,-1 1-3-15,5 3 2 16,0 0-27-16,1 0-8 0,-1 8-53 16</inkml:trace>
</inkml:ink>
</file>

<file path=ppt/ink/ink1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0.5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 1445 252 0,'-14'12'96'0,"14"-8"-52"0,0-4-32 0,0 0 26 15,5-8-9-15,4-4 0 16,5-21-12-16,4-19-3 16,5-25-8-16,0-28-4 0,4-13-1 15,0-11 1-15,-4-21 1 16,4-4-4-16,5 17 1 15,0 3 0-15,4 25 0 16,-4 16-5-16,0 24 1 16,-5 20 0-16,1 21 2 15,-5 24-4-15,-1 20 2 16,1 21 2-16,-5 31 3 0,5 42-2 16,-5 7-2-16,5 37 2 15,0 4 0-15,0 0 1 16,-1-25 0-16,-3-16 0 15,-6-11 2-15,-4-21 1 16,-4-25 1-16,-5-23-42 16,-9-21-17-16,-14-8-78 15</inkml:trace>
  <inkml:trace contextRef="#ctx0" brushRef="#br0" timeOffset="138">225 785 208 0,'5'0'79'0,"13"4"-42"0,14-4-41 0,-9 0 15 16,13-4-6-16,10 0 0 16,8-4-21-16,10 0-7 15,0-4-65-15,4-8-30 16</inkml:trace>
</inkml:ink>
</file>

<file path=ppt/ink/ink1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1.0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503 0 264 0,'-32'9'99'0,"-5"15"-54"0,-31-8-50 0,41-4 15 0,-10 0-8 15,-4-4 1-15,0-4-7 16,0-4 1-16,0 0 1 15,5-4-1-15,4-4 1 0,0 0 2 16,9 8 0-16,10 4-5 16,4 4-1-16,9 4 3 15,4 17 1-15,1 23 2 16,4 21 0-16,0 20-3 16,0 4 2-16,0 9 1 15,0 11 0-15,0 4 0 16,0-3 0-16,1-13 0 15,-6-12 0-15,1-16 0 0,-1-12 2 16,5-17-1-16,0-11 2 16,5-9 0-16,4-8 3 15,10-12-3-15,-1-8 0 16,5-4-1-16,4-4-2 16,5-8-112-1</inkml:trace>
  <inkml:trace contextRef="#ctx0" brushRef="#br0" timeOffset="314">753 361 196 0,'-14'28'74'0,"10"4"-40"0,-5 21-35 0,4-21 15 0,5 13-1 15,0 3 2-15,5 1-6 16,-1 12-1-16,5 7-4 16,5-3 8-16,0-12 5 0,8-13 8 15,-3-11 7-15,3-17 0 16,1-20 1-16,0-17-16 16,4-7-5-16,1-17-6 15,-1-7-1-15,5-17-3 16,-5-4-2-16,0 0-37 15,1 4-17-15,-6 13-55 16,1 15-58-16,-9 13 55 16</inkml:trace>
  <inkml:trace contextRef="#ctx0" brushRef="#br0" timeOffset="487">1286 733 248 0,'0'44'93'0,"4"-15"-50"0,1 27-41 0,-1-23 19 16,1 11-2-16,-1 13 1 16,1 0-7-16,4-5-3 15,0-3-5-15,0-5-2 0,0-7 1 16,-4-17-134 0</inkml:trace>
</inkml:ink>
</file>

<file path=ppt/ink/ink1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2.4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1 236 0,'19'0'88'0,"-6"0"-48"0,1 4-38 0,-5 0 19 0,-4 4-11 16,-1 5-3-16,-4 3-2 16,-4 4-1-16,-1 8-2 15,-4 1 1-15,0-1 0 0,0-4-87 16,4-7-69 0,5-9 47-16</inkml:trace>
</inkml:ink>
</file>

<file path=ppt/ink/ink1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2.6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4 260 0,'4'0'96'0,"1"4"-52"0,-5-4-47 0,0 0 19 16,0 0-36-16,0 0-11 15,9-4-78-15,4 0-31 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8.9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68 77 204 0,'-50'97'77'0,"41"-53"-42"0,0 9-23 15,9-33 19-15,4 0 1 16,5 1 6-16,5-9-8 0,9-8-3 15,4-8-15-15,10-8-1 16,4-13 2-16,0-3-5 0,-10-21 0 16,-8 1-4-16,-9 3-3 15,-19 1-3-15,-13 7-1 16,-5 9-51-16,1 8-24 16,-10 12-55-1</inkml:trace>
</inkml:ink>
</file>

<file path=ppt/ink/ink1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2.7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0 204 0,'14'4'77'0,"4"4"-42"0,5-8-39 0,-14-4 15 16,4 0-98-16,10 0-41 15</inkml:trace>
</inkml:ink>
</file>

<file path=ppt/ink/ink1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2.8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0 184 0,'4'4'68'0,"1"4"-36"0,13 0-114 15,-9-4-25-15</inkml:trace>
</inkml:ink>
</file>

<file path=ppt/ink/ink1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2.9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155 0 276 0,'9'8'104'0,"0"-4"-56"0,-4 5-52 0,-10-1 18 15,-8 4-6-15,-5 4 0 16,-10 8-20-16,-8 9-9 15,-1-1-99-15,-4 0-46 16</inkml:trace>
</inkml:ink>
</file>

<file path=ppt/ink/ink1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3.5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28 136 0,'4'-16'52'0,"1"20"-28"0,4 8-28 0,-5 1 8 15,6 11 0-15,-1 16 2 16,0 17 15-16,0 12 6 15,0 0-13-15,0 7 5 0,0-11 4 16,5 0-3-16,-1-4 0 16,1-9 2-16,4-11 3 15,1-13 4-15,-1-12 5 16,5-16-13-16,4-8-4 16,0-12-8-16,5-25-4 15,4-23-2-15,1-21-3 16,-1-9 1-16,1 9 1 15,-1 17-3-15,-9 11-2 16,-4 8-27-16,0 13-10 0,-5 7-42 16,-9 13-15-1,0 12-6-15</inkml:trace>
</inkml:ink>
</file>

<file path=ppt/ink/ink1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4.0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 0 196 0,'-14'32'74'0,"10"-11"-40"0,-1 15-27 0,5-12 18 15,0 9-9-15,-4 3-1 16,4 1-5-16,0 3 1 16,0-8-6-16,0-7 1 0,0-9 4 15,0-16 5-15,4-8 5 16,5-12-10-16,5-13-6 16,0-3-2-16,4-1-2 15,0 1 0-15,0 4 0 16,5 3-3-16,-5 5 0 15,0 4-3-15,1 12 1 0,-6 8 3 16,-4 0 3-16,-4 4 0 16,-5 4-1-16,0 4 1 15,-5 4 1-15,1 0-1 16,4-4-1-16,0 1 1 16,0-13-1-16,4 0 2 15,5-5 1-15,5-3-1 16,4 0-2-16,1 0-2 15,-1 4 1-15,0 4-4 16,-4 8 1-16,-1 8 2 16,-4 9 1-16,-4 3 1 15,0 4 2-15,-1-3-1 16,1-5-1-16,-1-4-32 16,1-8-16-16,-1-8-64 15</inkml:trace>
</inkml:ink>
</file>

<file path=ppt/ink/ink1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4.44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45 204 0,'19'-21'77'0,"3"21"-42"0,1-4-41 0,-5 0 12 16,5 0-6-16,4 0 0 15,10 0-3-15,4 0 0 16,4 8 2-16,-4 4 0 0,-4 4 1 0,-5 13 0 16,-10-1 2-16,-3 12-1 15,-6 17-1-15,-4 28-2 16,-4 12 1-16,0 8 7 16,-5-8 4-16,4 8 8 15,1 1 3-15,-1-1 5 16,1 0 1-16,-1-12 1 15,1-16 2-15,-5-13-5 16,-9-11-3-16,-9-9-6 16,-10-7 0-16,-8-13-7 15,-5-12-3-15,0-8-14 16,-5-12-8-16,5-16-64 16,5-17-27-16,9 5-21 15</inkml:trace>
</inkml:ink>
</file>

<file path=ppt/ink/ink1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4.6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0 304 0,'36'16'115'0,"-8"-12"-62"0,13 0-62 0,-18 0 18 15,8 0-9-15,6 4 2 16,-1-8 1-16,5 4 1 0,-9-4-84 16,-9-4-35-16,-14 8 4 15,-18 0 7-15</inkml:trace>
</inkml:ink>
</file>

<file path=ppt/ink/ink1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4.7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16 280 0,'-4'8'104'0,"31"0"-56"0,10-16-54 16,-15 12 17-16,15-8-7 16,17-4 0-16,10 0-126 15,0 0-54-15</inkml:trace>
</inkml:ink>
</file>

<file path=ppt/ink/ink1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5.3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645 126 336 0,'-27'-48'126'0,"17"35"-68"0,-8 5-70 16,9 8 18-16,-14-8-65 15,-13 0-25-15,-10 0 25 16,-4 0 13-16,-4-4 28 16,8 4 11-16,1 4 6 0,8 4 5 15,5 4 2-15,5 16 9 16,-5 16 2-16,9 13-6 16,1 20-2-16,3 4-5 0,-3 28-3 15,3 24-3 1,1 13 1-16,5-13 3 0,4 9 3 15,4-5-7-15,5-3 0 16,0-13 0-16,0-12 3 16,5-16 6-16,-1-20 6 15,1-4 6-15,-1-17 3 16,19-11-3 0,4-13-3-16,10-4-3 15,8-8-7-15,10-4-2 16,-5-4-77-1,5-4-77-15,-5-8 35 16</inkml:trace>
</inkml:ink>
</file>

<file path=ppt/ink/ink1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5.9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 0 148 0,'-5'4'55'0,"5"8"-30"0,-5 21-12 0,1-9 19 16,-1 16-5-16,5 21 1 15,0 8-4-15,0 8-3 16,0 0-11-16,5-13 2 0,4 5 4 16,0-4 3-16,5-8 1 15,-1-17 6-15,6-12 4 0,-1-15-3 16,5-17-2-16,9-13-9 16,-1-11-5-16,1-21-6 15,0-23-2 1,0-13-1-16,-5-4-2 0,1 0-2 15,-1 20 1-15,-4 12-30 16,4 9-12-16,-9 11-29 16,-4 9-10-16</inkml:trace>
  <inkml:trace contextRef="#ctx0" brushRef="#br0" timeOffset="217">558 526 224 0,'-5'33'85'0,"10"3"-46"0,-5-8-43 0,0-16 15 16,0 9 5-16,0 7 5 16,0 4-7-16,0 5-1 15,0-5-7-15,0-3-2 0,0-5 0 16,0-4 0-16,0-8 0 15,-5-8-123 1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9.1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 0 248 0,'37'25'93'0,"-19"-17"-50"0,-5 8-50 0,-8-8 14 0,-1 4-5 16,-8 4 3-16,-10 5-37 15,-8-5-16-15,-15 8-51 16,-13 4-20-16</inkml:trace>
</inkml:ink>
</file>

<file path=ppt/ink/ink1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6.7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 0 192 0,'0'32'71'0,"0"-16"-38"0,-9 9-36 16,4-9 13-16,1 0-9 15,-1 0-1-15,1-4 0 0,-1 0 2 16,5-4-1 0,0 1-1-16,0-9 3 0,9 8-88 15</inkml:trace>
</inkml:ink>
</file>

<file path=ppt/ink/ink1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6.9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21 292 0,'10'-8'110'0,"-1"8"-60"0,9 4-58 0,-9-4 18 16,5 0-53-16,-1-4-18 0,10 0-52 16,13-5-20-16</inkml:trace>
</inkml:ink>
</file>

<file path=ppt/ink/ink1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7.1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0,'0'9'82'0,"9"3"-44"0,0-4-40 16,-9-8 14-16,9 4-26 16,5 0-8-16,-1-4-31 15,6 0-11-15,3 0 24 16,1 0 15-16,5-4 20 15,-1 0 9-15,-4 4 21 16,-5 0 10-16,0 0-19 16,0-4-9-16,0 0-65 0,5 0-26 15</inkml:trace>
</inkml:ink>
</file>

<file path=ppt/ink/ink1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7.3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0 208 0,'18'4'77'0,"0"16"-42"0,5-4-30 0,-9-12 19 16,-1 4-6-16,1 4 1 15,4 1-10-15,0 3-3 16,-4 0-4-16,-5 4-2 0,-9 5 3 16,-14 3-22-16,-17 0-9 15,-15 9-79-15</inkml:trace>
</inkml:ink>
</file>

<file path=ppt/ink/ink1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8.0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0 149 132 0,'0'-4'52'0,"5"8"-28"0,-5 8-17 15,4-3 13-15,-4 11-6 16,5 16 0-16,-1 17 3 15,1 20 1-15,-1 8-9 16,1-1 3-16,4-7 2 0,0 0-3 16,5-4 1-16,-1-8 4 15,1-9 2-15,0-11 13 0,4-17 5 16,5-16-6-16,-1-12-1 16,1-12-14-16,5-21-6 15,3-31-6-15,15-29-3 16,-1-17-2-16,1 5 1 15,0 4 3-15,-5 12 3 16,-1 8-4-16,-8 16-3 16,-4 12-19-16,-6 17-7 15,-8 24-78 1,-9 12-26 0</inkml:trace>
</inkml:ink>
</file>

<file path=ppt/ink/ink1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8.7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 0 152 0,'-9'0'57'0,"9"5"-30"0,0 3-21 16,0 0 17-16,0 0-5 0,0 4 1 15,0 4-1 1,0 4 0-16,-5 1-9 0,1 3 1 0,-1 0 1 16,0 4-2-16,1 5 0 15,-1 3-3-15,5 1-1 16,-4-9-1-16,4-4 0 15,0-3 0-15,0-21 4 16,4-13 0 0,5-7-6-16,1-4-1 15,-1-4-1-15,4-9 2 16,6 1-3-16,-1 3 0 16,0 5 1-16,0 4 0 15,0 8-5-15,-4 7 1 0,0 14 0 16,-1 7 2-16,-4 4-1 15,1 0-1-15,-6 4 3 16,1 5 0-16,-1-1 1 16,1 4 0-16,-5-4 2 15,4-7 3-15,1-5 0 16,4-8 0-16,0-12-1 16,0-8 0-16,5-5-2 15,0-3-2-15,-1-4 1 16,5-1 1-16,1 9-6 15,-6 4 1-15,1 8-1 16,-5 8 2-16,0 8-1 16,-4 0 1-16,-5 4 0 0,0 0 0 15,-5 4 2-15,5 5 2 16,-4-1 1-16,-1 0 1 16,0 0-33-16,1-7-13 15,-1-1-65 1</inkml:trace>
</inkml:ink>
</file>

<file path=ppt/ink/ink1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8.8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5 208 0,'32'-8'77'0,"0"12"-42"0,18-4-32 0,-23 0 15 15,0 0 2-15,10 4 4 16,-5 0-14-16,0 0-6 0,-5-4-3 15,0 0 1-15,-4 0 1 0,-9-4-50 16,-10 0-20-16,-4 0-31 16</inkml:trace>
</inkml:ink>
</file>

<file path=ppt/ink/ink1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9.0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 0 200 0,'-4'41'77'0,"-1"-13"-42"0,-4 12-32 16,4-19 15-16,1 7-7 16,-5 0 1-16,4 5-7 15,1 3-1-15,-1 1-2 0,5 3 1 16,5-4 0-16,4-11-17 0,0-13-7 16,0-12-78-1</inkml:trace>
</inkml:ink>
</file>

<file path=ppt/ink/ink1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9.26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 0 184 0,'9'8'68'0,"-9"8"-36"0,-5 25-35 0,5-21 11 16,-4 8-4-16,-1 5 2 0,0 3-5 15,1 1-1 1,-10 7 0-16,10 5 0 0,-1-1 2 0,1-3-3 15,4-9 0-15,0-12-34 16,0-7-17-16,0-17-20 16</inkml:trace>
</inkml:ink>
</file>

<file path=ppt/ink/ink1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3:28.687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5 96 0,'9'-8'38'0,"-5"8"-20"0,5 4-12 0,-4 0 11 15,-1 4 2-15,6 4 3 16,-1 8-6-16,-5 0-1 15,5 1-3-15,-4 3 0 16,4 8-6-16,-4 9 0 0,-1 3 1 16,1 1-3-16,-1 3-3 15,1-7 0-15,4-9 1 16,-5-7 8-16,6-21 7 16,-6-12-4-1,1-13-6-15,-1-11-3 16,1-5-4-16,-1 1-1 0,1-8 1 15,4-1 2 1,0 5-1-16,5 3-1 0,-1 9-2 16,1 8-1-16,0 7-1 15,-1 9 0-15,1 8 0 16,-5 9 0-16,0 3 3 16,0 4 2-16,-4 0-2 15,-1 9 0-15,1 7-1 16,0 0 0-16,-1-7 6 15,1-5 2-15,-1-4 0 16,1-8 1-16,-5-12-4 0,9-12 0 16,0-8-1-1,0-4 1-15,0-1-2 0,0 1 2 16,5 4-4 0,-5 0 0-16,0 8-1 0,5 3-2 15,-1 5 3-15,1 8 2 16,0 9 2-16,-5 3 1 15,0 4-2-15,0 4-2 16,0 5 3-16,0-5 0 16,-4-4 1-16,-1-4 2 15,1-4-14-15,-5-12-7 16,5-4-83 0,-1-4-41-16,1-4 68 15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9.5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61 308 0,'0'-28'115'0,"14"32"-62"0,8-12-62 15,-8 8 20-15,4-4-61 16,10-4-21-16,3 0-46 16,1-1-19-16</inkml:trace>
</inkml:ink>
</file>

<file path=ppt/ink/ink1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3:28.844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24 204 0,'23'4'77'0,"-5"-4"-42"0,14 0-37 15,-14 0 17-15,5 0-11 16,0 0 0-16,0 0 0 16,-1 0 0-16,1 0-2 15,-5-4-21-15,-4-8-8 0,-5 0-63 16</inkml:trace>
</inkml:ink>
</file>

<file path=ppt/ink/ink1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3:29.002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51 0 176 0,'-18'28'66'0,"13"0"-36"0,-4 13-29 0,9-17 14 16,-5 1-13-16,1 3 0 15,-1 8 0-15,1 9 1 16,4-1-1-16,4-3 1 0,5-5 2 15,0-12-18-15,5-7-8 16,0-9-60 0</inkml:trace>
</inkml:ink>
</file>

<file path=ppt/ink/ink1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3:29.168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0 228 0,'14'29'88'0,"-1"-9"-48"0,6 16-45 0,-15-11 17 0,1 19-7 16,-1 29 0-16,1 8-1 15,-1 4 0-15,6 0-108 16,3-8-47-16</inkml:trace>
</inkml:ink>
</file>

<file path=ppt/ink/ink1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3:32.229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0 124 0,'0'-8'49'0,"0"8"-26"0,0 8-20 0,5-4 10 0,-1 12 3 16,1 0 4-16,-1 0-4 15,1 5 1-15,-1 7-10 16,-4 4 0-16,0 9 3 0,0 3-4 16,0-3-1-16,0 3 2 15,0-7 2-15,0-9 0 16,5-8 2-16,-5-20 3 15,4-4 3-15,1-12-9 16,4-12-4-16,0-9-3 16,5-3-1-16,0-1 0 15,4 5 0-15,5 3-3 16,-1 5 2-16,1 8-1 16,9 8-2-16,-9 8 3 15,-1 4 0-15,-3 4 1 16,-1 4 2-16,-9 0-1 15,0 4-1-15,-4 0 1 0,-1 4-1 16,1-3 0-16,-5-5 2 16,0-8 1-16,4-4 1 15,-4-9-2-15,9 5-2 16,5-8 1-16,0-4-1 16,-1-4 0-16,6-1 0 15,-1 5-3-15,5 8 2 16,-1 4 1-16,6 8 2 15,-1 8-1-15,-4 4-1 16,-5 0 1-16,0 4 1 16,-4 1-1-16,-1 3 2 15,-3-4 2-15,-1-4 2 0,-5 8 1 16,1-7 0-16,-5-5-4 16,0 4-3-16,0-4 2 15,0-8 0-15,0 0-50 16,0 0-22-16,4 8-41 15</inkml:trace>
</inkml:ink>
</file>

<file path=ppt/ink/ink1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3:32.381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13 29 304 0,'19'-28'112'0,"-19"36"-60"0,0-4-80 0,-5 4 9 16,-9 0-104-16,1-16-42 16</inkml:trace>
</inkml:ink>
</file>

<file path=ppt/ink/ink1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4:09.631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31 0 180 0,'0'4'68'0,"5"8"-36"0,-5-3-26 16,5-5 15-16,-1 4-9 0,-4 0 1 15,0 0-6 1,0 4 1-16,0 0-5 0,0 4-2 16,-4 1 2-16,-1 3-2 0,0 4 2 15,1 0-2-15,-1 1-1 16,1-1 1-16,-1 0-1 15,1 0-25-15,-1 1-10 16,1 7-57 0</inkml:trace>
</inkml:ink>
</file>

<file path=ppt/ink/ink1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4:09.882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6 0 208 0,'0'32'77'0,"0"-27"-42"0,-4 7-32 16,4-4 17-16,0 4-8 15,0 0-2-15,0 4-5 16,0 4-2-16,0 5-1 15,0-1 1-15,0 0 2 0,0 1-26 16,0-1-11-16,4 4-68 16</inkml:trace>
</inkml:ink>
</file>

<file path=ppt/ink/ink1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4:10.042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32 0 212 0,'-19'36'79'0,"15"-23"-42"0,-5 7-41 0,9-4 13 16,0 8-34-16,4 5-12 15,5 3-48-15,5 4-19 16</inkml:trace>
</inkml:ink>
</file>

<file path=ppt/ink/ink1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4:10.127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80 0 176 0,'-23'44'66'0,"5"-19"-36"0,-5 3-33 0,18-16 13 0,-4 4-84 16,9 9-37-16</inkml:trace>
</inkml:ink>
</file>

<file path=ppt/ink/ink1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2:59.668"/>
    </inkml:context>
    <inkml:brush xml:id="br0">
      <inkml:brushProperty name="width" value="0.10583" units="cm"/>
      <inkml:brushProperty name="height" value="0.10583" units="cm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color" value="#00B0F0"/>
      <inkml:brushProperty name="fitToCurve" value="1"/>
    </inkml:brush>
    <inkml:brush xml:id="br2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163 688 216 0,'23'-8'82'0,"0"16"-44"0,9 0-44 0,-18-4 14 16,8 0-3-16,1-4 4 16,4 0-6-16,5 4-2 15,-4 0-1-15,-1 1 0 0,-4 3 2 16,-5 0-1-16,-4 8-1 15,-5 4-2-15,-5 8-1 16,-4 13 2-16,0 3 2 16,0 9-2-16,-4 12 0 15,4-4 1-15,0 7 2 16,0 17-1-16,0 21-1 16,0 7 9-16,4-4 6 15,1-16 4-15,-1-4 1 16,1-8 6-16,-5-8 6 0,-5-4-6 15,-8-8-1-15,-10-5-8 16,-9-11-2-16,-18-9-7 16,-18-16-3-16,-28-12-97 15,-13-8-43-15,9-12 4 16</inkml:trace>
  <inkml:trace contextRef="#ctx0" brushRef="#br0" timeOffset="914">2103 478 244 0,'-36'-33'93'0,"13"29"-50"0,-18 0-55 15,23 0 15-15,-14 4-25 16,-5-4-6-16,-4 0 15 15,-4 0 6-15,4 0 6 16,4 0-2-16,1 0 2 0,0 0 1 16,4 4 2-16,4 4-1 15,6 0 2-15,-1 4-4 16,5 0 0-16,-1 4 1 16,6 9 0-16,-1-1 0 0,0 0 0 15,5 8-3-15,0 9 0 16,0 19 2-16,0 29 0 15,0 13 5-15,0 7 2 16,-5 36-2-16,-4 29-1 16,0 0 1-16,-5 21 0 15,0 27-2-15,-4-7 1 16,4 23-2-16,0-3 2 16,1-12 0-16,-1 19 1 15,5-11 0-15,-5-21 2 16,5 1 3-16,-1 7 5 15,6-20-8-15,-1-24-1 0,0-8-3 16,5-12 1-16,0-12-2 16,0-21-1-16,0-16 1 15,4-16 1-15,1-4 1 16,-1-16 3-16,1-21 6 16,4-7 4-16,0-13-2 15,0 0 2-15,4-12 0 16,5 1-1-16,1-5-7 15,3-4-3-15,5-4-1 16,5-4 2-16,5-4 1 16,3 8 3-16,6-8-3 15,8 3 1-15,-4-3-5 16,0 4-2-16,-4 0-3 16,-5 0-1-16,-14 0-51 15,-18 4-22-15,-9-8-56 16</inkml:trace>
  <inkml:trace contextRef="#ctx0" brushRef="#br1" timeOffset="27537">1069 3124 248 0,'-13'-8'93'0,"-1"12"-50"0,-18 5-50 0,14-1 14 16,-9 0-7-16,-10 0 2 16,-13 0-1-16,-9 0-1 15,0 0 1-15,9-4-1 0,4 0 2 16,5-4-3-16,9-8-2 0,1 0-42 16,8-4-18-16,5 0-30 15</inkml:trace>
  <inkml:trace contextRef="#ctx0" brushRef="#br1" timeOffset="27802">505 2878 172 0,'0'-8'66'0,"-5"12"-36"0,-4 0-37 16,0 4 10-16,-9 8-5 15,-5 8 0-15,-9 5 2 16,-9 3 2-16,-4 0-1 15,-1 1 4-15,1-1 1 0,4-8 2 16,9-3 0-16,9-5 0 16,23 0 13-16,14 0 2 15,13 0-10-15,14 0-4 16,5-3-4-16,4 3-1 16,0-4 0-16,-5 0 0 15,-4-4-64 1,-9 8-73-16</inkml:trace>
  <inkml:trace contextRef="#ctx0" brushRef="#br0" timeOffset="2312">2627 0 124 0,'0'-8'46'0,"0"12"-24"0,0 12-15 15,0-3 13-15,0 11-4 16,0 16 1-16,0 17-1 16,0 4 0-16,-5 16-8 15,0-9-3-15,1 1 1 0,-1 4-1 0,1 0 0 16,-1 0-3-16,1-13-2 15,4-11 9-15,0-13 6 16,0-28 21 0,4-16-19-16,1-12-8 15,4-12-4-15,0-1-2 16,5-3-4-16,-1-5 1 16,10 1-2-16,0 12-2 15,0 3 0-15,-1 9 3 16,1 8-2-16,-5 12 1 15,1 8 0-15,-6 4 0 16,-4 9 0-16,0 11-2 16,-4 9 0-16,0 3 3 15,-1 13 0-15,1-4 1 16,-1-9 2-16,1-7 1 0,-1-9 1 16,1-4 2-16,-1-15-12 15,1-13-3-15,0-25-56 16,-1 1-63-1,-4-8 24-15</inkml:trace>
  <inkml:trace contextRef="#ctx0" brushRef="#br0" timeOffset="2537">3155 595 184 0,'-5'28'68'0,"5"-3"-36"0,0 15-31 0,0-20 14 16,0 5-8-16,0 3 1 15,0 13-3-15,0-5 0 16,0-8-3-16,5-3 1 0,-1-9 2 16,1-16-11-16,-1-12-3 15,1-5-82 1</inkml:trace>
  <inkml:trace contextRef="#ctx0" brushRef="#br0" timeOffset="2736">3446 559 192 0,'5'8'74'0,"-5"4"-40"0,-5 12-29 16,5-8 17-16,-4 13-10 15,-1 7-2-15,0 5-3 16,1 15-2-16,4-3-3 16,0-5-21-16,0-7-8 0,4-5-68 15</inkml:trace>
  <inkml:trace contextRef="#ctx0" brushRef="#br0" timeOffset="3586">2599 1275 128 0,'-4'12'49'0,"-1"0"-26"0,1 17-12 0,4-9 18 16,-5 12-8-16,0 13 0 15,1 15-10-15,-1 5-4 16,-4 0-4-16,0 0 0 0,0-9 0 16,5-7 1-16,-1-9 2 15,5-7 6-15,0-9 2 16,5-12 12-1,4-8-11-15,0-8-4 16,-5-12-6-16,5-4-4 16,0-9 0-16,-4-3-1 15,0-8 0-15,-1-1 0 16,1 5-3-16,4-1 2 16,0 13-1-16,0 4-2 0,0 4 3 15,0 7 0-15,5 5-4 16,0 4 1-16,-1 9 0 15,5 11 2-15,-4 4 1 16,0 8 1-16,-5 1-3 16,0-1 2-16,-5 5 3 15,-4-5 1-15,0-4-4 16,-4-3-1-16,-1-1 3 16,1-4 1-16,-1-4 0 15,5-4-2-15,0-3 5 16,0-1 1-16,0-8-5 15,0 0 0-15,0 0-32 16,0-4-12-16,0 0-55 16</inkml:trace>
  <inkml:trace contextRef="#ctx0" brushRef="#br0" timeOffset="3969">2982 1785 204 0,'0'-4'77'0,"9"0"-42"0,4 0-30 0,-3 4 17 0,3 4-3 16,5 0 3-16,5 4-8 15,-5 0-3-15,1 4-6 16,-6 0-4-16,-8 5 0 0,-5-1 1 15,-9 0 1-15,-5 0-4 16,0 0-1-16,-4-4 1 16,0 5 2-16,0-1 0 15,4 0-1-15,5-4-2 16,0 0 1-16,9 0 1 16,9-3 2-16,5-1-1 15,4-4 2-15,0-4-2 16,5 0-1-16,0-4-4 15,-1-4-2-15,1-1-48 16,0 1-19-16,-5 0-25 16</inkml:trace>
  <inkml:trace contextRef="#ctx0" brushRef="#br0" timeOffset="4112">3419 1753 180 0,'9'4'68'0,"-5"8"-36"0,1 8-29 0,-5-8 15 16,0 8-9-16,0 5-1 16,5-1-4-16,-1 12-3 15,5 9-88-15,0 7-41 16</inkml:trace>
  <inkml:trace contextRef="#ctx0" brushRef="#br0" timeOffset="4699">2945 2554 220 0,'-36'4'82'0,"18"0"-44"0,-14 12-33 0,18-8 19 0,-4 4-6 15,0 5 1-15,-1 3-6 16,6 12-3-16,13 5-5 15,9-5 3-15,9 0 2 0,9-7-1 16,10-5 2-16,8-12 3 16,5-16 3-16,1-12-3 15,-6-9 2-15,-8 1-7 16,-15-4-1-16,-8-1-2 16,-10-3-1-16,-13 3-6 15,-9 9 1-15,-9 4-27 16,-5 8-9-16,-4 4-42 15,-1 16-15-15,1 16-22 16</inkml:trace>
  <inkml:trace contextRef="#ctx0" brushRef="#br0" timeOffset="4924">2831 3307 336 0,'-13'-13'126'0,"4"18"-68"0,4 3-70 0,5-4 18 0,-4 4-148 16,-1 4-62-16</inkml:trace>
  <inkml:trace contextRef="#ctx0" brushRef="#br0" timeOffset="5078">2772 3837 300 0,'-13'36'112'0,"13"-12"-60"0,-5 9-144 15,0-21-22-15,1 4 10 16,-1 8 11-16</inkml:trace>
  <inkml:trace contextRef="#ctx0" brushRef="#br0" timeOffset="5447">2549 4861 260 0,'-18'64'96'0,"32"-27"-52"0,-5 19-51 0,-5-39 14 0,5 3 1 16,5 4 7-16,9-8 10 16,9-8 5-16,9-8-16 15,4-8 7-15,5-20 6 0,-9-8-13 16,0-13-2-16,-18 0-6 16,-9 1-1-16,-14 3-6 15,-14 9-1-15,-13 8-6 16,-10 7 0-16,-4 5-51 15,5 8-21-15,-5 12-56 16</inkml:trace>
  <inkml:trace contextRef="#ctx0" brushRef="#br0" timeOffset="7015">4343 567 168 0,'5'4'63'0,"-1"0"-34"0,10-4-104 16,-5 8-23-16</inkml:trace>
  <inkml:trace contextRef="#ctx0" brushRef="#br0" timeOffset="7236">4857 611 156 0,'41'0'60'0,"-13"0"-32"0,8 0-31 0,-18 0 11 16,5-4-9-16,4 0-1 15,5 0-2-15,5 0 3 16,-1 0 0-16,-4 0-2 0,0 4 2 15,-5 0 5-15,-4 0 2 16,4 4 17 0,-4 0-27-16,-5 4-13 15,5 4-56-15</inkml:trace>
  <inkml:trace contextRef="#ctx0" brushRef="#br0" timeOffset="11321">4316 1829 172 0,'-5'0'66'0,"5"5"-36"0,5-1-37 0,-5-4 10 16,9 8-3-16,0 0 0 15,5 0-73-15,-1-4-30 16</inkml:trace>
  <inkml:trace contextRef="#ctx0" brushRef="#br0" timeOffset="13468">4120 2606 300 0,'14'0'112'0,"13"9"-60"0,5 7-58 15,-19-4 17-15,6 4-73 16,3 0-30-16,10 9-20 16,5-5-5-16</inkml:trace>
  <inkml:trace contextRef="#ctx0" brushRef="#br0" timeOffset="13587">4949 3153 264 0,'31'16'101'0,"-17"4"-54"0,13 13-53 0,-8-21 17 16,-1 0-124-16,0 4-52 16</inkml:trace>
  <inkml:trace contextRef="#ctx0" brushRef="#br0" timeOffset="13725">5590 3679 252 0,'60'32'96'0,"-33"-20"-52"0,14 5-49 0,-18-9 17 16,-1 0-40-16,6 4-15 16,-5-4-59-16,-1 0-24 15</inkml:trace>
  <inkml:trace contextRef="#ctx0" brushRef="#br0" timeOffset="7941">6624 142 188 0,'-9'69'71'0,"9"-13"-38"0,-5 21-34 16,1-40 15-16,-1 7-8 15,-4 9 2-15,0 12-5 16,4 11 0-16,1 9-1 15,-1-8 1-15,5-8 0 0,0-12-1 16,0-17-2-16,5-7 12 16,-1-13 4-16,1-12-6 15,4-12-3-15,-4-24-4 16,-1-17-3-16,1-8 1 16,4-3-1-16,0 3 0 15,0 5 0-15,5 7-3 16,4 9 0-16,-4 7 2 0,4 13 0 15,0 4-4-15,0 8-1 16,-4 8 3-16,0 13 3 16,-5 11 1-16,0 8-1 15,0 17 5-15,-5 0 1 16,1-9-5-16,-5-3 0 16,0-9 1-16,0 1 1 15,0-17-87 1,0 0 46-16,5-12-91 15,-1-4 73-15</inkml:trace>
  <inkml:trace contextRef="#ctx0" brushRef="#br0" timeOffset="8469">7216 761 160 0,'0'53'63'0,"0"-13"-34"0,0 21-25 0,0-37 13 0,0 9-8 16,0-1-1-16,0 0-2 15,0-3 1-15,0-9-4 16,0 0-2-16,0-8 2 0,0-8-2 15,4-8 2-15,1-4-37 16,-5-8-17-16,4-4-25 16</inkml:trace>
  <inkml:trace contextRef="#ctx0" brushRef="#br0" timeOffset="9202">7562 644 156 0,'0'4'60'0,"0"-4"-32"0,0 20-24 0,0-8 22 15,0 4-16-15,0 9 9 16,4-1-11-16,-4 12 11 16,0 1-11-16,0 3 7 15,0 1-8-15,0-5 0 16,0 1-4-16,0-13 9 15,5 0-6-15,-5-12 5 16,9 0-6-16,5-16 0 0,-1-8-8 16,6-20 0-16,-1-9-1 15,5-7 2-15,-1-1 1 16,-3 1-2-16,-1 7 0 0,0 13-1 16,-4 8 0-16,-1 7-2 15,-4 9 1-15,0 12 3 16,-4 9 1-16,-5 7 1 15,0 12 0-15,0 5 0 0,0-1 0 16,0-3 0-16,0-5 2 16,0-8 5-1,0 1-3-15,0-17 2 16,9 0-3-16,0-20 0 16,9-4-1-16,1-25 1 15,-1 9-2-15,5-13-3 16,-1 5 1-16,1-5 1 15,4 13 0-15,-8 3 2 16,3 9-1-16,1 8 4 16,-5 4-1-16,5 8 3 15,-9 12-2-15,-5 4 4 16,0 5-5-16,-4 11 0 16,-1 8-2-16,-4 1 1 15,5-1-2-15,-5-11 4 16,4-1-3-16,-4-4 1 0,5-12-105 15,-5-3-45-15,4-5 51 16,-13-4 27-16</inkml:trace>
  <inkml:trace contextRef="#ctx0" brushRef="#br0" timeOffset="12251">6615 1344 132 0,'0'-8'52'0,"0"8"-28"0,0 8-13 16,0 0 15-16,0 8 3 15,0 12 2-15,0 13-10 16,0 16-5-16,-5 7-9 16,1 9 2-16,-5-4 1 0,0 4-5 15,-1 8-1-15,1 0-2 16,5 4 1-16,-1-12 0 16,5-13 1-16,0-15-2 0,5-13 1 15,-1-24 7 1,5-4-6-16,1-28-1 15,-1 0-2-15,4-21 1 16,1-3-3-16,-5 3-4 16,9 5 2-16,0-1 0 31,5 9 1-31,-5 3 0 0,1 9-2 0,-6 8 3 16,1 16-2-16,0 4 1 15,-5 4 2-15,0 5-3 0,-5 7 2 16,1 8 3-16,0 5 3 15,-1 3 0-15,1-3 0 16,-1-5-1 0,1 0-2-16,-1-12-41 15,1 1 21-15,-5-17-103 16,4-4 68-16</inkml:trace>
  <inkml:trace contextRef="#ctx0" brushRef="#br0" timeOffset="12505">6984 1918 184 0,'36'0'68'0,"-36"0"-36"0,41 13-22 16,-27-9 26-1,4 0-21-15,-4 4 7 16,4 0-14-16,-14 4-2 16,1 4-4-16,-14 4-2 15,4 5 1-15,-8 7 1 0,-1 1-1 0,5-5-1 16,0 4-2-16,4-3 1 15,10-9 5-15,-1-8 7 16,10 4-6-16,0-12-4 16,4-4-2-16,5-8-72 15,-1 0 40-15,1-8-95 16,0 4 73-16</inkml:trace>
  <inkml:trace contextRef="#ctx0" brushRef="#br0" timeOffset="12969">7480 1943 168 0,'0'4'66'0,"0"-4"-36"0,0 12-24 16,0-8 21-1,0 4-16-15,0 4 13 16,0 8-15-16,-5 1 9 15,5-1-10-15,-4 0 0 16,4 4-5-16,-5-3 5 16,10-1-5-16,-5-8 6 15,0 0-6-15,0-12 1 16,4 0-2-16,1-12-4 16,9 4 1-16,-1-12 5 0,5 8-2 0,5-5 6 31,0 5-5-31,0 0 1 15,4 8-2-15,-4 4-2 0,0 4 1 16,-5 4 1-16,5 4-1 0,-5 1 4 16,0-1-3-16,-4-4-1 15,4 4 0-15,0-12-1 16,0 0 0-16,0-8 2 16,1 4-3-16,-6 0-2 15,1 4-1-15,-5 8 0 16,0 4 3-16,0 8 2 0,-4 8 2 15,4 9 1-15,0-1 0 16,0-3-44-16,-4 3-20 16,-5-12-50-16</inkml:trace>
  <inkml:trace contextRef="#ctx0" brushRef="#br0" timeOffset="19349">6638 3634 156 0,'0'-44'60'0,"0"40"-32"0,0 4-28 0,0 0 19 16,0 12-3 0,0 12-1-16,0 1-2 15,0 11-7-15,0 4 3 0,0 13 3 16,0-4-4-16,0 3 0 15,0 13 0-15,-5 0 0 16,1 16-7-16,4-8 0 0,0-9-1 16,0-7 2-16,0-17-1 15,0-7-1-15,0-13 5 16,4-12 1-16,1-20-2 16,4-12-1-16,0-13-1 15,0-7-2-15,5-5-2 16,-1 5 1-16,5 3 1 15,1 9 2-15,-1-1-3 16,0 13 0-16,0 4-1 16,1 4 0-16,-1 8 0 15,-5 4-2-15,6 8 3 16,-10 12 0-16,-5 8 1 16,-4 9 0-16,0-1-3 15,-4 17 2-15,-1-5 1 0,1-3 0 16,4-9 0-16,0-3 2 15,0-9-8-15,0-8-3 16,4-8-92 0,1-4-40-16,4-4 71 15</inkml:trace>
  <inkml:trace contextRef="#ctx0" brushRef="#br0" timeOffset="19950">7161 4055 148 0,'0'12'57'0,"0"1"-30"0,0 7-18 15,0-4 16-15,0 4-5 16,0 5 0-16,0 3-7 16,0 4-3-16,0 5-5 15,-4-5-2-15,-1-4 1 0,5-3 0 16,0-5 0-16,0-8 0 16,0-4 2-16,5-8-3 0,-1-12-2 15,1-12 0 1,4-9 1-16,0-3-3 0,5-1 0 15,-1 5 1-15,1 4 0 16,0 3-3-16,-1 5 2 16,5 8-1-16,-4 8 0 15,0 4 0-15,-5 8 0 16,-5 8 2-16,1 5 0 16,0-1 0-16,-5 8 0 15,0-4 0-15,0 5 0 16,0-5 0-16,4-16 4 15,5-20 0 1,0-8-2 0,5-9-1-16,4 1 2 15,-4 4-9 1,4 8 4-16,-4-1 0 0,-1 9 6 16,1 8 5-16,0 8-5 15,-5 5-2-15,0 7-1 16,0 0 1-16,0 16 1 0,-4 1 1 15,-1-9 0-15,1 1-11 16,-1-9-5-16,1-4-54 16</inkml:trace>
  <inkml:trace contextRef="#ctx0" brushRef="#br0" timeOffset="20461">7753 4031 156 0,'9'0'60'0,"-4"8"-32"0,-1 0-24 0,1 0 15 15,-5 8-5-15,0 5 2 16,0 3 0-16,0 4 2 16,0 9-10-16,-5 7 0 0,1-3-1 15,-1-5-1-15,1-3-1 16,4-9-1-16,0-8 0 15,0-8 0-15,4-16 0 16,5-12-2-16,5-9-2 16,0-3 1-16,4-4 1 15,0 3-1-15,0 5-1 0,-4 8-4 16,0 8 0-16,-1 3 4 16,-4 9 2-16,0 9 2 15,1-1 0-15,-1 4-2 16,0 0 1-16,0 0-2 15,0-4-1-15,0-8 3 16,5-4 0-16,-1-4-1 16,1-4-2-16,0-4 1 15,4 0-1-15,0 3 4 16,-4 5 5-16,-5 8 1 16,-9 8 2-16,0 5-4 15,0 7 0-15,0 4-3 16,9 4 0-16,0 9-3 15,-4-5-2-15,-1-4-65 0,-8 1-29 16,-1-9-17 0</inkml:trace>
  <inkml:trace contextRef="#ctx0" brushRef="#br0" timeOffset="22038">6515 4666 168 0,'0'-12'63'0,"0"12"-34"0,0 0-34 0,0 0 10 15,0 8 8-15,0 4 8 16,0 9 1-16,0 15-1 16,-5 13-11-16,1 11-4 0,-1 5 0 15,-4 4 3-15,0 0 2 0,-5-5-3 16,0 1 0-16,1-12-5 15,4-5 0-15,4-11-1 16,1-13 1-16,8-12 11 16,5-12-7-1,5-12-1-15,0 0-6 16,-1-16-1-16,5-9-1 16,1-3-2-16,3-5 0 15,1 5 3-15,0 11-5 16,0 9 0-16,4 16 0 15,-4 8 4-15,-5 12 1 16,-4 9 1-16,-5 7-3 16,0 9 2-16,-5-5 3 15,1 0 1-15,-5 1-1 0,0-9-2 16,0 5 1-16,-5-9 1 16,5-4-14-16,5-8-5 15,-10-4-90 1</inkml:trace>
  <inkml:trace contextRef="#ctx0" brushRef="#br0" timeOffset="22984">6984 5273 148 0,'-5'33'57'0,"5"-25"-30"0,-4 8-25 0,4-4 12 0,0 0-3 16,-5 13 1-16,0-1-2 16,5 0 1-16,0 0-6 15,0-3-1-15,0-9 2 0,0 0 3 16,0-12 5-16,5-12-8 16,4 0-3-16,0-9-2 15,0 1-1-15,5-4 0 16,0-8 0-16,-1-1 0 15,1 1 0-15,0 8-3 16,-1 3 2-16,1 5-1 16,0 8-2-16,-5 8 0 15,0 8 0-15,-5 8 3 16,-4 1 0-16,0 3 1 0,0 4 0 16,0 0 0-16,0 5 2 15,0-1-1-15,0-4 2 16,0-8 0-16,5-3 1 15,-1-13 0-15,6-9 0 16,-1-3-13-16,0-4-4 16,0-4-16-16,0 0-7 15,0-9-5 1,0 9 0-16,0 8 25 16,0 0 20-16,0 4 13 15,1 8-2-15,-6 4 2 16,1 4-10-16,-1 4-2 15,-4 8-3-15,5 5 1 16,-5-1-2-16,0 4-3 0,0-4 1 0,0-3-17 16,0-5-5-16,0-4-33 15</inkml:trace>
  <inkml:trace contextRef="#ctx0" brushRef="#br0" timeOffset="23153">7334 5326 164 0,'18'-4'63'0,"10"4"-34"0,4 0-23 16,-19-4 15-16,10 0-13 15,4 0-2-15,1 0-4 0,-1 0 1 16,0 0-2-16,-4-4-16 0,-5 0-7 16,-9-1-58-1</inkml:trace>
  <inkml:trace contextRef="#ctx0" brushRef="#br0" timeOffset="23346">7484 5180 200 0,'-9'49'74'0,"5"-5"-40"0,-1-11-35 0,5-17 12 16,0 4-7-16,0 9-1 15,0 3-6-15,0 4 0 0,5-7-59 16,-1-13-23-16,1 4 14 16</inkml:trace>
  <inkml:trace contextRef="#ctx0" brushRef="#br0" timeOffset="23556">7821 5201 220 0,'5'32'85'0,"-1"-4"-46"0,-4 5-39 15,0-17 18-15,0 4-12 0,-4 4-1 16,4 5-3 0,-5 7 1-16,1 1-2 0,-1 3-1 15,5 0-54-15,0-7-26 16,0-9-9-16,9-8-1 15</inkml:trace>
  <inkml:trace contextRef="#ctx0" brushRef="#br0" timeOffset="23977">8026 5468 184 0,'14'8'68'0,"-14"-8"-36"0,14 28-24 0,-10-16 18 16,5 4-15-16,-9 5-4 15,5 3-4-15,-10 0-11 16,5 5 4-16,-9-5-91 16,-5 4 52-16</inkml:trace>
  <inkml:trace contextRef="#ctx0" brushRef="#br0" timeOffset="24664">8313 5245 156 0,'0'4'57'0,"0"12"-30"0,0 9-16 16,0-17 15-16,0 4-8 0,0 4-3 16,-5 8 0-16,1 9 1 15,-1 7-9-15,1 1 0 16,-1-1 0-16,1 13-1 0,-1-13 1 15,1-7-4-15,8-21 5 16,1-20 0 0,4 0-5-16,4-13-1 15,6-11-1-15,-1-9-1 16,0 5 0-16,5 0 2 16,0 3-3-16,-5 5-2 15,0 8-1-15,0 8 0 16,1-1 0-16,-6 13 0 15,-4 13 7-15,-4 3 3 16,-1 4-1-16,-8 4 0 16,-1 5-3-16,1-1-2 0,4-8 1 15,0 0 1-15,0-3 1 16,9-9 3-16,4-12-3 16,1-17 0-16,0 1-1 15,-1-12 1-15,6-1-9 16,3-7-1-16,1 3-3 15,0 5-1-15,0 8 3 16,-5 12 5-16,0 8 2 16,-4 12 1-16,-5 4 4 15,0 8 2-15,-4 4 2 16,-1 21 0-16,-4-1-4 16,5 5-1-16,-5 4-14 15,0-13-8-15</inkml:trace>
  <inkml:trace contextRef="#ctx0" brushRef="#br0" timeOffset="25580">8982 166 200 0,'23'-20'74'0,"0"16"-40"0,27 0-40 0,-27 4 12 15,13 4-6-15,5 0 2 16,9 0-1-16,5 0-1 16,-1-4 1-16,1 4-4 0,4 0 2 15,-4 0 1-15,0 0 0 0,-10 8 0 16,-4 0 0-16,-9 9 0 16,-5-1 0-16,-9 4 0 15,-8 1 0-15,-6-1-3 16,-4 4 2-16,0 0-1 15,-4 13 0-15,-1-5 2 16,0 9 0-16,-4 16 0 16,0 32 0-16,0 12-3 15,-5 12 2-15,1 29 1 16,-1 32 2-16,-4 4-1 16,0 33-1-16,0 15 1 15,-1-3 1-15,6 28-1 16,-1-8-1-16,5 0 9 0,4 16 4 15,1-21 7-15,4 22 4 16,0-10 1-16,4-27 0 16,5 4-6-16,1-9-1 15,-1-23-2-15,0-21 3 16,-5-12-2-16,-4 12-1 16,-4 0-2-16,-14-37-1 15,-14-27-3-15,-14-21-1 16,-22-28-3-16,-32-21-1 15,-32-20-83-15,-14-11-36 16,-9-18-25 0</inkml:trace>
  <inkml:trace contextRef="#ctx0" brushRef="#br1" timeOffset="31614">3136 5577 148 0,'-18'24'55'0,"14"9"-30"0,-10 27-29 16,10-35 10-16,4 7 12 15,0 0 9-15,0 9-10 16,4 7-4-16,10-11-8 16,4-5 1-16,9-8 3 0,5-3-5 15,9-5 0-15,18-8-2 16,10-4 1-16,8-4-2 15,9-4 2-15,15-12-2 0,12-4-1 16,15-1 5-16,13 1 4 16,0 8 4-16,-4 4 2 15,4 8-11-15,-4 12-1 16,-19 8-1-16,-18 4 1 16,-18 9-4-16,-14 3 1 15,-13 9 0-15,-14-5 0 16,-9 5 0-16,-9-13 2 15,-10-3-1-15,-4-9 2 0,-4-8 0 16,-5-12 1-16,4-8-2 16,1-4 1-16,0-9-2 15,4-3-1-15,4 0 1 16,5-4-1-16,5 7-5 16,9 1 1-16,5 0 0 15,8 8 2-15,10-9 1 16,4 9 1-16,5 8 2 15,4 0 1-15,0 4-4 16,5 8-1-16,0 4 1 16,0 1 2-16,0 3-2 15,9 4-2-15,4 4 10 16,5 9 5-16,0-5 6 16,0-4 3-16,0-8-2 15,5-7 0-15,13-9-6 16,-4 0 0-16,0 0-6 0,-10-9 1 15,-8-3-5-15,-14-4-2 16,-14 0 0-16,-23 4-1 16,-18 0-121-1,-18 8-82-15,-22-4 77 16</inkml:trace>
  <inkml:trace contextRef="#ctx0" brushRef="#br2" timeOffset="71428">1803 4395 172 0,'-5'-4'66'0,"5"4"-36"0,5-4-35 16</inkml:trace>
  <inkml:trace contextRef="#ctx0" brushRef="#br2" timeOffset="71578">1830 4387 323 0,'18'0'31'15,"5"-8"-13"-15,9 8-9 0,9 0-3 16,4 4-3-16,10 0 0 16,-5 0 1-16,0-4 0 15,5 4 0-15,-5-4 2 16,0 0-3-16,0-4 0 15,0-8-25-15,-5-8-13 0,6 0-73 32</inkml:trace>
  <inkml:trace contextRef="#ctx0" brushRef="#br2" timeOffset="71991">3246 4440 200 0,'9'-4'77'0,"0"8"-42"0,0-4-26 0,-4 0 19 16,4 0-8-16,0 0 1 15,4 0-10-15,6 0-2 16,-1 0-5-16,9-4-3 0,1 0 2 15,8 0 0-15,0 0 1 16,1-5-22-16,-1 5-10 0,1 0-59 16,-5 4-50-1,-1 0 47-15</inkml:trace>
  <inkml:trace contextRef="#ctx0" brushRef="#br2" timeOffset="72227">4015 4420 216 0,'14'4'82'0,"-1"0"-44"0,10 4-31 0,-9 0 18 15,4-4-7-15,5 0 0 16,4 8-8-16,5-8-4 15,5 0-3-15,-1 0 0 0,0-4 0 16,1 0-10-16,4-4-3 16,-5 0-105-1</inkml:trace>
  <inkml:trace contextRef="#ctx0" brushRef="#br2" timeOffset="73023">4798 4517 188 0,'-4'4'71'0,"13"0"-38"0,0 0-30 0,-9-4 15 0,9 4-11 15,9-4-2-15,5 0-3 16,4-4 1-16,5 4-2 16,5 0-25-16,-1 0-11 0,0 0 15 15,5-4 8-15,-4 4 9 16,-1 0 2-16,5-4 3 15,-4 0 1-15,-1 0 12 16,-4 4 7-16,0-4 4 16,0 4 2-16,0-5-13 15,4 1-4-15,5 4-7 16,0 0-3-16,4 0-14 16,6 0-6-16,3 4-19 0,-4 1-6 15,0 3 23 1,0 0 11-16,1-4 5 0,-6 0 2 15,-4 0 4-15,0-4 3 16,-5 0 19-16,-4 0 7 16,0 0-13-16,0-4-5 15,-5 0-7-15,5 0-2 16,5 0-1-16,4 4-2 16,0 0-2-16,4 4 1 15,5 0 1-15,0 4 2 16,-4-4-3-16,-1 0 0 15,5-4 1-15,1 0 0 16,-1 4 0-16,0-4 0 0,0 0 0 16,0 0 2-16,4 0-12 15,-8 0-6-15,-5 4-35 16,-5 4-37 0,1 0 28-16,-10 0 33 15,0-4 20-15,-4 4 64 16,-5 1 29-16,1-1-32 15,3 0-17-15,1-4-23 16,4 0-8-16,14 0-4 16,5-4-4-16,4 0 1 0,5 4-1 15,4 0-2-15,0 0 0 16,0-4 3-16,0 0 0 16,-4 0 1-16,-5 0 2 15,0 0 1-15,-4 0-4 0,-5 0-1 16,4 0 1-16,1 0 2 15,-1 0 26-15,10-4 12 16,4 4-4-16,9 0-1 16,10 0-15-16,4 0-6 15,0 0-8-15,9 0-4 16,4-4-33-16,6 0-16 16,-15-4-71-1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27.0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53 132 0,'5'-37'49'0,"4"29"-26"0,0 0-5 0,-4 8 18 16,4 8-23-16,0 4-6 16,0 13-1-16,-4 3 0 15,-1 9-2-15,-4 15-1 0,-4 13 1 0,-1 28 0 16,-4-8 2-16,0-4-3 15,4-12-2-15,1-13 2 16,-1-11 0-16,1-13 18 16,4-32 11-1,9-12-12-15,0-28-10 16,4-25-7-16,6-8-7 16,8 0-2-16,5 0-8 15,0 13-2-15,4 7 7 16,-4 21 2-16,0 7 0 15,-5 17 2-15,-9 8 1 16,-4 12-1-16,-5 13 4 16,-4 15 2-16,-10 5 0 15,1 15-1-15,-1 1 1 0,1-4 1 16,-1-9 1-16,0-7 1 16,5-13-20-16,5-12-7 15,9-16-65 1</inkml:trace>
  <inkml:trace contextRef="#ctx0" brushRef="#br0" timeOffset="243">724 114 140 0,'-41'44'55'0,"14"-24"-30"0,-14 21-10 0,27-5 20 15,-4 9-10-15,4 24-3 16,5-1-3-16,9-7-3 15,9-8-8-15,14-13 15 0,9-12 6 0,9-11-1 16,5-17-2-16,-1-13-8 16,1-19-1-16,-5-8-8 15,-9-9-1-15,-14-4-2 16,-9 1-1-16,-18 7-47 16,-9 1-19-16,-10-1-74 15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9.6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4 208 0,'18'16'79'0,"-4"-16"-42"0,0 0-43 0,-5-4 14 16,9-4-97-16,5 0-40 16</inkml:trace>
</inkml:ink>
</file>

<file path=ppt/ink/ink2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4:24.030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7 328 212 0,'-13'-8'79'16,"17"8"-42"-16,-4 0-43 0,0 0 14 0,14 0 8 16,4-8 7-16,5-4-7 15,13-4-2-15,19-5-8 16,4 1 0-16,5 0 1 0,0 4-1 15,-10 4 1-15,-4 3-2 16,-9 1 0-16,-4 0-23 16,-10-4-8-16,-9 0-91 15</inkml:trace>
  <inkml:trace contextRef="#ctx0" brushRef="#br0" timeOffset="212">413 0 196 0,'4'0'74'0,"23"0"-40"0,14 8-31 0,-18-4 15 16,9 0 2-16,9 5 2 15,5-1-7-15,-5 0-2 16,0 0-7-16,-10 0-2 0,-8 8 0 16,-14 8 0-16,-9 9 2 15,-13 7 1-15,-10-3 3 16,-9 3-43-16,0 1-17 15,5-5-61 1</inkml:trace>
</inkml:ink>
</file>

<file path=ppt/ink/ink2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4:24.970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798 29 228 0,'-9'-12'85'0,"5"12"-46"0,-15 0-43 0,15-4 15 16,-14 4-8-16,-5 0-2 16,-9 0 0-16,-5-4-1 15,-3 0 0-15,8 4 0 0,-5 0 0 16,5 0-3-16,0 0 2 16,5 4-1-16,0 0 0 15,9 0 2-15,-1 4 0 16,-3 0-3-16,13 8 2 15,-5 4-1-15,5 9 0 16,0 7 2-16,0 13 0 16,-5 20-3-16,9 7 2 0,-8 13 1 15,-1 21 0-15,0 39-3 16,10 17 2-16,-10 33 1 16,1 48 2-16,-6 8-1 15,6 44 2-15,-6-8-2 16,6 25 2-16,-5-8-2 15,4 3 2-15,0-15-2 16,1 7-1-16,3-20 1 16,-12-40 1-16,13-4 8 15,-14-24 5-15,9-29-1 16,5-28 2-16,0-17-3 16,4-19 2-16,-4-17-4 15,18-24-1-15,-4 4-4 16,0-21-1-16,4-19 3 15,4-9 5-15,1 5-3 0,0-21 0 16,13-4-2-16,0-4 0 16,5-3-2-16,14-5 1 15,4-4-4-15,4 0 0 16,-4 0-1-16,10 0 1 16,-10 0 0-16,-5-4 3 15,-13-5-45-15,-5-3-18 16,-22-16-87-1</inkml:trace>
</inkml:ink>
</file>

<file path=ppt/ink/ink2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4:28.068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10 20 220 0,'-10'-4'85'0,"10"8"-46"0,0-4-39 0,0 0 18 16,0 0-3-16,0 0 0 16,10 0-3-16,3 0-2 15,5-4-6-15,10 0-3 0,4 0 2 16,9-4-103 0,-5 8-62-16,9 0 68 15</inkml:trace>
</inkml:ink>
</file>

<file path=ppt/ink/ink2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4:29.263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105 0 176 0,'-22'13'68'0,"17"15"-36"0,-13 16-29 0,4-19 15 15,10 7 2-15,-10 4 2 16,0 5 4-16,5 3 3 15,5-7-15-15,4-1 3 0,9-7 1 16,9-5-2-16,0-8 3 16,10-8-1-16,3-8-2 15,1-12-8-15,9-4-3 16,-9-8 1-16,-9-9 1 16,-9 1-3-16,-14-21-1 15,-10 1-1-15,-3 11-2 16,-10 9 1-16,9 12-1 15,-4 7-18-15,-5 13-8 16,1 13-24-16,8 3-11 0,-4 4-62 16</inkml:trace>
</inkml:ink>
</file>

<file path=ppt/ink/ink2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4:29.518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0 224 0,'0'4'85'0,"0"8"-46"0,0-12-43 0,0 0 15 16,14 0-32-16,0-4-11 16,-1 4-59-16,5-8-26 15</inkml:trace>
</inkml:ink>
</file>

<file path=ppt/ink/ink2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4:26.007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64 406 144 0,'0'0'55'0,"0"4"-30"0,0 8-18 16,0 0 13-16,-5 12 1 15,1 21 2-15,-1 28-8 16,-4 8-4-16,0 12-6 16,4 8-4-16,-4 16 2 0,9 17 0 15,-4-1 1-15,4-11 0 16,0-17 2-16,4-12-3 15,-4-20-2-15,14-16-11 16,-5-21-6-16,0-16-78 16</inkml:trace>
  <inkml:trace contextRef="#ctx0" brushRef="#br0" timeOffset="254">492 377 176 0,'4'-16'68'0,"-4"20"-36"0,9 13-37 0,-4-1 10 15,-5 16 1-15,0 25 6 16,0 32-2-16,-5 16 0 16,-4 16-6-16,9 21-1 0,0 12 1 0,0-4-2 15,0-21 1-15,9-8 0 16,-9-19 3-16,5-17-3 15,-5-21 0-15,-5-19-45 16,-4-21-22-16,-5-12-18 16</inkml:trace>
  <inkml:trace contextRef="#ctx0" brushRef="#br0" timeOffset="392">32 1215 208 0,'-23'-28'79'0,"23"28"-42"0,9 0-45 15,5 0 10-15,18 0-1 16,9 0 3-16,9 0-3 16,9 4-3-16,5 4-87 15,-1 4-38-15</inkml:trace>
  <inkml:trace contextRef="#ctx0" brushRef="#br0" timeOffset="1288">883 1280 148 0,'0'0'55'0,"0"4"-30"0,0 8-23 0,0 0 12 15,0 4 4-15,0 9 3 16,0 7-4-16,-4 9 0 16,-6-1-10-16,10 9 2 0,-4-1 4 15,-1-3-7-15,-4-5-3 16,9-7-2-16,0-5 1 16,0-4 1-16,0-8 1 15,0-8 0-15,0-8 2 0,9-4-3 16,0-12 0-16,5-8-1 15,4-8 1-15,-4-5-4 16,9-3-2-16,-5-1-1 16,-4 9 3-16,-5 12-5 15,4 11 2-15,1 9 0 16,4 13 2-16,-4 3 1 16,-14 8 3-16,9 0 1 15,-9 5 1-15,0-1 0 16,0-4 0-16,0-3 0 15,5-9 2-15,-1-4-1 16,5-8 0-16,5-12-1 16,4-13 0-16,0-7-5 15,1-13 1-15,8-3 0 0,5-5 2 16,0 13-6 0,-5 7 1-16,0 9 1 0,-4 8 1 15,-5 12 1-15,5 12 0 16,-9 20 2-16,-5 13 1 15,-9 11 1-15,0 1 0 16,0 4 0-16,0-5 0 16,-5 1 0-16,5-5 2 15,0-3-3-15,0-9 0 16</inkml:trace>
  <inkml:trace contextRef="#ctx0" brushRef="#br0" timeOffset="2354">0 2927 200 0,'18'0'74'0,"5"0"-40"0,0 4-29 16,-1-4 19-16,1 0-15 15,9 0-2-15,14 0-18 16,-1 0-6-16,10-4-46 16,-1 4-19-16,10 0 31 15,4 0 15-15,-4 4 28 16,4 0 10-16,-4 4 40 15,4 0 20-15,-13-4-10 16,4 0-5-16,5-4-23 16,-5 0-7-16,5 0-11 15,-5 0-6-15,0 0-1 0,5 0-1 16,0 4-2-16,9 5 3 16,-5-1 2-16,9 4 0 0,-4 4-1 15,-5-4 3-15,-4 0 0 16,-5 0-4-16,1-8 1 15,-10 1-93 1</inkml:trace>
  <inkml:trace contextRef="#ctx0" brushRef="#br0" timeOffset="3614">64 4311 192 0,'0'12'71'0,"0"-8"-38"0,13 4-36 0,1-4 11 0</inkml:trace>
  <inkml:trace contextRef="#ctx0" brushRef="#br0" timeOffset="4102">628 4283 188 0,'-23'0'71'0,"19"12"-38"0,-10 12-34 0,10-12 12 16,-5 5 1-16,9 3 5 15,-5 0 2-15,5 0 1 0,5 0-11 16,8 1 3-16,5-5 4 0,5-4 3 16,0-4 1-16,4-4 2 15,1-4 3-15,-6-4-9 16,-3-12-2-16,-6-4-6 16,-13-1-3-16,-4 1-2 15,-10 0-3-15,0 0-28 16,-4 4-11-16,-9 3-102 15</inkml:trace>
  <inkml:trace contextRef="#ctx0" brushRef="#br0" timeOffset="5043">1334 3878 116 0,'-5'8'44'0,"-8"4"-24"0,-1 17-10 0,14-9 14 16,-5 8-2-16,-4 13 1 15,9 15-1-15,-4 9-2 0,-1 4-10 16,-4-4-2-16,9 7-1 0,-4-3-1 16,4-4 1-16,0-4-4 15,4-13-2-15,-4-11 0 16,14-9 1-16,-10-12 3 15,10-16 2-15,-5-12-3 16,-4-8-1-16,13-4-3 16,-9-5-1-16,-4-7 1 15,8 3 0-15,1 1-3 16,0 4 2-16,-5 3 1 16,4 9 2-16,-4 4-3 15,-4 4 0-15,-5 8 3 16,0 16 3-16,0 4 2 15,-5 5 1-15,-4 3-2 16,9 9-1-16,-4-1-3 0,4 0 1 16,4-3 0-16,5-5 3 15,5-8-19-15,4-8-8 16,0-8-86 0</inkml:trace>
  <inkml:trace contextRef="#ctx0" brushRef="#br0" timeOffset="6303">1443 4748 140 0,'0'4'52'0,"0"4"-28"0,0 4-19 0,0-3 13 16,0 7-4-16,0 8 2 16,0 0-5-16,0 1-1 15,0-1-6-15,0 0-1 0,0 0 1 16,0-3-2-16,9-5 1 0,-9-4-2 16,5-4 2-16,-5-8 0 15,0 0 3-15,0-4-5 16,9-8-1-16,-5-4-2 15,-4-9 0-15,5-3 2 16,4 0 0-16,-4-1-3 16,-5 5 2-16,9 4 1 15,-5 4 2-15,-4 4-3 16,9 8-2-16,-9 4 2 16,0 0 2-16,0 16 0 15,0 8 2-15,0 4 4 16,0-3 4-16,0 3-4 15,5 0 1-15,0-3-5 16,-5-5 0-16,13-4-1 16,-4-8-2-16,0-8 3 0,5-4 0 15,0-4-4-15,-1-8 1 16,-8 0-2-16,9-5-2 16,-5-3 3-16,-5 4 0 15,-4 4 1-15,5 12 0 16,-5 0-3-16,0 12 2 15,0 0 1-15,0 4 0 16,0 0 0-16,0 4 2 16,0-4-3-16,0 5 0 15,9-5-6-15,-5 0 0 16,-4-4-32-16,0-8-12 16,0 8-29-16</inkml:trace>
  <inkml:trace contextRef="#ctx0" brushRef="#br0" timeOffset="6524">1698 4922 156 0,'9'4'60'0,"14"-4"-32"0,9-4-15 16,-14 4 17-16,0 0-6 15,14 0-2-15,-5-4-12 16,1 0-6-16,-5 0-3 15,4 0 1-15,-9 0 1 0,0-8-8 16,-4-4-4-16,-14 8-81 16,0-1-42-1,0 1 63-15</inkml:trace>
  <inkml:trace contextRef="#ctx0" brushRef="#br0" timeOffset="6724">1798 4675 164 0,'0'17'63'0,"0"-1"-34"0,0 0-21 0,0 0 16 15,0 4-10-15,0 9-1 16,0-1-7-16,9 8-2 0,-4-3-2 16,-1-1-2-16,10-4 1 0,-5-3-1 15,-4-5 2-15,8-4-28 16,-8-12-11-16,9-8-46 15</inkml:trace>
  <inkml:trace contextRef="#ctx0" brushRef="#br0" timeOffset="6910">2030 4607 200 0,'0'8'77'0,"0"8"-42"0,0 8-39 16,0-8 15-16,0 9-4 15,-4 3 3-15,-5 16-3 16,4 1-2-16,5 4-2 16,0-5-3-16,0 5 1 0,0-5-34 0,0-3-15 15,0-5-40 1</inkml:trace>
  <inkml:trace contextRef="#ctx0" brushRef="#br0" timeOffset="7145">2108 5068 192 0,'0'-4'71'0,"9"4"-38"0,-4 4-25 0,8 0 16 0,-8 0-6 16,8 8 2-16,-4-4-9 15,-4 4-2-15,0 1-5 16,-5 3-3-16,-5 0 0 0,5 0-17 16,-14-4-6-16,10 0-82 15</inkml:trace>
  <inkml:trace contextRef="#ctx0" brushRef="#br0" timeOffset="7849">2326 4813 160 0,'-4'20'63'0,"4"-16"-34"0,-5 21-21 0,5-13 16 16,0 0-8-16,0 4-1 0,-9 0-5 15,9 4 1 1,-4 5-6-16,-5-1 4 0,9 8 1 0,-5-7-3 15,5-1-2-15,-9-4-2 16,9 0 0-16,0-3-2 16,0-5 2-16,0-4 0 15,0-8 3-15,9-4-5 16,-4-8-3-16,8-5-2 16,-4-3 3-16,-4-4 0 15,8 0 1-15,1-1 0 16,-5 1 0-16,5 8-3 15,-5 0 2-15,-4 8-1 16,4-1 0-16,-5 5 2 16,-4 4 2-16,0 9-3 15,0 3 0-15,0 0 5 0,-4 0 5 16,4 0-5-16,0 4-2 16,0-8-1-16,0-8 1 15,4 0 3-15,1-4 2 16,8-8-3-16,1-8-3 15,0 0 0-15,-1 4-1 16,1-5-3-16,-5 5 2 16,0 4-1-16,-4 12-2 15,-5 8 5 1,13 4-1-16,-13 8 3 16,5 5-4-16,4 3 0 15,-4 0 3-15,8 5 1 16,-8-9-4-16,9-4-1 0,-5 1-112 15</inkml:trace>
  <inkml:trace contextRef="#ctx0" brushRef="#br0" timeOffset="9185">2117 42 168 0,'-14'-33'63'0,"14"29"-34"0,0 4-34 0,0 0 10 15,5 0-3-15,9-4 3 16,4 4 4-16,4 0 2 15,1 0-5-15,9 4-6 0,14 0-1 16,-14 8 1-16,8 0 2 16,-8 5-1-16,5-1 2 15,-10 0-4-15,5 4 0 16,0-4 1-16,-14 1 0 16,5-5 0-16,-5 0 0 15,-4 0 4-15,-1 4 5 16,-8 0-3-16,9 1-1 0,-10 3-2 15,5 0 0-15,-4 4-4 16,-5 1 0-16,4-1 1 16,5 0 0-16,-4 5 0 15,-5 7 0-15,9 4 0 16,-4 9 2-16,-5 16-3 16,9 8 0-16,-5 8 1 15,-4 0 2-15,5-5-1 16,4 17-1-16,-4 13 1 15,-5 7-1-15,13 4 0 16,-13-11 0-16,5 11 0 16,4 8 0-16,-5 9 0 15,-4-5 2-15,9-7-1 16,-4-5 2-16,4 9-4 16,-4 3 0-16,8-3 1 15,-8-5 2-15,9-12-1 0,-14-3 2 16,4 7-2-16,5 8-1 15,-4-11-2-15,-5-9 1 16,9-4 3-16,-5-8 1 16,-4 0-4-16,10 0 1 15,-6 0 9-15,1 8 5 16,8-4-6-16,-4-8-4 16,-4-8-1-16,9 0 0 15,-10-8-1-15,10 4 1 16,-5-1-4-16,-5 5 0 15,10 8 3-15,-9-4 3 16,8 0 4-16,-8-8 5 16,9 0-8-16,-1-4-3 0,1 4 2 15,0-5 4-15,-1 1 1 16,-4-4 2-16,5 0 2 16,0-5 4-16,-1-3-4 15,-13-8 0-15,5-5-2 16,-5 5 2-16,0-9-7 15,-5-3-2-15,1-1 6 16,-5 4 2-16,-10-7-4 16,-8-9-1-16,-5 4-2 15,-13-7 1-15,-19-5-13 16,-32-8-3-16,-40 0-100 16,-69-8-41-16,-41-28 15 15</inkml:trace>
</inkml:ink>
</file>

<file path=ppt/ink/ink2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14.4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1772 220 0,'0'0'85'0,"5"-4"-46"0,8-12-41 0,-4 4 17 16,5-24-11-16,9-33-2 15,4-24-1-15,0-9 1 16,10-3-1-16,8-61 4 16,-4-12-5-16,0 0 0 15,0-12-7-15,5 12 0 16,-5 32 3-16,0 33 0 0,-9 28 0 15,-1 24-2-15,-3 25-1 16,-1 32 1-16,-4 40 4 16,0 33-4-16,-1 16 2 0,1 40 2 15,0 33 3-15,0-8-2 16,-1 20 0-16,1 12 1 16,0-12 2-16,0-32 1 15,-5-29 3-15,-4-24 1 16,-10-24 1-16,-8-21-31 15,-15-16-11-15,-12-24-52 16</inkml:trace>
  <inkml:trace contextRef="#ctx0" brushRef="#br0" timeOffset="137">237 1052 192 0,'13'-4'71'0,"15"8"-38"0,13 4-34 0,-19-12 12 16,24 0-5-16,18-12-1 15,4 0-1-15,5-1 2 16,0 5-93-16,-5-4-43 16</inkml:trace>
</inkml:ink>
</file>

<file path=ppt/ink/ink2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14.9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0 164 0,'31'65'63'0,"-21"-33"-34"0,-1 29-21 0,-5-41 16 16,1 13-12-16,-5 11-4 15,0 17-5-15,0 20-3 16,0-12 1-16,-5-9-1 0,5-11 0 0,-4-13 17 16,-1-15 11-16,1-30-12 15,-1-15-6-15,5-24-6 16,5-9-1-16,4 0-2 15,9-3-1-15,5 3-2 16,4 12-1-16,0 5 2 16,1 8 2-16,-1 3-2 15,0 13-2-15,-4 4 2 16,-5 8 2-16,0 4-93 16,-4 8-55-1,-5 0 63-15</inkml:trace>
  <inkml:trace contextRef="#ctx0" brushRef="#br0" timeOffset="389">596 150 140 0,'0'12'52'0,"0"-8"-28"0,0 33-22 0,-5-25 12 16,1 8-3-16,-5 12 3 15,-5 17-5-15,0 8-3 16,5 15-3-16,0-11 0 0,0-8 0 16,5-13 16-16,-1-11 10 15,5-13-2-15,0-32 1 0,9-17-15 16,9-15-8-16,5-9 1 16,4 0 0-16,5-3-5 15,5-1 0-15,-1 12-6 16,1 13 1-16,-6 12-3 15,-3 16 2-15,-1 12 3 16,-4 8 1-16,-10 12-2 16,-3 20 0-16,-6 9 4 15,1 20 1-15,-1-12 0 16,1-5 1-16,4-11 0 16,0-13 1-16,5-16-60 15,4-20-26-15,5-24-12 16</inkml:trace>
</inkml:ink>
</file>

<file path=ppt/ink/ink2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15.5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24 174 188 0,'-18'65'71'0,"14"-25"-38"0,-1 13-21 0,10-25 19 15,-1 9 1-15,5-9 6 16,10-4-6-16,8-20-2 15,9-16-16-15,10-12 2 0,-1-17 2 16,-4-3-10-16,-4-1-2 16,-10 5-2-16,-13 3 2 15,-5-3-1-15,-9 8 0 0,-9 3-17 16,-5 1-6-16,0 0-46 16,1-1-19-16,4 5-41 15</inkml:trace>
</inkml:ink>
</file>

<file path=ppt/ink/ink2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15.7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112 0 184 0,'9'4'68'0,"-4"24"-36"0,-5 21-29 15,0-13 17-15,-9 9-3 16,-5 27 1-16,-4 38-5 0,-5 7 0 15,5 4-8-15,0 13-1 0,4 16 2 16,5-1 1-16,4-19 1 16,5-25-29-16,10-20-10 15,-1-24-73 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9.9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86 0 228 0,'14'28'85'0,"0"-11"-46"0,-5-1-41 16,-5-8 14-16,6 4-4 15,-6 4 0-15,1 8-4 16,-5 5-1-16,-14-1-1 16,-18 4 1-16,-13 5 2 0,-10 7-112 15</inkml:trace>
</inkml:ink>
</file>

<file path=ppt/ink/ink2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16.20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206 834 164 0,'18'-45'63'0,"-18"41"-34"0,-13-4-21 0,4 8 16 15,-10 8-1-15,-8 4 1 0,-9 8-2 16,4 5 1-16,0 11-13 16,5 13 3-16,8 11 1 0,10-3-1 15,9 4 2-15,9-17 3 16,14-11 1-16,9-25-4 15,9-24-1-15,5-21-6 16,4-11-3-16,9-13 0 16,5-16 1-16,-1-28-10 15,-4-21-4-15,-4 1-49 16,-9-17-20-16,-10-12-12 16,-4 21 17-1,-5 36 79 1,-13 40 20-16,-14 45 9 15,-9 24-1-15,-5 25-20 0,-9 19 6 16,-8 41 6-16,-1 33-4 16,4-5-1-16,6-3-10 0,3-1-5 15,10-12 2-15,9 5 2 16,9-21-2-16,14-28 0 16,4-41-80-16,5-16-36 15,9-16-11 1</inkml:trace>
</inkml:ink>
</file>

<file path=ppt/ink/ink2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16.3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 0 244 0,'-18'105'90'0,"14"-65"-48"0,-6 29-47 0,10-45 17 16,0 1-5-16,0-5 3 0,5-8-62 15,4-16-27-15,9-12-16 16,14-29-5-16</inkml:trace>
</inkml:ink>
</file>

<file path=ppt/ink/ink2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16.4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28 264 0,'23'-28'99'0,"-14"40"-54"0,4 16-50 16,-4-12 15-16,1 5-57 15,3-1-20-15,5 0-33 16,1-4-13-16</inkml:trace>
</inkml:ink>
</file>

<file path=ppt/ink/ink2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17-11-03T18:57:22.6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0,'0'0'0,"0"0"16</inkml:trace>
</inkml:ink>
</file>

<file path=ppt/ink/ink2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23.2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460 0 380 0,'5'12'0'0,"-1"13"-6"0,1-5 3 16,-1 20 1-16,-4 9 1 15,5 16 1-15,-5 4 0 16,4 24 0-16,1 24 2 0,4 17 1 16,-4-9-6-16,4-4 0 15,0 1 1-15,0-9 3 16,0-4 2-16,0-20 3 15,0-12-1-15,-4-20 2 0,-5-13 2 16,0-15 2-16,0-13-12 16,-5-24-4-16,-4-8-75 15</inkml:trace>
  <inkml:trace contextRef="#ctx0" brushRef="#br0" timeOffset="493">415 105 164 0,'-5'17'63'0,"-4"-9"-34"15,-5 32-21-15,5-7 16 0,-5 15-14 16,-8 5-6-16,-1 16 2 16,-9 20 3-16,0 28-5 15,-4 8-2-15,4-19 1 0,0-5 0 16,0-4 1-16,5-12 0 15,4-16 0-15,5-17 0 16,4-15 2-16,1-13-30 16,-1-16-10-16,0-12-57 15</inkml:trace>
  <inkml:trace contextRef="#ctx0" brushRef="#br0" timeOffset="678">32 672 192 0,'37'-24'71'0,"-6"20"-38"0,15 0-25 0,-23 4 18 16,9 4-6-16,4 0-2 15,0 4-10-15,1-4-3 16,-1 4-3-16,-4-4 3 0,-5 0 4 16,-4-4-34-16,-9 0-14 15,-10-4-63 1</inkml:trace>
</inkml:ink>
</file>

<file path=ppt/ink/ink2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24.6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564 40 176 0,'9'-24'66'0,"-4"24"-36"0,-14-4-15 0,4 4 18 15,-4 0-18-15,-9 4-8 16,-5-4-3-16,-4 0-1 15,-5 0-1-15,-4 0 1 0,4-4 2 0,0 0-2 16,0 0 0-16,0 0-3 16,5 4-1-16,-5 8-1 15,5 4 0-15,-1 20 0 16,1 13 0-16,4 11 0 16,5 9-2-16,0 12 0 15,-1 24 3-15,1 25 0 16,5 11 3-16,-1-15-3 15,0 3 0-15,5-7 3 16,5-1 3-16,4-12-2 16,0-16 0-16,4-20 8 0,1-12 2 15,4-13 2-15,5-3 1 16,4-13-4-16,4-8-2 16,6-4-6-16,-1-4-3 15,5-3 0-15,4-1 1 16,1-12 1-16,-5 4 3 15,0-13-43-15,-1 1-17 16,6-20-59 0</inkml:trace>
</inkml:ink>
</file>

<file path=ppt/ink/ink2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24.9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0 196 0,'0'12'74'0,"0"8"-40"16,-4 33-33-16,4-17 14 0,0 33-4 16,0 8 3-16,0 12-5 15,4-8-1-15,5 0-4 16,5-4 6-16,0-8 5 0,4-13 8 15,0-11 6-15,5-17-3 16,0-24 2-16,4-20-14 16,5-8-3-16,4-25-5 15,1-28 1-15,-1-20-4 16,0-4-2-16,-4 8 2 16,0 12 2-16,-5 8-37 0,-4 8-16 15,-5 17-93 1,1 7-41-16,-6 9 95 15</inkml:trace>
  <inkml:trace contextRef="#ctx0" brushRef="#br0" timeOffset="181">538 405 184 0,'-9'60'68'0,"13"-35"-36"0,1 19-22 0,-5-20 20 16,0 5-5-16,-5 3 0 15,1 9-5-15,-1 7-2 0,1 1-10 16,-1-1-3-16,5 1-1 0,0-5 2 16,0-3 1-16,0-21-25 15,9-20-13-15</inkml:trace>
</inkml:ink>
</file>

<file path=ppt/ink/ink2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25.6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57 184 0,'-5'-16'71'0,"19"16"-38"0,4-8-36 15,-5 4 11-15,6 0-24 16,8-4-9-16,0 0-51 16,10-1-21-16</inkml:trace>
</inkml:ink>
</file>

<file path=ppt/ink/ink2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25.8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44 152 0,'28'-12'57'0,"-1"16"-30"0,5-8-29 0,-14 0 9 16,5 0-67-16,4-4-29 16,0 0 40-16,10 0 20 15</inkml:trace>
</inkml:ink>
</file>

<file path=ppt/ink/ink2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25.8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16 120 0,'14'-4'46'0,"-5"4"-24"0,9-12-76 0,-4 12-17 0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50.5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1522 256 0,'-9'-8'96'0,"13"4"-52"0,5-4-51 15,0 0 14-15,0-13-7 16,10-19 0-16,13-21 0 15,4-16 2-15,5 0-1 16,4-8 2-16,1-12 2 0,-1-24-7 16,1-13 0-16,-5 13-13 15,0 16-3-15,-9 20 4 0,-5 16 6 16,-4 12 0 0,-5 25 1-16,0 16 1 0,1 16 2 15,-6 24-1-15,1 37 1 16,4 32 3-16,5 12 0 15,0 20 1-15,-1 29 2 16,1 4 1-16,4-16 1 16,1-17 0-16,-1-12 2 15,0-15-3-15,-4-22 0 16,-9-19-1-16,-10-29-2 16,-8-15-92-1</inkml:trace>
  <inkml:trace contextRef="#ctx0" brushRef="#br0" timeOffset="155">396 951 208 0,'-18'-12'77'15,"18"12"-42"-15,13-4-32 0,1 4 17 0,4 0-12 16,14 4-2-16,9-4-2 16,14 0 0-16,8 0-2 15,6-4-26-15,-1 0-9 0,-4 0-60 16</inkml:trace>
  <inkml:trace contextRef="#ctx0" brushRef="#br0" timeOffset="738">1070 97 156 0,'9'-8'57'0,"-5"12"-30"0,5 8-21 0,-4 1 15 15,-1 7-7-15,1 4 0 16,0 4-4-16,-1 5-1 16,-4 11-5-16,0 1-3 0,0-1 0 15,5-3-1-15,-1-13 0 16,1-8 11-16,4-8 7 0,0-16-7 15,0-8-3-15,-4-8-5 16,4-8 0-16,0-9-4 16,-5-3 0-16,6-9-12 15,-1 5-7-15,0 7 6 16,0 9 5-16,0 12 4 16,5 12 3-16,-5 12-1 15,4 8-1-15,-8 4 3 16,-1 5 0-16,-4 3 1 15,5 4 2-15,-5 1 1 16,5-9 1-16,4-4 4 16,0-8 3-16,0-12-4 15,5-8-2-15,4-8-2 16,0 0 0-16,5-4-9 0,-1-9-1 16,1 5-18-1,0 4-7-15,0 4 15 0,-5 3 6 16,-4 9 8-16,-5 8 2 15,0 9 3-15,-5-1 1 16,-4 0-1-16,0 0-2 16,5-4 1-16,0 0 1 15,4-4-17-15,0-4-4 16,4 4-46 0</inkml:trace>
  <inkml:trace contextRef="#ctx0" brushRef="#br0" timeOffset="878">1789 146 176 0,'23'4'68'0,"-1"-4"-36"0,10 8-33 0,-13-8 15 0,3 4-8 15,6-4 2-15,8 0-5 16,0-4 0-16,1 0-87 16,-5-4-38-16</inkml:trace>
  <inkml:trace contextRef="#ctx0" brushRef="#br0" timeOffset="1022">2226 0 172 0,'0'4'66'0,"0"4"-36"0,5 13-22 15,-1-5 18-15,1 4-11 16,-1 8-1-16,1 1-6 16,-1 3-3-16,1 4-2 0,4 9 0 15,0 4 0-15,0 3-98 16</inkml:trace>
</inkml:ink>
</file>

<file path=ppt/ink/ink2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26.6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5 606 168 0,'0'-12'63'0,"5"16"-34"0,-5 12-21 16,0 0 18-16,0 12-4 16,0 5-1-16,-5 7-3 15,1 21-1-15,4 28-9 16,0 12-3-16,4 4-1 0,1-8-5 16,4-3 1-16,4-9 0 15,1-9 2-15,4-15 12 0,5-16 6 16,0-21 1-16,9-20 2 15,4-16-11-15,1-16-4 16,-1-21-3-16,10-40-1 16,4-20-2-16,4-5 1 15,1 5-4-15,-5 0 0 16,-4 12 1-16,-6-5 0 16,-3 18 0-16,-5 11 2 15,-5 12-34-15,-9 12-16 16,-4 13-74-1,-5 16-39-15</inkml:trace>
  <inkml:trace contextRef="#ctx0" brushRef="#br0" timeOffset="630">670 1047 136 0,'0'8'52'0,"0"-4"-28"0,0 4-17 16,0-8 15-16,0 8-4 15,0 8 1-15,0 9-1 16,0-1 0-16,0 0-9 0,0 5 3 0,0 3 2 15,0 0-1-15,-5 9 0 16,1-1-3-16,-1 1-1 16,1-1-5-16,-1 1-1 15,1-5 1-15,4-8 2 16,0-7 1-16,0-9 1 16,4-12-2-16,5-12-1 15,0-5-3-15,5-3 1 16,0-12 0-16,4-5 3 15,5 1-8-15,-1 0 0 16,1 7-2-16,0 5-1 16,0 8 4-16,-5 8 0 0,0 12-4 15,-4 12 1-15,-5 8 2 16,-5 5 3-16,-4-5-2 16,0 4-2-16,0-4 4 15,5 1 1-15,-5-9 2 16,9-12 6-1,5-8 0-15,4-8-6 16,0-13 0-16,5-7-2 16,4-4 1-16,1-1-4 15,-1 9 0-15,-4 8-4 16,-1 8-1-16,1 12 0 16,-9 8 4-16,-5 8 1 15,0 4 1-15,-4 4 0 16,-1 1 0-16,-4-1-3 0,0 0 2 15,0-4-15-15,0-3-4 16,5-9-56 0</inkml:trace>
  <inkml:trace contextRef="#ctx0" brushRef="#br0" timeOffset="1094">1521 15 236 0,'28'0'90'15,"-6"0"-48"-15,19 0-51 0,-22 0 14 0,8 0-5 16,9 0 2-16,5 0-1 15,5 0 2-15,4-4-2 16,0 4 2-16,-9 4 2 0,-5 8-4 16,-8 4-3-16,-6 0-2 15,-8 9 0-15,-5 15 5 16,-9 29 1-16,-4 24-5 16,-5 8-2-16,-1 0 6 15,1 21 4-15,5 19 4 16,-1 5 5-16,5-8 1 15,0-5 0-15,5-3-1 16,-1 3 1-16,1-11-2 16,-5-25 0-16,-5-8 4 0,-4-24 1 15,-14-13-3-15,-13-11 1 16,-23-17-9-16,-32-12-2 16,-14-8-47-16,-22-12-22 15,-24-4-77 1</inkml:trace>
</inkml:ink>
</file>

<file path=ppt/ink/ink2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28.1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5 212 0,'46'4'79'0,"-14"-4"-42"0,31-8-43 0,-22 8 12 16,10 0-4-16,8 0 1 16,0 0 1-16,-4 4 0 15,-5 0-2-15,-14 1-37 0,-13 3-14 16,-14 0-35 0</inkml:trace>
</inkml:ink>
</file>

<file path=ppt/ink/ink2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28.3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17 204 0,'5'0'77'0,"13"4"-42"0,28 0-41 15,-14-4 14-15,18-4-7 16,4-4-1-16,10 4 1 16,0 0-1-16,4 0-88 15,9 4-38-15</inkml:trace>
</inkml:ink>
</file>

<file path=ppt/ink/ink2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29.2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566 75 148 0,'9'-12'57'0,"-4"12"-30"0,-10-8-12 0,1 4 18 16,-5-1-14-16,-10 5-5 15,-3-4-9-15,-10 0-4 0,-9 0 0 16,-9 0-1-16,0 0 0 0,0 0-3 15,4 0 2-15,5 0 1 16,0 0 2-16,9 4-6 16,5 8 1-16,4 8-4 15,5 17 2-15,4 15-2 16,1 37 2-16,4 12 5 16,-1 1 4-16,1 19-1 15,5 29-2-15,-1 3-3 16,5-11-1-16,0-5 4 15,0-7 3-15,5-1-1 16,-5-15-2-16,0-17 0 16,0-8 1-16,0-29 1 15,0-7 1-15,0-13 0 0,9-11 2 16,0-9-1-16,9-4 0 16,5-4-3-16,9-8 1 15,9-4-2-15,4 0 2 16,1 0 0-16,-5-12 1 15,0-9-38-15,0-3-16 16,-5-8-35 0</inkml:trace>
  <inkml:trace contextRef="#ctx0" brushRef="#br0" timeOffset="376">785 496 176 0,'-5'-33'66'0,"5"33"-36"0,5 8-22 16,-5 1 16-16,4 3-3 16,1 8-1-16,-1 12 1 15,5 5 1-15,-4 7-12 16,4 21-3-16,0 24-1 0,0 4-1 15,0-12 0-15,1-8 3 16,3-12 3-16,1-13 7 16,0-15 3-16,4-21-2 0,5-12-1 15,8-29-6 1,1-23-2-16,0-21-6 0,5-4-1 16,-1 0-1-16,0-8-2 15,-4 12 1-15,-4 8 1 16,-6 9-3-16,-3 3-2 15,-6 13-51-15,-4 7-24 16</inkml:trace>
</inkml:ink>
</file>

<file path=ppt/ink/ink2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29.8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0 160 0,'-5'28'63'0,"1"8"-34"0,4 21-19 15,0-33 17-15,0 5 0 16,0 3 3-16,0 0-14 16,0 1-4-16,0-5-8 15,0-8 2-15,0-3 0 0,0-9-5 16,0-4 0-16,0-12-109 15</inkml:trace>
</inkml:ink>
</file>

<file path=ppt/ink/ink2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0.30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4 244 0,'-5'-4'93'0,"10"8"-50"0,-1-4-57 0,-4 0 14 15,0 0-99-15,5 4-38 16,-1 9 64-16,6-9 33 16</inkml:trace>
</inkml:ink>
</file>

<file path=ppt/ink/ink2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0.4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0,'27'0'74'0,"-4"4"-40"0,0-4-46 0,-10 4 7 16,1-4-74-16,9 0-32 16</inkml:trace>
</inkml:ink>
</file>

<file path=ppt/ink/ink2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0.5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0 156 0,'18'0'57'0,"-9"4"-30"0,0 0-32 0,-4 0 10 0</inkml:trace>
</inkml:ink>
</file>

<file path=ppt/ink/ink2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0.8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 12 168 0,'0'52'66'0,"0"-19"-36"0,-9 23-37 0,9-27 10 15,0 7 8-15,0 5 7 16,0 19-5-16,0 21 0 15,4 12-7-15,5 4 0 0,5-12 4 16,4-12 7-16,1-12 4 16,-1-12 7-16,0-13 5 15,5-12-5-15,-1-20-2 16,6-16-10-16,-1-16-5 16,5-29-6-16,4-20-2 15,5-8 1-15,0-8 2 16,0-8-3-16,-4-8 0 15,-5 8-12-15,-5 12-7 0,-4 16-42 16,-10 12-17-16,-8 25-50 16</inkml:trace>
</inkml:ink>
</file>

<file path=ppt/ink/ink2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1.3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 0 192 0,'-9'57'71'0,"9"-13"-38"0,-5 1-23 0,5-25 20 16,-4 4-9-16,-1 1-2 15,1 3-7-15,-1 0 0 16,5-3-7-16,0-9 1 0,5-4 1 15,-1-12 1-15,5-8 2 16,0-8-5-16,5-9-1 16,4-7 0-16,0-17 0 15,1 5-2-15,-1 3-2 16,5 5-2-16,-5 12-1 16,-5 8-1-16,1 12 0 15,-5 20 0-15,-4 4 3 16,-1 4 0-16,-4 5 3 15,0-1-3-15,5-4-2 16,-1-4 2-16,6-7 2 0,3-5 2 16,5-12 3-16,5-9-8 15,4 1-3-15,-4 0-2 16,0 4-1-16,-5 4 0 16,-4 12 2-16,-5 8 4 15,-4 9 1-15,-1 7 1 16,-4 0 0-16,0 1 0 15,0-5 0-15,5-4-16 16,-1-3-6-16,14-9-84 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51.9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20 160 0,'14'-20'60'0,"-10"20"-32"0,1 0-20 0,-1 8 16 16,1 8-3-16,4 8 2 0,0 21-11 16,0 8-2-16,0 3-6 15,-4 9-7-15,-1-4-1 0,-4 7 4 16,-4 9 4-16,-1-4-3 16,1-4-1-16,-1-12 2 15,1-5 1-15,-1-23 25 16,5-17 11-16,0-16-19 15,5-17-9-15,4-15-5 16,4-13-2-16,10-7 0 16,9-17 0-16,5-12-5 15,3 16-1-15,-3 13-2 16,-1 7 0-16,-4 13-30 0,-4 7-15 16,-6 13-68-1</inkml:trace>
  <inkml:trace contextRef="#ctx0" brushRef="#br0" timeOffset="242">542 579 196 0,'-27'48'74'0,"17"-11"-40"0,6 7-27 0,8-28 20 15,6 5 4-15,3-5 3 16,10-4-12-16,0-8-3 15,9-8-11-15,4-8-3 0,0-9-1 0,-4-3-2 16,-4-4 1-16,-10 0-2 16,-18-1-1-16,-9 5-32 15,-5 0-14-15,-4-1-45 16,-5 5-49 0,0-4 49-16</inkml:trace>
</inkml:ink>
</file>

<file path=ppt/ink/ink2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1.7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20 232 0,'14'-24'88'0,"9"24"-48"0,13 4-47 0,-13-4 14 16,4 4-10-16,14-4 2 16,5 0 1-16,-1 8 0 15,5 0 0-15,0 0 2 0,-4 0 1 16,-5 1-4-16,-9 3-1 15,-9 0-2-15,-10 8 3 16,-4 12 0-16,-9 17 1 0,-4 28 0 16,-5 8 0-1,-5 8-3-15,0 0 0 0,1 16 4 16,-1 21 1-16,5-1 11 16,4-3 6-16,5-25 1 15,5-8 3-15,-1-12-2 16,1-4 2-16,-5-12-4 15,-5-9-2-15,-8-7-3 16,-10-13-1-16,-18-3-1 16,-18-9 0-16,-18-4-44 15,-28-16-18-15,-27-12-94 16</inkml:trace>
</inkml:ink>
</file>

<file path=ppt/ink/ink2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3.2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58 223 140 0,'-9'44'55'0,"5"13"-30"0,4 24-21 0,0-41 13 16,-5 5 1-16,1 12 1 15,-1 15-8-15,-4 17-4 16,0 9-4-16,4-9 0 0,1-17 2 0,4-11 0 16,0-12 2-16,4-13 0 15,5-16 3-15,0-16-7 16,5-20-2-16,0-28-63 15,4-17-58 1,5-4 30-16</inkml:trace>
  <inkml:trace contextRef="#ctx0" brushRef="#br0" timeOffset="210">609 0 148 0,'9'20'57'0,"-4"13"-30"0,-5 32-25 0,0-25 14 15,-5 25 7-15,1 12 8 16,-1 4-10-16,1-5-2 16,4 9-11-16,0 4-5 0,0-4-2 15,0-4 1-15,0-12 1 16,0-12 3-16,-5-17 3 16,-4-11-42-16,-9-13-17 15,-5-20-43 1</inkml:trace>
  <inkml:trace contextRef="#ctx0" brushRef="#br0" timeOffset="365">127 631 192 0,'36'0'71'0,"-4"0"-38"0,23 13-39 0,-28-13 14 0,23 0-3 15,9 0 2-15,5 4-21 16,0-4-8-16,-5 0-60 15,-5 8-24-15</inkml:trace>
</inkml:ink>
</file>

<file path=ppt/ink/ink2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4.2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0 144 0,'0'48'55'0,"5"-24"-30"0,-5 13-16 0,0-5 14 16,0 5-5-16,0 3 0 15,0 1-6-15,0-5 0 16,0-4-7-16,-5-3-1 0,5-9 2 15,0-4 12-15,0-8 8 16,5-12-13-16,-1-12-7 16,5-8-4-16,5-17 0 15,-1-3-1-15,6-1 2 16,-1 9-4-16,0 7-2 16,-4 9-3-16,-1 12 1 15,-3 8 1-15,-1 16-1 0,-5 13 1 16,1 3 3-16,-5 4 2 15,0 1 2-15,0-5-4 16,0-3 1-16,0-9 2 16,0-4 1-16,4-16 5 15,5-12-4 1,1-8 0-16,3-21-2 16,10-3 1-16,4-1-2 15,5 5-1-15,0 7-4 16,-5 13 0-16,-4 12 0 15,0 12-1-15,-5 16 1 0,-4 17 0 16,-5 3 3 0,-5 5 0-16,1 3 1 15,-1-7 2-15,1-5 1 0,-5-8 3 16,5-3-5-16,-1-9-1 16,5-8-97-1,-4-12-53-15,4-8 67 16</inkml:trace>
</inkml:ink>
</file>

<file path=ppt/ink/ink2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4.4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0 271 164 0,'-4'-4'63'0,"8"4"-34"16,19 4-16-16,-5 0 17 0,18-4 2 16,15 0 6-16,8 4-10 15,9-4-2-15,9 4-15 16,1-4-2-16,-1-4-2 0,5-4-1 16,-4 4 1-16,-10 0 0 15,-13-4 1-15,-15-1-18 16,-12-3-5-16,-15 0-114 15</inkml:trace>
  <inkml:trace contextRef="#ctx0" brushRef="#br0" timeOffset="238">560 0 196 0,'-4'76'74'0,"-1"-39"-40"0,-4 32-22 0,9-37 19 16,-5 9-12-16,1 11-1 15,-1 17-6-15,1 16-2 16,4-4-6-16,0-12-1 0,4-13 3 16,1-7 1-16,4-17 1 15,0-16-95-15,-9-16-73 16,0-20 52-1</inkml:trace>
</inkml:ink>
</file>

<file path=ppt/ink/ink2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5.8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27 134 116 0,'9'0'44'0,"-4"4"-24"0,-5 0-19 0,0 0 8 15,0 4-1-15,0 0 2 16,-5 0-1-16,5 1 0 16,0-5-3-16,0 0-1 15,0 0-3-15,-4-4 5 0,4 0 5 0,0-4-2 16,0 0 0-1,-5 0-4-15,5-1 1 0,-4 1-2 16,4 0 0-16,-5 0-3 16,1 0-2-16,4 0 1 15,0 0 1-15,0 0-1 16,-5-4-1-16,1 0 1 16,4 4-1-16,-5-4 4 15,5 4 2-15,-5-4 0 16,5 20-4-1,5 4-3-15,0 20 3 16,-1 21 2-16,1 8-1 16,4 8 0-16,0 0 1 15,0 7 2-15,5 9 1 16,4 21 1-16,9-5 0 0,5-16 0 16,0-24 26-1,0 0-18-15,4-21 15 16,1-12-18-16,-1-23 4 15,0-5-10-15,1-37 2 16,-5-7-5-16,0-33 2 16,0 0-3-16,-1-48 0 15,1 11-1-15,-4-31-2 16,-6 19 1-16,-3-7-41 16,-1 28 22-16,-9-5-136 15,5 25 86-15</inkml:trace>
  <inkml:trace contextRef="#ctx0" brushRef="#br0" timeOffset="1036">861 846 156 0,'-5'37'57'0,"5"-37"-30"0,0 81-25 16,-5-53 18-1,5 0-12-15,-4 5 7 16,4 3-8-16,-5 1 2 0,1-1-5 16,-5-8 13-16,9 1-9 0,-5-9 14 15,5-4-13-15,0-12-2 16,5 0-4-16,-1-16-3 15,1 0 1-15,-1-21 3 16,5 5-2-16,1-24-1 16,3 7 0-16,1-16-6 15,4 13 3-15,-4-1-3 16,4 13 2-16,0 3-2 16,0 13 2-16,-4 12 0 15,0 8 1-15,-5 16 0 16,4 8 0-16,-8 13 2 15,4-1 0-15,-9 9 0 16,0-5 0-16,-4 5 2 16,4-5-1-16,-5-3 4 15,0-9-3-15,1-12 4 16,4-4-4-16,0-16 1 16,9 0-1-16,0-28 1 15,0 0-2-15,0-25-1 16,5 4 1-16,0-7-4 15,-1 7 2-15,1 4-4 16,0 13 3-16,-5 4-3 16,4 15 2-16,-4 13-2 15,1 8 2-15,-6 21 0 16,5 7 1-16,-9 17 4 0,0-1-1 16,-4 9 2-16,4 0-2 15,-5-9 2-15,5-3-2 16,-4-9-36-16,8-8 19 15,-4-7-90-15,0-5 59 0</inkml:trace>
  <inkml:trace contextRef="#ctx0" brushRef="#br0" timeOffset="1224">1293 976 156 0,'27'0'60'0,"-27"0"-32"0,46 8-17 0,-28-8 22 15,5 4-19-15,9-8 2 16,0 0-10-16,4-4 1 16,-4 4-4-16,-5-4-35 15,-4 4 18-15,-9-9-88 16,-5 1 57-16</inkml:trace>
  <inkml:trace contextRef="#ctx0" brushRef="#br0" timeOffset="1401">1512 790 176 0,'0'68'68'0,"0"-68"-36"0,-10 102-29 15,6-66 20 1,4-4-15-16,-5 9 1 0,1 3-6 16,-1-3 5-16,5-5-5 0,0-11-12 15,5-1 5-15,-1-16-94 16,5-4 54-16</inkml:trace>
</inkml:ink>
</file>

<file path=ppt/ink/ink2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7.4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0 172 0,'0'36'66'0,"0"-36"-36"0,0 85-26 0,0-44 26 16,0-5-17-16,-4 21 7 15,4 0-12-15,-5-1-2 16,10-3-4-16,-5-9-13 16,9-7 7-16,-4-13-98 15,4-4 56-15</inkml:trace>
</inkml:ink>
</file>

<file path=ppt/ink/ink2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7.8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0 471 208 0,'27'4'77'0,"-27"-4"-42"0,50 8-19 0,-27-8 33 31,5 4-28-31,17-8 3 0,5 0-11 0,5-4-1 16,4-13-6-16,0-3-2 15,0-8-2-15,-4-17 1 16,-5-7 0-16,-13-5-1 0,-15 0-2 16,-17 9-54-1,-1 7 29-15,-22 9 1 16,0 11 15-16,-23 17 4 16,5 12 3-16,-19 25 11 15,9 11-6-15,-13 21 20 16,14 4-14-16,-5 11 10 15,9 1-11-15,9 16 9 16,18-4-10-16,23 9 7 16,14-13-1-16,13-17 2 0,10-11-4 15,9-17-1-15,4-11-6 16,0-17 4-16,5-12 2 0,-1-16-10 16,-3-9-4-16,-10-3-75 15,-14-4-35-15,-13-1-11 16</inkml:trace>
</inkml:ink>
</file>

<file path=ppt/ink/ink2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8.5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68 0 148 0,'0'0'57'0,"0"4"-30"0,0 8-14 0,0-4 17 15,0 8-11-15,0 9-3 16,0 7-7-16,0 16-1 15,-5 1-5-15,1 4 0 0,-5-1 1 16,-1-3-2-16,-3-1 1 16,4-7-2-16,0-9-1 15,4-8 7-15,1-3 3 16,4-13 3-16,4-12 3 0,5-8-7 16,0-13-1-16,5-15-6 15,4-13-4-15,0 1 1 16,1-1 2-16,-6 9 0 15,1 11-1-15,-5 9-6 16,0 12-1-16,0 8 1 16,-4 12 1-16,-1 12 3 15,1 12 1-15,-5 1-2 16,0 3 2-16,0 1 1 16,0-9 2-16,0-4 1 15,0-8 1-15,4-3 4 16,6-13 5-16,-1-13-7 15,4-11-3-15,6-12-2 16,-1-13 1-16,4-8-1 0,1 5-1 16,0 3 1-16,0 5-1 15,-5 11-5-15,0 17-1 16,-9 4 0-16,0 16 2 16,-4 12 4-16,-5 13 2 15,0 23 2-15,0 1 2 16,-5 4-1-16,1-1 2 15,-1-3-2-15,1-9 0 16,-5-3-1-16,4-9 0 16,1-8-11-16,-1-7-3 15,0-17-114-15,1-13 12 16</inkml:trace>
</inkml:ink>
</file>

<file path=ppt/ink/ink2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8.7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65 192 0,'23'-25'71'0,"5"29"-38"0,17-4-25 16,-18 0 31-1,-4 0-22-15,18 0 14 16,0 0-18-16,0-4-1 16,-5 4-7-16,-4-4-1 15,0 4-2-15,-14-8-59 16,1 4 31-16,-15-8-106 0,1 0 74 0</inkml:trace>
</inkml:ink>
</file>

<file path=ppt/ink/ink2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8.9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 0 192 0,'0'13'71'0,"0"-13"-38"0,-4 40-23 0,-1-20 28 15,5 5-21-15,-4 19 9 16,-1-3-16-16,-4 11 6 15,9-3-9-15,-9-1 0 16,9-3-4-16,-5-5-11 16,5-7 5-16,0-9-103 15,10-8 58-15,-6-16-88 16,5 0 78-16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52.6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 0 224 0,'41'32'85'0,"-23"-8"-46"0,-4 5-37 0,-9-9 19 16,-5 16-11-16,0 13-1 15,0 24-3-15,0 0 1 16,0 0-4-16,0-1-2 0,4-11 0 16,10-8 1-16,4-13 3 15,0-7 2-15,0-9 1 16,1-8-7-16,-6-4 0 16,-8 0-8-16,-14 0 0 15,-9 5 1-15,-10-1 3 16,-8 4 2-16,-1 4 3 15,6 9 3-15,3 3 4 16,10 5 0-16,13 19 0 16,15-3 1-16,12 0 4 0,15-1-6 15,4 1-2-15,0-4-3 16,-9-5-3-16,-10 1 1 16,-17 7-1-16,-14 5 4 15,-14-4 2-15,-18 3-27 16,-9 5-10-16,-14-8-100 15</inkml:trace>
</inkml:ink>
</file>

<file path=ppt/ink/ink2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9.1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36 0 220 0,'5'32'85'0,"-5"-32"-46"0,-5 77-32 15,1-41 27 1,4 5-21-16,-5 16 3 16,1 3-10-16,-6 1 3 15,10-8-5-15,-4-5 7 16,4-7-7-16,-5-9-41 0,10-4 20 15,-10-15-119 1,1-1 75-16</inkml:trace>
</inkml:ink>
</file>

<file path=ppt/ink/ink2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39.3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77 220 0,'18'-25'82'0,"-18"25"-44"0,59-4-29 0,-22 4 19 0,22-4-8 16,-5 0 3-1,6 0-13-15,-1-4 3 16,0 4-8-16,-9-4-97 15,-4 4 50-15,-15-4-109 16,-3 4 85-16</inkml:trace>
  <inkml:trace contextRef="#ctx0" brushRef="#br0" timeOffset="168">419 129 212 0,'-5'73'79'0,"5"-73"-42"0,-5 53-30 0,1-29 22 15,4 0-17-15,-5 4 5 16,1 5-10-16,-1-5-18 16,5-4 6-16,-4-3-113 15,8-1 65-15</inkml:trace>
</inkml:ink>
</file>

<file path=ppt/ink/ink2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40.3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104 0 140 0,'-4'8'55'0,"4"-8"-30"0,-9 44-25 0,4-19 24 15,10-1-15-15,-10 25 16 16,5 3-15-16,-9 37 9 16,4 8-11-16,-8 21 6 15,4-9-7-15,-5 16 0 16,5-7-4-16,0-1 7 15,4-16-6-15,1-20 8 0,-1-16 10 16,1-16 6-16,4-21-14 16,0-28-4-1,4-4-6-15,5-45-3 16,5 1 0-16,9-25-4 16,9 8 2-16,9-12-4 15,0 16 3-15,-1 5-6 16,-3 11 5-16,-5 17-5 15,0 12 4-15,-14 16-2 16,0 8 3-16,-13 16 2 0,-1 4 1 16,-8 25 6-16,-1 4-3 0,-4 16 6 15,9 3-6 1,0-7 8-16,9-12-7 16,5-13-21-16,8-7 9 0,1-21-123 15,5-8 72-15,3-16-74 16</inkml:trace>
</inkml:ink>
</file>

<file path=ppt/ink/ink2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40.9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 73 124 0,'0'4'46'0,"0"-4"-24"0,0 20-15 15,0-12 21 1,0 5-16-16,0 7 15 16,0 12-17-16,0 5 11 15,0 3-12-15,0 9 4 16,0-5-8-16,-5 1 2 15,5-1-4-15,-9-7 3 16,9-9-4-16,-4-8 8 16,8-4-6-16,-4-16 3 0,9 0-4 15,1-24-2-15,8 0 0 0,0-25-4 16,5 5 2-16,0-13-1 31,-1 12 0-31,-3 1-3 0,3 16 3 0,-8 7-1 16,4 13 1-16,-13 8 0 15,4 12 0-15,-9 13 2 16,4 7 0-16,-8 5 0 16,4-1 0-16,-9-4 4 15,9-3-2-15,-5-9 6 16,5 0-5-16,0-20 3 16,5-4-5-16,8-16-1 0,-4-13 2 15,1 1 1 1,3 0-1-16,1-5-8 15,4 13 3-15,-4 4-3 16,-1 8 3-16,-3 12 0 0,-6 12 1 16,-4 16 2-16,0 4-3 15,-4 9 2-15,-1-1 1 16,0 1 2-16,1-5 1 0,4-7-12 16,0-5-7-16,9-16-163 31,0-8 97-31</inkml:trace>
  <inkml:trace contextRef="#ctx0" brushRef="#br0" timeOffset="154">487 219 200 0,'23'-4'77'0,"4"4"-42"0,5-4-32 0,-14 4 17 16,5 0-8-16,4 0 1 15,5 0-8-15,-9-4-12 16,4 4 4-16,-9-9-101 15,5 5 57-15</inkml:trace>
  <inkml:trace contextRef="#ctx0" brushRef="#br0" timeOffset="328">642 0 200 0,'-9'16'74'0,"4"9"-40"0,-4 23-33 0,4-19 16 0,1 15-5 15,-1 13 1-15,1-1-5 16,-5 1-3-16,9-8-2 16,0-5 0-16,0-3 2 0,9-9-15 15,0-16-6-15,5-12-85 16</inkml:trace>
</inkml:ink>
</file>

<file path=ppt/ink/ink2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41.5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59 0 184 0,'5'0'71'0,"-5"0"-38"0,4 24-25 0,-4-8 23 16,0 4-19-16,-9 21 4 16,5 3-11-16,-5 25 2 15,4 0-4-15,-9 4 5 16,10-4-5-16,-5-1-21 15,9-7 10-15,-9-4-103 16,4-9 61-16</inkml:trace>
</inkml:ink>
</file>

<file path=ppt/ink/ink2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41.7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0,'14'-4'79'0,"-14"4"-42"0,27 13-19 16,-13-9 32 0,0 4-29-16,-1 0 2 15,6 4-15-15,-15 0 1 16,10 4-5-16,-28 0-13 15,14 5 5-15,-23-1-68 16,1 0 40-16,-10-8-101 16,13 4 75-16</inkml:trace>
</inkml:ink>
</file>

<file path=ppt/ink/ink2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42.4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 3 140 0,'18'-12'52'0,"-18"12"-28"0,14 16-22 0,-14-8 25 16,9 8-16-16,-9 12 17 15,4 5-16-15,-8 11 11 16,4 1-13-16,-9 7 8 15,9-3-10-15,-10-1-2 16,1-3-4-16,-4-9 16 16,8-3-10-16,-4-9 21 15,9-4-16-15,0-12 0 16,0 0-8-16,9-16-1 16,5-4-2-16,4-20-2 15,0 4 1-15,0-29-1 16,5 8 0-16,-5-11-7 15,5 15 4-15,-9 9-8 16,9 15 7-16,-10 13-3 16,-4 16 4-16,0 17 2 0,1 3 1 15,-15 13 2-15,5 3-1 16,-14-3 6-16,14-1-4 16,-9-8 19-16,9-3-13 0,-4-9 19 15,4 0-16-15,0-16 0 16,9 0-7-16,-5-20-1 15,19 0-2-15,0-29-2 16,0 5 1-16,18-25-4 16,0 8 2-16,4-3-4 15,-8 15 3-15,3 5-3 16,-3 11 2-16,-10 13-2 16,1 8 2-16,-19 12 2 15,4 8 1-15,-13 25 0 16,0 3 0-16,-18 17-3 15,0 4 2-15,-23 3 1 16,18-7 0-16,-9 0 2 16,10-5-1-16,-1 1-5 15,14-9 2-15,4-11-138 16,10-5 77-16</inkml:trace>
</inkml:ink>
</file>

<file path=ppt/ink/ink2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7:42.5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4 272 0,'4'0'101'0,"-4"0"-54"0,0-4-169 0</inkml:trace>
</inkml:ink>
</file>

<file path=ppt/ink/ink2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11.21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909 219 164 0,'-21'100'63'0,"9"-45"-34"0,-5 30-21 16,13-33 18-16,-5 40-13 15,1 16-4-15,0 6-6 16,4 16 0-16,8-12-2 16,-4-15-1-16,8-14 3 0,0-22 2 15,1-15 2-15,-1-15-25 0,-4-19-13 16,5-14-55-1</inkml:trace>
  <inkml:trace contextRef="#ctx0" brushRef="#br0" timeOffset="315">468 592 244 0,'-4'-18'93'0,"8"3"-50"0,8-11-41 0,-3 15 19 15,11-8-7-15,5-6 0 16,9-9-8-16,3-10-4 16,9-8-1-16,0-11-1 0,-5 4 0 0,-3 4 0 15,-5 3 0-15,-8 11-3 16,-4 8 2-16,-5 7-1 16,-7 15-2-16,-1 3 0 15,0 16 3-15,1 18-2 16,3 18 1-16,1 8 2 15,-1 0 2-15,5-1-1 16,4-2-1-16,-1-5 3 16,1 4 0-16,0 0-61 15,-4-4-25-15</inkml:trace>
  <inkml:trace contextRef="#ctx0" brushRef="#br0" timeOffset="915">18 1709 192 0,'-4'7'74'0,"4"12"-40"0,-4 18-24 16,0-15 17-16,0 15-7 15,4 15 1-15,0 7-8 16,0 4-3-16,4-8-5 16,4-3-2-16,1-8 1 0,-1-10 0 15,4-8 2-15,5-12 1 16,8-6 1-16,0-19-2 0,0-8 1 15,0-10-4-15,-4-23 0 16,-5-7-12-16,-3-4-7 16,4 11 2-16,-9 15 0 15,-4 7 6-15,0 19 3 16,-4 11 0-16,0 23 4 16,0 6 0-16,0 12 1 15,0 3 0-15,4 4 2 16,5-3 1-16,3-8 1 15,5-8 2-15,4-7 1 16,4-7-39-16,-1-15-17 16,1-7-53-1</inkml:trace>
  <inkml:trace contextRef="#ctx0" brushRef="#br0" timeOffset="1351">626 1672 164 0,'-8'11'63'0,"8"8"-34"0,-5 18-14 16,1-15 18-16,4 15-3 16,-4 15 2-16,0 14-16 15,4 4-7-15,0 4-5 16,0 19-4-16,0 14 3 0,0 4-2 16,0-4-1-16,4-7 3 15,-4-19 2-15,0-10-2 16,0-12 0-16,0-15 1 15,0-18 0-15,0-15 0 0,-4-11 2 16,0-15-12-16,-5-22-5 16,1-37-37-16,-4-22-16 15,3-11-36 1,9-8 131 15,34-14-1-31,-1 33 13 16,4 26-9-16,-3 21-8 15,-1 20-10-15,-8 25-5 16,-4 12-6-16,-5 6 1 0,-3 9 0 16,-13 6 0-16,-4 1-1 15,-5-1-3-15,-3-3 1 0,-1-7 2 16,1-4 2-16,-1-8-30 16,5-11-14-16,0-7-76 15</inkml:trace>
  <inkml:trace contextRef="#ctx0" brushRef="#br0" timeOffset="1622">1100 1750 164 0,'4'22'63'0,"-4"-4"-34"0,0 16-12 15,0-16 20-15,0 19-10 16,0 11-3-16,0 4-12 15,0 7-5-15,0 0-4 0,5 8-3 0,-5 11 3 16,0 10-2-16,0 1-1 16,0-11 3-16,0-8 2 15,0-7-2-15,0-15-2 16,0-11 4-16,0-15 1 16,0-15-7-16,-5-14-1 15,1-19-22-15,-4-26-7 16,-5-22-74-1</inkml:trace>
  <inkml:trace contextRef="#ctx0" brushRef="#br0" timeOffset="1833">1146 1661 192 0,'33'-7'71'0,"-8"7"-38"0,4 3-23 0,-16 5 17 0,3 3-9 15,1 3 0-15,0 12-2 16,-5 8-1-16,-8 10-7 15,-4 8-3-15,-8 7-1 0,-4-7 0 16,-9-4 0-16,4 0 0 16,-4-7 0-16,5-12-5 15,3-7 1-15,1-18-106 16,8-11-8 0</inkml:trace>
</inkml:ink>
</file>

<file path=ppt/ink/ink2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13.61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0 174 196 0,'25'3'74'0,"-17"16"-40"0,9 14-16 0,-9-18 23 16,5 3-12-16,-1 1-5 15,5-1-5-15,-1-3-2 16,1-4-9-16,0-7-1 0,3-8 3 16,5-10-4-16,0-12 2 15,-4-4-3-15,-4-7 0 16,-5-7-6-16,-8-4-1 15,-8 11-28-15,-4 7-12 16,-5 4 14-16,-3 11 8 16,-1 8 8-16,1 11 6 15,-1 14 9-15,-4 12 8 16,4 14 4-16,5 12 3 16,4-1-6-16,8-7-2 0,0-3 1 15,8-5 3-15,9-10-2 16,8-15 1-16,8-8-3 15,8-11-1-15,5-14-5 16,0-12-3-16,0-7 2 16,-5-7 2-16,1-4-7 15,-5 7 0-15,-3 0-16 16,-5 16-5-16,-4 10 7 16,-4 11 6-16,-5 11 5 15,1 12 3-15,-5 14-1 16,-3 12 1-16,-1-1 2 15,-4 4 0-15,-4 0 0 16,0-7 2-16,0-8 10 0,0-7 4 16,0-8 8-16,0-10 2 15,4-12-11-15,5-11-6 16,3-14-4-16,5-27-1 16,8-14-2-16,8 0 1 15,9 11-4-15,-1 3-2 16,1 15 2-16,-5 12 2 15,-8 7-27-15,-4 7-11 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6.8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2518 111 172 0,'13'-53'66'0,"-17"37"-36"0,-5-8-18 16,0 16 19-16,-10 4-18 15,-8 0-5-15,-9 8-7 0,-1 8-4 16,5 8 2-16,0 8 2 0,10 13 4 15,3 12-2-15,10 3-2 16,9-3 2-16,9-5 0 16,5-3-1-16,4-1 1 15,-4-7-2-15,0-1 2 16,-10-7-2-16,-8-5 2 16,-10 0 2-16,-4-4 2 15,0-3-1-15,-10-9 1 16,1 0-11-16,0-4-4 15,4 0-5-15,9 4 0 16,5 0 0-16,5 4 3 16,8 8 4-16,5 9 1 15,0 7 5-15,0 21 4 0,-4 16 3 16,0 4 3-16,-5 3-3 16,-5-3-2-16,0 0-2 15,1 0-3-15,4-8 3 16,0-12 0-16,0-13-1 15,0-11 1-15,4-13 2 16,6-20 4-16,-1-20-59 16,9-1-28-16,9-31-10 15</inkml:trace>
  <inkml:trace contextRef="#ctx0" brushRef="#br0" timeOffset="-1710">0 629 216 0,'50'0'82'0,"-14"4"-44"0,15-8-33 0,-15 4 19 16,14 0-6-16,9-4-1 16,5 0-5-16,0 0-2 15,-1 0-6-15,-8 0 2 0,-9 0 0 16,-10 0-35-16,-13 4-18 16,-14 4-64-1</inkml:trace>
  <inkml:trace contextRef="#ctx0" brushRef="#br0" timeOffset="-1513">178 916 192 0,'27'4'71'0,"9"0"-38"0,23-8-17 16,-27 4 22-16,5 0-9 15,13 0-2-15,4-4-13 16,1 0-4-16,0 0-6 15,-5 0-1-15,-9-4 1 0,-5 0-46 16,-4 0-22-16,-27 0-44 16</inkml:trace>
  <inkml:trace contextRef="#ctx0" brushRef="#br0" timeOffset="41404">1070 625 164 0,'4'-16'63'0,"-8"12"-34"0,-10-4-16 0,5 8 17 16,-5 4-17-16,-8 0-7 15,-6 0-4-15,1 4 0 16,0 4-1-16,4 0-1 0,5 4 3 16,4 0-4-16,5 5-2 15,4 3 2-15,5 0 0 0,10 5 1 16,3 3 0-16,5-8-3 16,1 1 0-16,3 3 2 15,-3 4 2-15,-1 1 2 16,-5-9 3-16,-8 0 1 15,-5-4 1-15,-9 1-2 16,-5-5-1-16,1 0-3 16,-6-4 1-16,1-4 2 15,5-4 2-15,-1-4-6 16,0 0 0-16,5-4-30 16,5 0-13-16</inkml:trace>
  <inkml:trace contextRef="#ctx0" brushRef="#br0" timeOffset="41720">1161 657 148 0,'-14'4'55'0,"14"4"-30"0,-4 5-21 0,4-1 13 15,0 8 1-15,4 12 1 16,1 21-6-16,-1 12-3 16,-4 8-5-16,0 3-2 0,0 5 1 15,0 12-2-15,-4 25-2 0,-1-1 3 16,-4 5 2 0,0-25-2-16,0-16-2 0,0-17 0 15,0-15-1-15,0-13 4 16,0-11 2-16,4-17-18 15,0-20-9-15,-4-25-71 16</inkml:trace>
  <inkml:trace contextRef="#ctx0" brushRef="#br0" timeOffset="41961">1115 690 116 0,'23'-25'46'0,"-9"25"-24"0,22-12-10 0,-18 12 13 16,5 4 0-1,5 4 0-15,3 0-10 0,1 5-2 16,0 7-7-16,-5 8-4 0,-4 9 1 16,-9 15-2-16,-10 1-1 15,-8 3 1-15,-10-3 1 16,-9-4-1-16,-4-5 2 16,4-7 0-16,-4-13 1 15,0-8-2-15,4-8 1 16,9-8-46-16,5-8-21 15,9-8-14 1</inkml:trace>
  <inkml:trace contextRef="#ctx0" brushRef="#br0" timeOffset="42442">1639 673 156 0,'0'-20'60'0,"0"12"-32"0,-5 0-24 16,5 4 15-16,-4 0-5 15,-1 4 0-15,-4 0-8 16,0 0-4-16,-5 8-1 16,1 8 1-16,-1 9 3 0,-4 11 0 15,4 4 2-15,1 21 0 16,3 0 3-16,1-5-3 0,5-7 1 15,4-8 4-15,0-9 4 16,4-12-4-16,5-8-2 16,5-16-3-16,0-16 0 15,4-12-4-15,0-9-2 16,0-11-27-16,-4-1-12 16,-5 4 1-16,-4 9 2 15,-5 3 17-15,0 13 11 16,-5 8 0-16,-4 8 1 15,0 12 7-15,0 12 4 16,4 8 9-16,1 13 3 16,4 3-6-16,4 9-4 15,5-5-2-15,5-3-1 16,4-5 0-16,1-7 0 0,3-5-2 16,-4-8 1-16,1-8-26 15,-1-8-12-15,-4-4-48 16</inkml:trace>
  <inkml:trace contextRef="#ctx0" brushRef="#br0" timeOffset="42861">1830 763 120 0,'0'20'46'0,"0"-8"-24"0,5 4-15 15,-1-4 15-15,1 4-4 0,-5 5-1 16,0 15-3-16,0 0 1 16,0 5-8-16,-5-1-2 0,1-3-1 15,-1-9-2-15,1-8-2 16,4-3 5-16,0-9 4 16,0-8-5-16,4-12 0 15,1-25-2-15,4-7-2 16,0-9 3-16,5-4 2 15,-1 5-7-15,5 7-3 16,1 9 3-16,-1 3 2 16,0 13 5-16,-4 4 2 15,-1 8-1-15,-3 8-1 0,-6 12 1 16,-4 12 1-16,0 13-3 16,-4 15-3-16,-1 5 2 15,0 4 0-15,5-5 1 16,0-7 2-16,5-9-1 15,9-7 0-15,-1-13-32 16,6-8-14-16,-1-20-59 16</inkml:trace>
</inkml:ink>
</file>

<file path=ppt/ink/ink2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14.06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79 1724 152 0,'0'11'57'0,"0"12"-30"0,-4 10-12 0,4-11 18 15,0 8-12-15,-4 14-2 16,-1 19-5-16,-3 15 1 16,0 10-8-16,-1 8-2 0,5-14-1 15,-4-8-2-15,4-8 1 16,0-10-2-16,4-15 2 0,8-30-11 31,0-15-94-31</inkml:trace>
  <inkml:trace contextRef="#ctx0" brushRef="#br0" timeOffset="210">366 1469 164 0,'8'37'63'0,"-4"4"-34"0,1 48-12 16,-5-52 22-16,-5 18-11 15,1 4-1-15,0 19-14 16,0 25-3-16,0 5-6 15,0 3-3-15,4-19 2 0,0-7 2 16,0-11 2-16,0-11-3 0,0-19-3 16,-5-14-44-16,-3-15-19 15,0-8-40 1</inkml:trace>
  <inkml:trace contextRef="#ctx0" brushRef="#br0" timeOffset="346">0 2127 212 0,'0'4'79'0,"12"4"-42"0,9-1-34 0,-4-3 17 16,8-1-10-16,12-3-3 15,9 0-15-15,8 0-5 16,8-3-87-16,-3 3-35 16</inkml:trace>
  <inkml:trace contextRef="#ctx0" brushRef="#br0" timeOffset="660">607 2272 168 0,'-12'26'66'0,"20"-23"-36"0,0 1-11 16,-3-4 23-16,7-7-10 15,5-8-1-15,3-4-14 16,10-7-5-16,-1-3-7 16,0-12-2-16,0 0 3 0,-4 4-3 15,-13 0-2-15,-3 4-11 16,-9 7-6-16,-9 11 1 15,-7 8 1-15,-1 7 6 16,-4 7 3-16,0 16 5 16,-3 14 2-16,7 18 11 15,0 4 6-15,13 8-6 0,8-8 0 16,9-7-5-16,3-8 0 16,5-7-3-16,8-7 2 15,5-4-2-15,-1-12 2 16,4-14-31-16,9-7-10 15,4-11-88 1</inkml:trace>
  <inkml:trace contextRef="#ctx0" brushRef="#br0" timeOffset="962">1423 1950 212 0,'-34'18'82'0,"9"-3"-44"0,-8 15-31 0,21-15 20 0,-5 7-10 15,0 4-2-15,1 0-2 16,3-1 1-16,9 5-7 16,8 3 2-16,9-3 4 0,7-4-3 15,5 0 0-15,5 0-2 16,-1-4 0-16,0 0-4 16,-4-4-3-16,-4 1 0 15,-5-1 1-15,-7 1 1 16,-9-1 3-16,-5 1-1 15,1-4 0-15,-4-4-6 16,0-4 1-16,-1-3-16 0,5-8-4 16,0-3-30-16,4-8-12 15,0-4-56 1</inkml:trace>
  <inkml:trace contextRef="#ctx0" brushRef="#br0" timeOffset="1247">1826 1961 188 0,'-12'0'71'0,"-5"7"-38"0,-12 4-21 0,16-3 19 15,-3 7-10-15,-5 7-1 16,4 4-4-16,5 3 0 16,4 1-8-16,8 3-3 0,12 4-1 15,5 0 6-15,3-4 4 16,5-3-3-16,-4 0 1 0,0-4-7 15,-4-4-1-15,-9 0 0 16,-4 0 0-16,-8-3 0 16,-8 3 2-16,-5-4-1 15,-4-3 0-15,-4-4-23 16,4-3-8-16,1-12-47 16,3 0-20-16</inkml:trace>
  <inkml:trace contextRef="#ctx0" brushRef="#br0" timeOffset="1921">1926 2375 212 0,'37'4'79'0,"-16"0"-42"0,8-4-17 0,-12 0 24 16,8-4-11-16,4 0-4 16,0-7-11-16,0-7-1 15,0-8-10-15,1-4-4 0,-1-7-2 16,-4-4-1-16,-9-3 2 15,-12 3-3-15,-8 4 0 16,-4 8-17-16,-4 7-5 16,-9 3 9-16,-4 8 5 15,0 7 3-15,-4 12 2 16,4 14 7-16,0 11 3 16,4 12 5-16,4 10 6 15,9 4-7-15,8 0-1 16,4-7-1-16,13-4 2 15,4-7-1-15,4-11 2 0,4-8-4 16,4-7 1-16,4-8-1 16,5-11 1-16,0-11-2 15,-5-7-1-15,-4-7-6 16,1-16-1-16,-5 1-15 16,-4 3-4-16,-4 8 0 15,-5 11 2-15,-3 11 6 16,-13 11 4-16,0 18 2 15,0 8 5-15,-5 7 10 16,1 4 6-16,-4 8 0 16,4-8 0-16,0-4-6 0,0-3-3 15,4-8 4 1,4-4 4-16,4-7-1 0,9-11 3 16,-1-3-10-16,5-8-3 15,4-12 0-15,8-10 1 16,-4-15-1-16,5-4 1 15,-1 0-2-15,-8 12-1 16,-4 10-4-16,-5 12 0 16,-3 10-3-16,-5 16 2 15,-8 18 1-15,-4 11 2 16,-4 11-1-16,-1-4 1 16,5 0 2-16,0-3 0 15,4-4 2-15,4-4 1 16,5-7 3-16,3-11 1 0,5-8-72 15,8-3-30-15,8-26-43 16</inkml:trace>
  <inkml:trace contextRef="#ctx0" brushRef="#br0" timeOffset="2537">3494 1584 220 0,'9'-8'82'0,"-9"16"-44"0,-4 21-31 0,-1-6 18 15,1 6-7-15,-4 8 0 16,0 15-4-16,-5 0-1 15,-3 14-7-15,-1 16 0 0,0 14 4 16,1-4-6-16,3-3-2 0,5-19-1 16,4-14 1-16,0-12 3 15,-1-11 4-15,10-14-2 16,3-15-2-16,4-16 0 16,5-10-1-16,0-22-5 15,3-12 1-15,10-6-20 16,3 6-7-16,4 8 12 15,-3 15 5-15,-1 11 4 16,0 10 2-16,-4 16 3 16,-8 15 0-16,0 10-2 15,-13 16 0-15,-8-1-1 0,-8 0 3 16,-13 1 4-16,-4-1 6 16,-4-3-1-16,0-8 3 15,0-7-4-15,4-8 1 16,0-6-36-16,4-12-15 15,4-8-74 1</inkml:trace>
  <inkml:trace contextRef="#ctx0" brushRef="#br0" timeOffset="2942">3740 2323 200 0,'29'12'74'0,"-16"-12"-40"0,7 3-29 0,-7 1 17 15,-1-4-8-15,5 0 2 16,4-4-7-16,0-3-1 0,4-8-4 16,4-7-3-16,-4 0 2 0,0-8-4 15,0-3 0-15,-1-8-4 16,-3 4 1-16,-4 4-9 16,-5 3-2-16,-3 4-1 15,-5 8 2-15,-4 3-1 16,-4 4 2-16,-5 0 7 15,-7 3 5-15,-5 8 4 16,0 8 1-16,-4 10 11 16,0 12 5-16,4 7 3 15,1 15 1-15,3 3-9 16,5 4-4-16,7-7 0 16,10-4 3-16,7-7 1 0,5-8 0 15,8-7-5-15,8-7-2 16,4-16 0-16,5-6 0 15,4-9-7-15,-1-6-2 16,1-8-66-16,-8-15-28 16,-1-3-20-1</inkml:trace>
  <inkml:trace contextRef="#ctx0" brushRef="#br0" timeOffset="3212">4480 2016 192 0,'0'15'74'0,"0"4"-40"0,-4 14-20 0,4-14 22 15,-4 10-14-15,0 12-2 16,0 7-8-16,-4 0-2 16,-1-4-6-16,1 4-3 0,0-3 2 0,-1-8-4 15,1-4 0-15,0-7 18 16,-1-8 11-16,5-6-3 16,4-12-2-16,4-12-9 15,5-13-4-15,3-16-5 16,9-15-2-16,4 1-3 15,4-1-1-15,4 5-1 16,-4 6 0-16,5 8-29 16,-1 11-12-16,0 8-29 15,5 3-10-15,3 8-24 16</inkml:trace>
  <inkml:trace contextRef="#ctx0" brushRef="#br0" timeOffset="3632">5038 2124 196 0,'-17'3'74'0,"1"9"-40"0,-18 6-18 0,18-7 24 16,-5 15-12-16,-4 4-4 15,4 3-5-15,5 0-2 16,7-3-9-16,9-4 1 0,13-4 4 16,8-4-1-16,8-7 1 15,4-7-7-15,4-8-2 16,5-7-2-16,0-7 1 15,-5-4 0-15,-4-4 1 16,-8 4-5-16,-4 3-1 0,-8 4-6 16,-5 4 0-16,-8 11 2 15,-4 11 3-15,-5 4 0 16,-3 7-1-16,-1 8 0 16,1 7 3-16,4 3 0 15,-1 5 1-15,5 14 4 16,4 11 2-16,0 15 6 15,4 0 3-15,5-3-4 16,-1-8 1-16,-4-8-3 16,-4-7 2-16,-4-7 3 15,-9-7 1-15,-7-8-2 16,-1-19 0-16,4 1-3 16,-33-8-1-16,-41-4-34 15,-5-11-13-15,-16-7-131 16</inkml:trace>
  <inkml:trace contextRef="#ctx0" brushRef="#br1" timeOffset="5824">1256 53 160 0,'0'-8'63'0,"13"8"-34"0,-5 4-19 0,0 0 17 16,5-1-9-16,3 5 0 15,5-1-7-15,0-3 1 16,12 0-7-16,5-1-3 0,3-3 1 16,13 0-2-16,5 0-1 0,-1 0 3 15,13-7 0-15,-1 0-4 16,1-8-1-16,4-4-2 15,4 1 3-15,4 3-2 16,0 0 1-16,-8 8 0 16,-4 11 0-16,0 3 2 15,-5 8 0-15,-3 3 0 16,3 4 0-16,5 1 0 16,4 2 2-16,8 5-1 15,5 3 2-15,3-7 0 16,9-11 1-16,4-8-5 15,12-3 1-15,1-4 0 16,-5-4 2-16,1-7-1 0,3 0-1 16,1 0 1-16,-5 4-1 15,0 7-3-15,-8 7 0 16,-8 8 8-16,0 3 6 16,3 8-3-16,5 15 0 15,-4 3-4-15,4 4-3 16,-4-3 2-16,8-5 0 15,9 1 1-15,3-8 0 16,1 1-5-16,-4-5 1 16,3-3 2-16,38-4 1 15,0-7-4-15,-12-7 1 16,0-1-2-16,-1 0-2 0,5 1 5 16,-71-5 1-16,-12 1 4 15,28 4 3-15,-11-1 0 16,24 4 2-16,100 11-8 15,-42 4-2-15,-24-7 1 16,-18-1 1-16,-20-3-17 16,-12-4-5-16,-17-4-99 15</inkml:trace>
  <inkml:trace contextRef="#ctx0" brushRef="#br1" timeOffset="6470">7455 918 140 0,'-4'8'55'0,"4"-5"-30"0,0 5-16 16,4-1 14-16,0 0-5 16,-4 8 2-16,9 7-9 15,-1 1-2-15,0 2-5 16,5 5 2-16,-1 3 3 0,5 1-3 15,-5-8-1-15,1-4 0 16,12 7-1-16,16 16-5 16,-3-16 1-16,-5-3 2 0,21 4 1 15,50 10 10-15,-4-3 3 16,4-3-1-16,13-12-1 16,3-4-6-16,1-3-3 15,-1-4-2-15,-11-3 0 16,-14-1-2-16,-3-3 2 15,-13 3-2-15,-13-3 2 16,-20 0-4-16,0-4 0 16,-21 0-1-16,0 0 0 15,-21 0-40-15,4-4-17 16,-16 0-47 0</inkml:trace>
  <inkml:trace contextRef="#ctx0" brushRef="#br1" timeOffset="6786">8874 1225 200 0,'21'7'77'0,"-13"-7"-42"0,21 12-32 16,-8-9 15-16,0 8-3 15,16 0 4-15,-4 4-7 16,9 0 1-16,0 0-8 16,-5 3-3-16,0 5 1 0,-12 6 4 0,-8 4 6 15,-17 4-3-15,-8 4 2 16,-13 11-3-16,-8-8 0 16,0-7-5-16,8-4-1 15,-4-3-1-15,8-8-2 16,9-7-63-16,4-4-30 15,8-11-19 1</inkml:trace>
  <inkml:trace contextRef="#ctx0" brushRef="#br1" timeOffset="7283">9535 1170 192 0,'-12'-15'74'0,"12"15"-40"0,0 4-31 0,0-4 28 16,4 14-3-1,8 5-12-15,-3-1-6 16,-1 4-7-16,5 1-3 0,-1-1 1 16,1 0 1-16,-1-3 1 0,1-1-1 15,-5-3-2-15,0-8-30 16,-4-3-15-16,5-8-57 15</inkml:trace>
  <inkml:trace contextRef="#ctx0" brushRef="#br1" timeOffset="7445">9723 1062 216 0,'0'4'82'0,"0"7"-44"0,0 15-33 16,0-15 19-16,0 4-13 15,0 3-1-15,0 1-4 16,8-1 1-16,0-3-4 16,13 4-15-16,-4-5-5 0,-1 9-90 15</inkml:trace>
  <inkml:trace contextRef="#ctx0" brushRef="#br1" timeOffset="7911">9760 1946 212 0,'-21'0'82'0,"42"8"-44"0,-9-5-25 0,-3 1 22 0,7-4-7 15,-3-4 0-15,16-3-11 16,0-8-3-16,4-7-8 16,5-4-4-16,-5-7 1 0,-4-19-2 15,-8 4-1-15,0 0 1 16,-13 3-1-16,-8 12 0 16,-8 7 0-16,-13 11-5 15,-8 12-1-15,0 10 0 16,4 23 4-16,-4 10-4 15,-5 5 2-15,5 3 2 16,4-4 1-16,21 1 5 16,4 3 5-16,4-4 1 15,21-3 4-15,9-8-3 16,7-7-1-16,1-8-4 16,-1-6-1-16,-3-12-1 0,-5-8 0 15,-4-7-38-15,-4-3-16 16,-4-4-41-1,-8-4-62-15,-1 0 40 16</inkml:trace>
  <inkml:trace contextRef="#ctx0" brushRef="#br1" timeOffset="8241">10334 1721 196 0,'13'3'74'0,"-1"-3"-40"0,-8 15-31 0,0-4 17 16,-4 4-8-16,0 3 1 15,-4 5-6-15,0 3 1 0,0 3-5 16,-4 4 0-16,-5 4 1 0,9 4-5 16,-9 0 1-16,1-4 0 15,-1-4 2-15,5-7 5 16,0-8 4-16,4-6 5 16,4-12 2-16,4-8-5 15,4-14 0-15,9-8-4 16,-1-3 0-16,9-11-5 15,0-1-1-15,-4 5-3 16,8 3-3-16,-4 7 2 16,-8 4 0-16,8 8-2 15,-8 7 0-15,-1 3-16 0,-3 4-5 16,3 1-54 0,5 3-24-16,-4 0 6 15</inkml:trace>
  <inkml:trace contextRef="#ctx0" brushRef="#br1" timeOffset="8632">10750 1747 176 0,'0'0'66'0,"0"3"-36"0,0 1-24 0,0-4 15 16,4 4-9-16,-4 3 1 15,0 4-2-15,-4 4 3 0,-4 11-7 16,4 0 2-16,-5 0 2 0,-3 3-6 16,-5 8-1-16,1 4-2 15,-1 3 1-15,0-3 0 16,5-8 1-16,-1-3 6 16,5-8 4-16,4-7 6 15,4-12 4-15,4-10-12 16,4-11-5-16,5-8-2 15,3-4 1-15,1-3-3 16,0-4 0-16,8 3-3 16,-9 1-1-16,13 4-1 15,-8 3 0-15,0 11-3 16,0 0 1-16,0 8-36 16,-5 3-13-16,5 4-55 15,-4 4-38-15,-1-1 63 16</inkml:trace>
  <inkml:trace contextRef="#ctx0" brushRef="#br1" timeOffset="8889">11012 1924 212 0,'-33'15'82'0,"20"0"-44"0,-3 7-31 0,7-7 20 16,9 3-3-16,-4 4 1 15,-4 0-6-15,16 1-1 16,-4-5-10-16,5-3 6 0,3-8 5 15,5-7-8-15,0-3-1 16,-1-8-6-16,-3-4-1 0,3 0 1 16,-16-4 0-16,0 1-2 15,-4-4-2-15,-8 3-17 16,12-3-9-16,-4 0-19 16,-5 0-8-16,9 0-31 15,13-1-49 1,-5 9 34-16</inkml:trace>
</inkml:ink>
</file>

<file path=ppt/ink/ink2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23.252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38 0 148 0,'12'29'55'0,"-4"-10"-30"0,-3-5-16 16,-5-2 14-16,0 2-7 15,-5 8 1-15,-3 8-8 0,4 7-3 16,-4 0-3-16,-1 7 6 0,1-3 4 15,-4 0 7-15,7-15 4 16,1-8 10-16,4-7 3 16,0-18-13-16,9-4-4 15,3-11-6-15,13-8 1 16,-8-11-6-16,12 1-1 16,0 3-4-16,-4 3-3 15,0 8-3-15,-4 1 1 16,-9 2 1-16,5 5 0 15,-9 7-27-15,-4 0-9 0,-4 3-42 16,0 5-17-16,0-5-14 16</inkml:trace>
</inkml:ink>
</file>

<file path=ppt/ink/ink2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23.479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117 48 208 0,'-38'30'79'0,"22"-12"-42"0,-13 8-43 0,25-15 12 16,-9 4-15-16,5 0-2 15,-1-4-76-15,9 0-31 16</inkml:trace>
  <inkml:trace contextRef="#ctx0" brushRef="#br0" timeOffset="178">375 0 236 0,'-17'22'88'0,"5"0"-48"0,-13 12-40 0,21-16 18 16,-9 8-12-16,-4 11-1 0,-7 11-30 15,7-7-12-15,-8-4-64 16,4-8-27-16</inkml:trace>
</inkml:ink>
</file>

<file path=ppt/ink/ink2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45.3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311 26 224 0,'12'-19'85'0,"-8"19"-46"0,1-7-43 15,-5 7 13-15,0 11-3 16,0 4 1-16,-9 3 3 16,-7 12 1-16,-9 25-5 15,-9 26-4-15,-3 8 1 0,0 4-2 16,16-27-1-16,-4-10 1 16,0 25 1-16,4-11 1 0,0 1 1 15,5-9-2-15,3-10 1 16,1-7 2-16,3-19 2 15,1-4-43-15,8-37-18 16,0-29-52 0</inkml:trace>
  <inkml:trace contextRef="#ctx0" brushRef="#br0" timeOffset="182">253 66 164 0,'16'11'63'0,"-7"4"-34"0,7 18-16 0,-16-3 19 15,8 18-7-15,1 26-2 16,-1 15-9-16,0 0-1 0,1-19-8 16,-1-11-3-16,0 33-1 0,1-10 3 15,3-1 2-15,1-14 0 16,-5-12-1-16,0-7-45 16,-12-18-18-16</inkml:trace>
  <inkml:trace contextRef="#ctx0" brushRef="#br0" timeOffset="347">90 688 168 0,'42'7'63'0,"0"-7"-34"0,20 0-34 0,-50 0 12 15,18 0-6-15,15 0-1 16,1-4-72-16,0-3-31 15</inkml:trace>
</inkml:ink>
</file>

<file path=ppt/ink/ink2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45.9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0 184 0,'4'3'71'0,"0"16"-38"0,1 11-23 0,-5-8 17 0,0 7-7 16,0 23-1-16,-5 37-11 15,1 7-3-15,0 4-3 16,-4 7 1-16,4 4 2 0,-1 11 0 16,5-7 0-16,5-19-30 15,3-15-10-15,0-18-67 16</inkml:trace>
</inkml:ink>
</file>

<file path=ppt/ink/ink2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46.5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332 39 228 0,'-4'-33'88'0,"-8"29"-48"0,-17 8-40 0,16 3 16 15,-8 8-5-15,-4 11 1 16,-4 19 0-16,4 3 0 16,4 3-6-16,5 5-2 0,3-4 2 15,9-8-3-15,8-7 0 16,9-4 3-16,8-11 1 16,8-7-1-16,8-11 1 15,5-11-4-15,-1-12 0 16,1-3-1-16,-9-8 1 15,-4-14-2-15,-8 0-1 16,-4 3-2-16,-9 8 1 0,-4 7-4 16,-8 7 1-16,-4 12 0 15,-5 11 2-15,1 21 1 16,-1 12 1-16,1 8-5 16,-1 7 1-16,9 10 0 15,4 23 2-15,9 34-1 16,-1-34 1-16,0-15 4 15,5 48 1-15,-5-18 1 16,5 19 2-16,-1-20-3 16,-4 12-2-16,1-18 2 15,-14-4 0-15,1-12 1 16,-21-10 2-16,5-12-3 16,-22-25-2-16,9-4 0 0,-21-26-1 15,8 0 0-15,-12-41 0 16,-21-40-11-16,20-4-3 15,26 7 7-15,21 15 3 16,24 8 1-16,21 7 0 16,21 0 2-16,21-4 0 15,13 11 1-15,3 0 2 16,1 8 1-16,-5 4 1 16,-16 3-5-16,-13 3 1 15,-21 9-64-15,-20 6-27 16,-25 1-14-1</inkml:trace>
</inkml:ink>
</file>

<file path=ppt/ink/ink2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46.8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0 236 0,'12'8'88'0,"-12"-8"-48"0,83 11-25 16,-70-7 26-16,49-1-11 16,-8-3-2-16,46 0-14 15,-17 0-6-15,55 0-5 16,107-3 0-16,0 3 2 0,-16-4-86 16,0 15-39-16,-25-11 2 15</inkml:trace>
</inkml:ink>
</file>

<file path=ppt/ink/ink2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46.9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4 288 0,'0'-3'107'0,"8"6"-58"0,-8-3-57 15</inkml:trace>
</inkml:ink>
</file>

<file path=ppt/ink/ink2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49.2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1176 196 0,'-4'-29'74'0,"4"29"-40"0,4-48-22 15,-4 44 19-15,8-18-16 16,5-26-3-16,-1 0-10 16,1 11-2-16,8-37 0 15,-5 11 0-15,9-22 2 0,8-56-3 16,-3 1-2-16,-1 10-7 16,-9 23-2-16,-3 22 5 15,0 22 3-15,-5 26-4 16,1 22 1-16,-1 34 3 15,1 21 4-15,3 20-1 16,-3-5-2-16,-5-7 2 0,13 56 0 16,16 62 1-16,-12-55 0 15,-4-18 0-15,4 25 2 16,-4-18 1-16,0 0 1 16,0-19 0-16,-9-18 0 15,0-11-57 1,-12-23-64-16,0-7 25 15</inkml:trace>
</inkml:ink>
</file>

<file path=ppt/ink/ink2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49.3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11 184 0,'8'0'68'0,"4"0"-36"0,13 7-29 0,-8-7 15 0,8 0-11 15,8-4-4-15,13 1-11 16,8-1-5-16,-4 0-70 15,8 1-33-15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15.78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177 0 192 0,'-50'21'71'0,"18"7"-38"0,-9 49-36 16,23-33 11-16,0 33 7 15,4 12 5-15,10 0-2 16,8 21 0-16,10 3-10 15,8 0-3-15,10-16 1 0,9-16 6 0,14-16 4 16,4-28 3-16,0-29 3 16,1-16-3-16,-1-25 0 15,-9-24-6-15,-9-7-3 16,-18-9-3-16,-23-20 0 16,-19-21-4-16,-26-11-2 15,-14 16-3-15,-1 8 1 16,1 16-4-16,5 28 1 15,4 21-3-15,9 11 2 16,4 9-28-16,14 4-11 16,10 8-17-16,8 8-7 15,10 8-34 1</inkml:trace>
</inkml:ink>
</file>

<file path=ppt/ink/ink2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49.6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0 120 0,'0'15'46'0,"0"18"-24"0,-4 19-10 15,4-12 13-15,0 12-13 16,0 7-7-16,0-11-3 16,0-7 0-16,0 22-1 0,0-11-1 0,0 14 3 15,0-3-2-15,0-11-1 16,0-8 40-16,0-22 18 16,0-3-29-16,4-30-13 15,0 3-11-15,5-29-2 16,7-25 0-16,5-16 3 15,4 4-5-15,4 11-3 16,0 11 1-16,1 8 0 16,-5 11-24-16,-1 7-8 15,1 11-71 1</inkml:trace>
  <inkml:trace contextRef="#ctx0" brushRef="#br0" timeOffset="389">484 310 156 0,'-9'23'60'0,"9"-1"-32"0,-4 19-20 15,4-23 18-15,0 0-6 16,0 1-2-16,0 14-8 16,0-3-4-16,0 14-3 15,0-3-3-15,4 3 1 0,1-7 10 16,-1-3 5-16,0-9 5 15,0-17 4-15,0-1-11 0,5-25-5 16,-1 3-6-16,0-22-3 16,9-26-2-16,-1-11 1 15,1-4-1-15,4 16 0 16,-4 10-3-16,-1 15 1 16,1 11-3-16,4 19 2 15,-5 18 1-15,1 11 2 16,-5 11 1-16,-3 8 1 15,-1 3 0-15,-4-7 2 16,0-7-1-16,5 10 2 16,-5 1-9-16,4-8-1 15,0-3-38-15,5-12-15 16,-1 1-36 0</inkml:trace>
  <inkml:trace contextRef="#ctx0" brushRef="#br0" timeOffset="644">1008 473 192 0,'-21'37'74'0,"9"-18"-40"0,3 14-29 15,9-26 19-15,0 23-2 16,0-8 2-16,13 4 2 16,-1-4 1-16,9-7-14 15,-4 0 5-15,12-15 5 0,-4 0-8 16,0-19-1-16,-4 4-8 15,-1-7-2-15,-3-15 0 16,-13-3 0-16,-4 3-7 16,-8 3 0-16,0 1-28 15,-5 3-11-15,1 5-17 0,3-1-3 16,5 7-44 0</inkml:trace>
</inkml:ink>
</file>

<file path=ppt/ink/ink2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50.5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47 0 236 0,'0'40'88'0,"-4"5"-48"0,0 17-38 0,-1-25 19 0,1 8-9 15,0 29-2-15,-4 37-3 16,-1 3-2-16,5-40-3 16,0-11 1-16,4 22 2 0,0 48 0 15,4-22 0-15,0-18-28 16,1-27-11-16,-1-18-80 16</inkml:trace>
</inkml:ink>
</file>

<file path=ppt/ink/ink2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51.01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194 862 272 0,'0'-18'101'0,"-8"-1"-54"0,-9-3-46 0,9 15 19 15,-9-1-16-15,-4 4-4 16,0 4-3-16,-4 8-1 15,5 7 3-15,-1 3 2 0,4 4 4 16,5 12-2-16,8 3 0 16,4 7-1-16,8-7 1 15,13-7 7-15,8-12 3 16,8-11 0-16,5-14 2 16,-1-15-6-16,1-8-1 15,0-10-4-15,-5-20-1 0,-4-21-1 16,-3-22-2-16,-6-5-28 15,-7-10-11-15,-4-15 6 16,-1 14 6-16,-4 27 14 16,-3 22 7-16,-5 22 3 15,0 25 1-15,-5 31 13 16,-3 21 5-16,0 16-4 16,-1 21-2-16,1 42-3 15,4 21-2-15,0-7-1 16,4 15 2-16,0 3-3 15,4-54 0-15,0-9 1 16,9-3 0-16,3 15-53 16,5-30-24-16,-4-26-40 15</inkml:trace>
  <inkml:trace contextRef="#ctx0" brushRef="#br0" timeOffset="181">789 881 280 0,'0'37'104'0,"-4"-8"-56"0,4 19-54 0,0-22 17 16,4 4-5-16,0 3 1 15,0-7 1-15,0-11 0 16,-4-8-4-16,0-11-34 0,0-14-14 16,-4-15-69-1,-4-1-36-15,0-17 69 16</inkml:trace>
  <inkml:trace contextRef="#ctx0" brushRef="#br0" timeOffset="286">697 319 272 0,'13'-4'101'0,"3"4"-54"0,14 7-53 15,-14 1 19-15,5-1-70 16,4 4-25-16,0 4-20 16,12-4-5-16</inkml:trace>
</inkml:ink>
</file>

<file path=ppt/ink/ink2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51.8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270 0 200 0,'-13'-4'74'0,"9"11"-40"0,-4 8-38 15,4 4 13-15,0 14-3 16,0 26 1-16,-1 23 8 15,1 10 4-15,0 12-9 16,0 32-3-16,0 12-3 0,4-11-2 16,0-48 1-16,0-11 0 15,0 10 1-15,0-14 0 0,4-3 0 16,-4-12 0-16,0-22 2 16,0-8-34-16,-4-32-15 15,0-1-63 1</inkml:trace>
  <inkml:trace contextRef="#ctx0" brushRef="#br0" timeOffset="225">0 52 196 0,'16'-34'74'0,"9"31"-40"0,13-5-35 0,-13 12 12 16,8-4-1-16,17 4 4 15,8 7-6-15,4 0 0 16,1 11-4-16,-9 15-3 0,0 11 2 15,-17 7-2-15,-7 1-1 16,-14 3 3-16,-7 0 0 0,-18-7 1 16,-7-8 0-16,-9-10 0 15,-9-5 0-15,-3-7-24 16,-5-7-9-16,9-18-72 16</inkml:trace>
</inkml:ink>
</file>

<file path=ppt/ink/ink2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52.3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0 176 0,'29'18'68'0,"-16"-7"-36"0,-5 22-37 16,-4-7 10-16,-4 15-3 0,0 26 3 15,-4 7-4-15,0-1-3 16,0-6 1-16,0-8 0 0,0-7 3 15,-1-15 10-15,5-7 4 16,0-12 12-16,0-7 5 16,5-18-15-16,-1-12-6 15,4-14-3-15,5-30 1 16,7-15-5-16,9 4-1 16,5 12-7-16,-1 10 0 15,-4 11-4-15,-4 12 2 16,0 3-39-16,-4 7-18 15,0 8-39 1</inkml:trace>
  <inkml:trace contextRef="#ctx0" brushRef="#br0" timeOffset="301">425 196 208 0,'-13'25'77'0,"5"1"-42"0,0 22-28 16,3-18 18-16,5 0-2 15,0 3 3-15,5 4-8 16,3-4 0-16,4-3-11 16,5-8 7-16,4-7 3 0,8-8-3 15,4-11 2-15,0-10-5 16,-3-9-1-16,-5-17-4 16,-5-8 1-16,-7-4-4 15,-5-4 0-15,-8 8-1 0,-8 4-2 16,-9 7-4-16,-4 11-2 15,1 8-17-15,-1 10-8 16,0 8-10-16,4 8-4 16,5 6-38-1,-1 12-54-15,9 8 36 16</inkml:trace>
</inkml:ink>
</file>

<file path=ppt/ink/ink2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53.0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222 18 180 0,'-4'-18'68'0,"-1"18"-36"0,-7 0-29 16,4 0 17-16,-9 4 1 15,0 10 2-15,-8 9-1 16,-4 10-2-16,0 7-10 16,0 20 0-16,8 3 1 0,5-4-4 15,7-4-2-15,9-7-2 16,13-11 0-16,8-7 0 0,12-8 3 15,4-15-1-15,9-7 2 16,8-7-35-16,0-8-15 16,-4-3-76-1</inkml:trace>
</inkml:ink>
</file>

<file path=ppt/ink/ink2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53.4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15 325 228 0,'-16'59'85'0,"16"-44"-46"15,0 0-32-15,4-8 18 0,4 1-2 16,9-1 1-16,3-7-9 16,5-4-2-16,9-7-7 15,3-22-2-15,5-4 0 0,-1-7-2 16,-3-8 1-16,-9 4-2 15,-4 3-1-15,-4-3-10 16,-13 8-6-16,-8 6-12 16,-8 9-3-16,-9 13 12 15,-8 9 9-15,-4 10 4 16,0 15 1-16,-4 8 4 16,3 14 0-16,1 23 7 15,9-1 6-15,11 1 3 16,5-4 3-16,8-8-4 0,9-10 0 15,3-5-4-15,13-10-1 16,5-8-5-16,11-7-1 16,1-8-19-16,8-10-9 15,0-12-45-15,0-7-19 16,1-8-5 0</inkml:trace>
</inkml:ink>
</file>

<file path=ppt/ink/ink2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53.6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154 2 272 0,'-12'-7'101'0,"-1"14"-54"0,-12 4-48 0,13-3 18 16,-5 7-6-16,0 3 1 0,-3 8-6 15,3 0-2-15,5 7-2 16,3 8-2-16,9-1 1 0,9-6 1 16,7-1 1-16,5-3-4 15,4-1 1-15,0-3 2 16,0 0 1-16,-4-4-4 15,-5 0-1-15,-3 0 3 16,-9 1 3-16,-8-5 8 16,-5-3 2-16,-7 0-7 15,-1-4-2-15,-4 0-1 16,1-4 0-16,3-3-2 16,4-4-2-16,5-4-41 15,8-7-18-15,4-7-76 16</inkml:trace>
</inkml:ink>
</file>

<file path=ppt/ink/ink2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54.0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324 0 236 0,'-4'15'90'0,"-8"-12"-48"0,-13 12-42 0,12 0 16 16,1 0-7-16,-1 7 0 15,1 8-3-15,4-1-1 16,3 1-3-16,5 7 1 0,9 3 2 16,3-6 2-16,9-1 1 0,4 0-4 15,0-3-1 1,0-1 1-16,-4 1 0 0,0 0-2 16,-5-4 1-16,-3-4-2 15,-9 0 2-15,-8 0 4 16,-5-3 4-16,-7-5 0 15,-9 1 1-15,-4-4-2 16,-9 0-1-16,-12-3-8 16,0-5-2-16,0 1 2 15,5 0 3-15,3-4-21 16,9 0-8-16,8 0-210 31,29 0 96-31</inkml:trace>
</inkml:ink>
</file>

<file path=ppt/ink/ink2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3:54.2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22 384 0,'71'15'145'0,"-38"-8"-78"0,-8-3-212 0,-25-4-40 16,-4-4 59-16,17-40 36 15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16.05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0 692 148 0,'23'57'55'0,"-14"8"-30"0,0 12-21 15,-4-45 15-15,-5 13-2 16,0 3 1-16,-5 13-5 16,1 4-3-16,-1-9-5 15,5-7 7-15,0-9 7 0,0-11 7 0,-5-13 7 16,5-20-16-1,0-20-5-15,0-9-7 16,0-15-2-16,5-13-1 0,4 4 1 16,0-3-9-1,5 3-1-15,4 8-31 0,5 5-13 16,4-1-58 0</inkml:trace>
  <inkml:trace contextRef="#ctx0" brushRef="#br0" timeOffset="224">560 296 148 0,'5'16'57'0,"-1"4"-30"0,1 21-14 0,-5-21 19 0,0 20-7 16,4 17 0-16,-4 16-10 15,5 16-2-15,-1 12-7 16,1-16-2-16,0 0 2 0,-1-8-1 15,1-12 2-15,-1-17-2 16,-4-15 2 0,-4-17-46-16,-5-16-20 0,-10-8-40 15</inkml:trace>
  <inkml:trace contextRef="#ctx0" brushRef="#br0" timeOffset="379">301 648 192 0,'41'16'74'0,"-10"-8"-40"0,29 8-29 16,-33-12 19-16,9 5-15 0,10-5-2 16,4 0-3-16,5 0 2 15,-1 0-3-15,-4-4-33 0,-4-4-14 16,-10-8-47 0</inkml:trace>
  <inkml:trace contextRef="#ctx0" brushRef="#br0" timeOffset="767">943 0 204 0,'13'45'77'0,"-8"12"-42"0,-1 19-32 0,1-39 15 0,-1-1-7 15,1-3-1-15,-5 48-2 16,0 60 2-16,0-48-5 15,0-12-3-15,5 8-1 0,-1-12 1 16,1 0 1-16,-1-12 7 16,1-21 4-16,-1-3-3 15,5-29 1-15,1-4-7 16,-1-36-3-16,0 3-1 16,9-35 1-16,14-21-3 15,-5 16 0-15,0 21-4 16,-8 23-1-16,-6 5 0 15,-4 24 4-15,1 0-1 0,-1 25 1 16,-5-5 2 0,1 17 0-16,4-9 0 0,0 13 2 15,-5-9-1-15,6 0 2 16,-1-3-29-16,9-17-9 16,-4-4-76-1</inkml:trace>
  <inkml:trace contextRef="#ctx0" brushRef="#br0" timeOffset="1034">1530 563 196 0,'-23'24'74'0,"5"13"-40"0,-9 19-20 0,17-15 22 16,1 7-3-16,0 9 3 0,5 8-14 16,4-5-5-1,9 1-10-15,9-8 4 0,9-9 4 0,10-11 2 16,8-17 1-16,1-12-3 15,4-12-1-15,0-16-4 16,0-17 1-16,-9-16-6 16,-14-15-1-16,-13-9 0 15,-19-4 2-15,-13 12-5 16,-18 8-1-16,-19 16-2 16,-9 21 0-16,1 12-55 15,4 16-25-15,8 16-66 16</inkml:trace>
</inkml:ink>
</file>

<file path=ppt/ink/ink2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15.9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341 1102 340 0,'4'66'0'0,"0"49"0"15,0-52 2-15,1 3-1 16,-1-3-1-16,0-7 1 16,0-16 1-16,-4-10-1 0,-4-19-25 0,-4-18-11 15,-5-34-53 1</inkml:trace>
  <inkml:trace contextRef="#ctx0" brushRef="#br0" timeOffset="317">0 166 44 0,'8'-41'19'0,"5"23"-10"0,16-4-11 0,-13 11 4 15,13-4 26-15,17 0 14 16,12 0-8-16,13 8-5 15,8 7-8-15,0 7-3 16,-8 12-10-16,-4 7-5 16,-5 3-2-16,-12 8 5 0,-17 11 4 0,-16 4 6 15,-17 0 4-15,-13 0-1 16,-12-4 0-16,-12-8-1 16,-13-3-2-16,-4-3-6 15,-8-5-2-15,-5-3 0 16,5-4 0-16,7-7-7 15,10-4 0-15,3-7-19 16,13-4-8-16,12-4-68 16,9 1-44-1,12 3 56-15</inkml:trace>
  <inkml:trace contextRef="#ctx0" brushRef="#br0" timeOffset="735">108 0 144 0,'-4'11'55'0,"4"11"-30"0,4 30-14 15,0-23 15-15,4 31-6 16,5 17-1-16,4 5-7 15,-1 21-2-15,1 27-6 16,4 3-1-16,-1-11 3 0,-3 3-3 16,0-10 0-16,-1 0-1 15,-3-19 1-15,-1-15-7 16,1-22 1-16,-5-14-37 16,0-19-13-16,-3-23-28 15</inkml:trace>
</inkml:ink>
</file>

<file path=ppt/ink/ink2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17.0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0 192 0,'-5'14'74'0,"5"-3"-40"0,-4 1-29 0,0-1 17 16,4 7-10-1,0 8-2-15,4 11-5 16,0 0-2-16,5 4-1 16,-1-12 1-16,0-7 2 0,5-7-2 15,-1-11-2-15,-3-15-58 16,-1-11-26-16,0-4-2 15</inkml:trace>
</inkml:ink>
</file>

<file path=ppt/ink/ink2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17.4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361 0 228 0,'4'-4'88'0,"-8"8"-48"0,-17-4-34 0,9 7 20 0,-13 4-10 16,-13 4 1-16,-12 7-8 15,0 8-1-15,0-1-4 16,9 8-1-16,8 8 3 0,8 7-1 15,12 3 0-15,13 12-3 16,21-16 1-16,21-2 0 16,12-13 1-16,8-6-9 15,9-11-2-15,4-12-29 16,4-22-12-16,8-11-68 16</inkml:trace>
</inkml:ink>
</file>

<file path=ppt/ink/ink2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17.8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58 0 196 0,'-8'30'74'0,"4"-8"-40"0,0 19-29 16,0-4 19-16,-1 37-9 15,1 14 0-15,-4 8-7 16,0 12-3-16,-1 25-2 15,5-4 0-15,4 1 2 0,4-23 0 0,9-18 0 16,-1-15-34-16,5-23-15 16,4-14-58-1</inkml:trace>
  <inkml:trace contextRef="#ctx0" brushRef="#br0" timeOffset="240">325 559 200 0,'-59'37'74'0,"26"-12"-40"0,-25 9-27 0,37-23 20 15,-8 7-7-15,-4 8-2 16,-1 7-6-16,9 4-2 16,9 0-6-16,8 0 6 0,16 0 5 0,13 4-1 15,12-8 2-15,9-7-7 16,12-15-1-16,12-3-4 15,9-12-1-15,-4-3-69 16,0-4-31-16,-9-12-17 16</inkml:trace>
</inkml:ink>
</file>

<file path=ppt/ink/ink2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18.8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92 208 0,'0'-15'79'0,"4"12"-42"0,-4 3-43 15,0 0 14-15,5 11-7 0,3 7-1 16,0 23 5-16,-4 14 4 16,5 12-5-16,-1 11 5 0,4-5 3 15,1 5-4-15,-1 0 0 16,5-4 5-16,0-8 1 16,-1-14 8-16,1-11 4 15,4-19 1-15,0-15 1 16,-1-21-9-16,1-16-4 15,0-18-6-15,0-15-1 16,0-33-5-16,-1-11 0 16,5 10 1-16,0 9 0 15,-4 14-5-15,0 11-1 16,4 7-35-16,-8 16-12 16,-1 10-40-16,1 12-16 0,-5 7-4 15</inkml:trace>
  <inkml:trace contextRef="#ctx0" brushRef="#br0" timeOffset="181">703 395 192 0,'-4'41'71'0,"4"-11"-38"0,-8 3-21 15,8-15 19-15,0 5-12 16,0 2-3-16,0 5-7 15,0 7-1-15,0 4-5 16,4-1 0-16,0-3 1 0,0 0-112 16</inkml:trace>
</inkml:ink>
</file>

<file path=ppt/ink/ink2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22.9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30 144 0,'4'-22'55'0,"1"18"-30"0,-1 0-18 0,-4 4 13 16,12 0-1-16,1 0 3 16,3 4-3-16,1 3 0 15,0 1-10-15,-1 3-3 0,-3 4-2 16,-9 7 2-16,-8 7 1 16,0 5-10-16,-13 3-5 15,0 3-91 1</inkml:trace>
</inkml:ink>
</file>

<file path=ppt/ink/ink2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23.4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56 33 92 0,'-9'-11'35'0,"9"11"-18"0,0 4 6 0,0-4 18 16,0 7-13-16,-4 12-3 15,0 10-9-15,0 23-2 16,0 15-8-16,-5 7-4 0,5 3 1 16,-4 5 0-16,4 6 1 15,-1 16-2-15,5-15-2 16,5-4 5-16,3-19 1 0,0-10-5 16,1-16 0-16,3-14-21 15,1-15-9-15,3-22-54 16</inkml:trace>
  <inkml:trace contextRef="#ctx0" brushRef="#br0" timeOffset="224">226 0 124 0,'0'-4'46'0,"0"12"-24"0,0 3-8 15,0 0 15-15,4 11-10 16,0 15-3-16,-4 33-5 15,0 4-2-15,0 8-5 0,0-5-3 0,5 8 0 16,-1 0 1-16,0 12 3 16,0-9 0-16,0-17 2 15,9-16-4-15,-1-18 0 16,1-15-50 0,-1-22-62-16,1-22 16 15</inkml:trace>
  <inkml:trace contextRef="#ctx0" brushRef="#br0" timeOffset="510">467 166 136 0,'9'-18'52'0,"7"18"-28"0,-7 4-19 0,-1 3 11 16,0 8-3-16,1 14 2 16,-1 19-6-16,0 12-3 0,1 6-3 15,-1 1-3-15,0 3 3 0,5 4-2 16,-1 4-1-16,5-1 14 15,4-18 5-15,4-14 8 16,0-16 6-16,4-25-9 16,4-19-2-16,0-18-9 15,1-11 0-15,3-16-8 16,-4-10-3-16,5-26 1 16,-5 0 0-16,-4 7-17 15,-4 15-7-15,0 15-26 16,-8 15-7-16,-5 14-49 15</inkml:trace>
  <inkml:trace contextRef="#ctx0" brushRef="#br0" timeOffset="751">1141 865 192 0,'0'48'71'0,"0"-14"-38"0,0 3-36 0,5-19 13 16,-5 1-7-16,0 3 0 16,0 0 1-16,4-3 0 0,0-5-2 15,0-3-6-15,4-14-86 16</inkml:trace>
</inkml:ink>
</file>

<file path=ppt/ink/ink2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24.5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57 15 124 0,'4'-15'49'0,"-8"18"-26"0,0 1-18 0,4 4 11 15,-4 6 8-15,0 16 5 16,-5 14-11-16,1 30-5 16,0 8-8-16,-1 3-2 0,5-4 1 15,0 4 0-15,4-4 0 16,0 1-2-16,4-8 1 15,4-8 0-15,1-14 1 16,-1-26 4 0,0-26-44-16,1-15-19 15,-1-14-28 1</inkml:trace>
</inkml:ink>
</file>

<file path=ppt/ink/ink2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24.7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43 0 148 0,'0'-7'55'0,"0"18"-30"0,8 11-14 16,-8-7 18-16,-4 11-8 15,0 11 0-15,0 22-10 16,-4 30-4-16,-1 18-4 16,1-7 0-16,4 11 2 0,0 14 0 15,0-10 0-15,4-8 1 16,0-22 1-16,0-18-1 15,4-15 1-15,0-15-9 16,0-15-3-16,-4-22-85 16,8-11-51-16,-4-30 61 15</inkml:trace>
</inkml:ink>
</file>

<file path=ppt/ink/ink2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24.9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10 180 0,'29'-8'68'0,"0"8"-36"0,8-3-26 0,-16 6 17 15,12 1-3-15,9 0 0 16,8-4-8-16,0 4-5 16,4-4-4-16,0 3 0 0,-8-3 0 15,-13 0-37-15,-16 4-16 0,-17-4-44 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17.72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0 164 0,'5'8'63'0,"4"4"-34"0,5 28-23 15,-5-7 15-15,0 19-7 16,-4 17 0-16,4 12-6 15,0-4-3-15,-5-8-2 16,5 0 0-16,0-9 0 0,1-11-1 16,-6-13-2-16,1-11 18 15,-1-17 10-15,1-12-12 16,-1-17-4-16,1-23-7 0,4-29-2 16,0-12-1-1,5 0-2-15,-1 12-4 0,1 16 0 16,0 13-3-16,-1 20 2 15,1 20 1-15,0 20 2 16,-5 28-1-16,0 17 1 16,-4 4 0-16,-5 0 0 15,0-1 2-15,4 5 0 16,1-4 2-16,4-13 1 16,4-11-17-16,1-17-5 0,0-16-55 31,8-12-52-31,6-16 36 0</inkml:trace>
</inkml:ink>
</file>

<file path=ppt/ink/ink2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25.1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0 176 0,'0'11'66'0,"12"-7"-36"0,13-4-26 16,-12 0 15-16,8 0-9 15,12 0-3-15,13 0-4 16,4 0-3-16,8 0-68 15,-4-4-31-15,0 8 32 16,-8-4 17-16</inkml:trace>
</inkml:ink>
</file>

<file path=ppt/ink/ink2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25.4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2 378 288 0,'-4'-4'110'0,"4"0"-60"0,0-18-50 0,8 11 23 16,4-4-13-16,5 0-1 15,4-7-5-15,0-4-1 16,8-3-1-16,4-5-2 0,0 5 1 16,-4-1 1-16,1 1 1 15,-5 7-1-15,0-1 1 16,-9-3-4-16,1 8-2 0,-9 7-1 15,0 3 3-15,-8 8-5 16,0 0 2-16,0 12 2 16,0 6 1-16,-4 15 1 15,0 12 0-15,4 25 0 16,0 0 0-16,0-3 0 16,0-1 2-16,0-6-39 15,0-9-16-15,-4-6-71 16</inkml:trace>
</inkml:ink>
</file>

<file path=ppt/ink/ink2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25.6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0 260 0,'12'4'96'0,"1"-4"-52"0,16-4-43 0,-4 8 21 16,8-4-14-16,13 0-4 15,8 0-8-15,0 0-2 16,4-4-112-16,-4 4-50 16</inkml:trace>
</inkml:ink>
</file>

<file path=ppt/ink/ink2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25.7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0 296 0,'33'8'112'0,"-12"-1"-60"0,-4 0-58 0,-5-7 19 0,-4 4-28 16,1-4-121 0,-18-15-38-16</inkml:trace>
</inkml:ink>
</file>

<file path=ppt/ink/ink2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1.06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508 0 360 0,'-4'-3'0'0,"-4"3"-6"0,3 3 3 16,1 5-1-16,0 10-1 16,4 19 1-16,0 30 3 15,4 22 0-15,5 3 3 0,-1 19 1 16,0 29-1-16,1 12-2 15,3-4 1-15,0 4 1 16,1-1-1-16,-1-21-1 16,1-23-2-16,-5-15 1 15,1-25 3-15,-5-23 3 16,-4-18 4-16,-4-18 5 16,-5-34-57-16,-7-22-24 15,-9-8-25 1</inkml:trace>
  <inkml:trace contextRef="#ctx0" brushRef="#br0" timeOffset="570">25 670 172 0,'-25'0'66'0,"21"3"-36"0,4 5-26 16,0-8 29 0,17 7-7-16,8-3-12 15,8-4-6-15,13-4-6 16,16-3-2-16,13-1 3 0,8-3-2 15,1 4-1-15,-9 3 3 16,-5 1 0-16,-7-1-1 16,-13 4-2-16,-9 4 1 15,-7 3-1-15,-10 4-3 0,-7 8 2 16,-4 6 1-16,-5 5 2 16,-4 0-3-16,0 7 0 15,0 3 1-15,5-6 0 16,-1-9 4-16,0-6 2 15,5-15-5-15,-1-12-2 16,5-3 2-16,0-7 3 16,-1-8-1-16,-3-8-2 15,-9-3-16-15,0 4-5 16,-4 4 8-16,4-1 6 16,0 8 2-16,9 3 2 15,3 5 0-15,9-5 0 0,13 4 2 16,8 8 0-16,4 3-3 15,0 4 0-15,-5 4 2 16,-7 7 0-16,-5 4 3 16,-12 11 1-16,-9 7 10 15,-8 4 3-15,-4 7 4 16,-8 8 2-16,0-8-3 16,4-7-2-16,4-3-5 15,8-12 0-15,9-7-1 16,8-12 3-16,4-21-7 15,12-8-2-15,9-11-1 16,8-7 2-16,-3-1-118 16,3 16-75-16,-4-23 73 15</inkml:trace>
</inkml:ink>
</file>

<file path=ppt/ink/ink2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2.1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0 140 0,'4'-7'55'0,"1"14"-30"0,-5 12-12 0,0-1 19 15,0 12-9-15,0 21-1 16,0 9-7-16,0 6 1 15,0 1-9-15,0 3-2 0,0 11 1 16,0 4-1-16,0 4 2 16,0-8-2-16,4-7 2 15,4-22-4-15,0-15 0 16,1-18-34-16,3-16-17 16,5-29-50-1</inkml:trace>
</inkml:ink>
</file>

<file path=ppt/ink/ink2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2.4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329 11 168 0,'8'-11'66'0,"-12"11"-36"0,-5 8-24 15,1-1 15-15,-8 15-16 16,-18 4-2-16,-7 7 0 16,-1 1 0-16,0-1-1 15,1 0-4-15,8-3 1 0,3-1 1 16,10-6 0-16,7-1-3 15,9-4 0-15,8 1 6 16,13-1 3-16,8 1 10 16,8-1 7-16,9 1-1 15,-1-1 1-15,1 1-8 0,-1-1-2 16,-3-3-5-16,-5-4-3 16,-4-4 2-16,-4-7 0 15,-4-7-50-15,-4-8-22 16</inkml:trace>
</inkml:ink>
</file>

<file path=ppt/ink/ink2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2.6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45 220 0,'37'0'82'0,"1"3"-44"0,16-6-27 0,-29-1 30 16,0 4-25-16,16-4 2 15,1 0-9-15,-1-3-2 0,-7 0-23 16,-9-1-9-16,-9 1-92 16,-12 3-40-16</inkml:trace>
  <inkml:trace contextRef="#ctx0" brushRef="#br0" timeOffset="150">108 163 220 0,'8'11'82'0,"9"0"-44"0,16-3-29 15,-12-5 22-15,4 1-13 16,8 0 0-16,13-1-8 16,0-3-2-16,-1 0-4 15,5-3-60-15,0-1-25 0,0-3-23 16</inkml:trace>
</inkml:ink>
</file>

<file path=ppt/ink/ink2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3.2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80 0,'0'-4'33'0,"4"15"-18"0,0 4 13 16,-4-4 21-16,0 4-10 0,0 14-2 16,0 16-13-16,0 17-5 15,0 12-11-15,-4 0-3 0,0-3-1 16,0-9-2-16,4-6 1 15,0-8 0-15,4-7 1 16,-4-8 0-16,4-7 2 16,0-11-43-16,0-4-19 15,5-4-34 1</inkml:trace>
</inkml:ink>
</file>

<file path=ppt/ink/ink2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3.46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0,'34'19'85'0,"-18"-4"-46"15,5-1-28-15,-13-3 21 0,5 1-11 16,-9-1 3 0,4 3-14-16,-12 1 1 15,4 4-7-15,-17-5-77 16,1 1 40-16,-5 0-117 15,4 4 84-15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17.98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34 37 148 0,'-9'20'57'0,"4"8"-30"0,-4 17-14 16,4-21 17-16,1 29-4 15,4 7-1-15,4 9-5 16,5-4 0-16,10 0-11 15,8-1 6-15,0-7 4 0,5-8 5 16,5-13 3-16,-1-16-3 16,0-20-1-16,1-8-6 15,-10-4-2-15,-4-16-5 0,-9-9-1 16,-14-11-5-16,-14-21-1 16,-9 0-1-16,-4 0-2 15,-10 9-39-15,1 11-19 16,4 13-14-16,5 7-5 15,4 5-30 1</inkml:trace>
  <inkml:trace contextRef="#ctx0" brushRef="#br0" timeOffset="287">393 0 196 0,'28'12'74'0,"-6"9"-40"0,6 19-24 0,-15-16 20 0,1 29-12 15,0 8-2-15,-5-1-7 16,0 5-4-16,-4-4-2 16,-5-9-3-16,0-7 3 0,0-5 2 15,-5-11 4-15,0-5 11 16,1-16 5-16,-1 0-11 16,-4-16-5-16,0-20-4 15,0-13 1-15,4-19-5 16,10-1-3-16,4 0-2 15,5 9 3-15,4 3 0 16,5 9 3-16,-1-1-28 16,1 9-11-16,0 3-90 15</inkml:trace>
</inkml:ink>
</file>

<file path=ppt/ink/ink2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3.8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0 180 0,'-4'0'68'0,"8"0"-36"0,-4 0-24 16,0 0 16-16</inkml:trace>
</inkml:ink>
</file>

<file path=ppt/ink/ink2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3.9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4 311 0,'8'0'-9'0,"5"-4"-76"16,-1 4-34-16</inkml:trace>
</inkml:ink>
</file>

<file path=ppt/ink/ink2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4.0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23 176 0,'21'-4'68'0,"-5"4"-36"0,1-4-37 0,-9 4 12 15,5-4-59-15,4-3-22 16,-1 3 13-16,5 4 7 16</inkml:trace>
</inkml:ink>
</file>

<file path=ppt/ink/ink2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4.1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8 200 0,'13'0'74'0,"-9"-3"-40"0,4-1-40 0,-4 4 12 0,5 0-50 15,3-4-20-15,0 8-8 16,5 3-2-16</inkml:trace>
</inkml:ink>
</file>

<file path=ppt/ink/ink2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4.3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 0 228 0,'21'14'88'0,"-12"-6"-48"0,-1-1-45 15,-4 1 17-15,-4-1-5 16,0 4 3-16,-8 0-3 0,-5 4-2 15,-3 0-2-15,-5-4-29 0,0 0-10 16,4 0-66 0</inkml:trace>
</inkml:ink>
</file>

<file path=ppt/ink/ink2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5.0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0 136 0,'4'0'52'0,"-4"4"-28"0,4 3-6 15,-4 1 18-15,0 3-9 16,0 7-1-16,0 8-4 16,0 4-2-16,0 7-10 15,0 15-2-15,0-1-1 0,0-3 3 16,4-3 4-16,-4-5-4 16,0-3 0-16,0-7 0 15,4-11 12-15,4-12 2 16,1-7-11-16,3-11-4 15,1-11-6-15,-1-23-3 16,1-10 1-16,8-8-1 16,-1 7-11-16,-3 12-3 15,0 7 2-15,-5 15 5 16,1 11-1-16,-5 11 3 16,0 15 1-16,1 7 2 15,-5 15 1-15,0 3 1 16,0 1-3-16,0 0 0 15,-4-8 4-15,4-7 1 16,0-8 2-16,1-6 2 16,3-9-1-16,4-10 2 15,5-19-4-15,8-11 0 0,4-7-1 16,0-4 1-16,0 3-4 16,1 12-2-16,-1 3-1 15,-4 12 3-15,0 10-5 16,-5 12 0-16,-3 11 0 15,-4 7 2-15,-1 22 8 16,-4 1 5-16,1-1-4 16,-5 4-1-16,-4-3 0 15,4-1 2-15,-4-7-3 16,0-4 0-16,0-3-1 16,0-8-2-16,4-7-81 15,4 3-37-15,1-25 6 16</inkml:trace>
</inkml:ink>
</file>

<file path=ppt/ink/ink2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5.2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30 296 0,'8'0'112'0,"-4"0"-60"0,-8-4-85 0,4 1 6 15,-8-5-92-15,-5-7-37 16</inkml:trace>
</inkml:ink>
</file>

<file path=ppt/ink/ink2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7.4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0 189 156 0,'-4'-22'60'0,"12"10"-32"0,13-2-26 15,-9 10 12-15,9-3 6 16,8-1 5-16,9 4-11 16,-1 4-5-16,-3 12-6 15,-5 13-5-15,-9 12 1 0,-3 23-1 0,-9 2 0 16,-8 9 2-16,0-8 0 16,0-8 6-16,0-7 6 15,5-7-4-15,3-8-2 16,0-7 3-16,5-11 2 15,3-8-4-15,5-11 1 16,4-14-5-16,4-12 0 16,0-21-1-16,0-9 1 15,1-6 0-15,-10 3 3 16,-7 4-8-16,-5 11 0 16,-4 11-2-16,-4 7-1 0,-8 12-1 15,0 10 1-15,-1 12 1 16,1 11 2-16,4 14 1 15,0 19 1-15,8 15-3 16,4 0 2-16,9 0-1 16,8-7-2-16,8-8 3 15,5-8 2-15,3-6 17 16,5-12 9-16,0-7 5 16,-1-15 4-16,-3-12-9 15,-5-10-2-15,-3-15-12 16,-9-18-5-16,-9-15-3 15,-7-8-1-15,-9 0-2 16,-9 1-2-16,-3 3-37 16,4 11-17-16,-1 11-20 15,1 15-6-15,4 11-30 16</inkml:trace>
</inkml:ink>
</file>

<file path=ppt/ink/ink2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7.6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30 228 0,'50'3'88'0,"-17"1"-48"0,17-8-34 0,-25 1 20 16,8-1-5-16,13-3-1 15,4 3-10-15,0 0-4 16,-8 1-4-16,-5-1-8 0,-8 0-1 0,-8 0-101 15,-21 4-57 1,-8 12 70-16</inkml:trace>
</inkml:ink>
</file>

<file path=ppt/ink/ink2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7.7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0,'-4'30'74'0,"16"-8"-40"0,9-11-27 16,-4-7 20-16,8-8-12 15,8 0-3-15,9-7-18 16,7 0-9-16,1 0-83 16,0-4-35-16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27.7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0,'32'8'79'0,"-18"9"-42"0,-5 7-43 0,-5-16 12 16,-4 8-4-16,0 4 3 15,-4 9 0-15,-1 11 2 16,1 5-4-16,-1 15 3 0,1-3 0 16,-1-8 0-16,5-13-1 15,0-8 5-15,0-7 6 16,0-21-2-16,9-21 0 16,5-11-6-16,9-17-3 15,4-3-2-15,9-1 0 16,1-3-2-16,-1-1-1 15,1 16-4-15,-5 9-2 0,-5 16-2 16,-4 12 2 0,-10 12-1-16,1 4 2 0,-5 12 3 15,-9 17 1-15,0 11 1 16,-5 21 0-16,1-8 2 16,-1 0 3-16,1-13 2 15,-1-11 1-15,1-17-141 16,-5-16 22-1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18.76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0 684 208 0,'0'60'79'0,"5"-15"-42"0,-10 48-28 0,5-53 22 16,0 9-15-16,0 8-3 15,0-9-4-15,5 1 1 16,-1-9-5-16,1-7-3 0,4-9 1 16,0-8 2-16,0-12 2 15,0-8-1-15,5-12 1 16,-1-16-2-16,-3-21 0 15,-1-8-6-15,4 5 1 16,-4 7-5-16,5 9 1 16,-5 11-3-16,0 13 2 0,0 12 1 15,1 8 2-15,-6 20-1 16,5 5 1-16,-4-1 2 16,-1 0 2-16,1-3-1 15,4-5-1-15,0-4 3 16,0-8 0-16,0-8 1 15,0-4 2-15,5-8-5 16,0-8-1-16,-1-9 0 16,1 9 0-16,4 4-3 15,-4 12 0-15,0 16-1 16,-1 8 0-16,-4 5 5 0,0 3 3 16,5 0 1-16,0 5 0 15,4-1-1-15,0-4 2 16,0-3-43-16,1-5-17 15,3-12-61 1</inkml:trace>
  <inkml:trace contextRef="#ctx0" brushRef="#br0" timeOffset="591">783 914 192 0,'9'-68'71'0,"-9"59"-38"0,-9-3-23 0,5 8 20 16,-1 4-7-16,-9 4-1 15,-4 8-1-15,0 9-1 0,-5 11-11 16,5 9-1-16,0-1 2 0,4 5-4 16,10-5-1-16,4-4 0 15,9-7 1-15,4-5-1 16,6-12 0-16,3-8 1 16,1-4 3-16,0-12-2 15,-5-4-2-15,-4 0-5 16,-1 0 0-16,-4 3 0 15,-4 5 0-15,0 4-3 16,-5 4 0-16,4 8-1 16,5 4 0-16,5 5 0 15,0-1 3-15,8 4 0 0,10-4 1 16,5-4 0 0,8-3 0-16,1-9 2 0,-1-5 1 15,1-3 1-15,-1-8 0 16,-4-12-2-16,0-13 1 15,-4-15-2-15,-6-17-1 16,-8-8-32-16,-5-8-14 16,-4-16-28-16,-9-17-9 15,-1 1 12 1,-4 12 34-16,-4 16 48 16,-1 20 21-16,-4 12 10 15,0 16-5-15,0 13 0 16,-5 12-6-16,0 12 1 15,1 20-18-15,4 24 5 0,0 29 2 16,-5 20-7-16,9 4-3 16,1 24-6-16,4 29-2 0,4 0 1 15,6-17 0-15,8-12 0 16,0-11 2-16,5-13-1 16,-1-16 2-16,1-17-4 15,0-15-2-15,0-25-62 16,0-12-26-16,4-16-36 15</inkml:trace>
  <inkml:trace contextRef="#ctx0" brushRef="#br0" timeOffset="793">1808 797 244 0,'0'57'90'0,"-5"-13"-48"0,5 25-34 0,5-45 21 16,-1 9-13-16,5 7-4 15,0 1-3-15,0-5-1 16,1-8-4-16,-1-3-1 0,0-9 1 16,0-4 2-16,-5-12 1 15,1-8-32-15,-5-12-13 16,-5-17-87 0</inkml:trace>
  <inkml:trace contextRef="#ctx0" brushRef="#br0" timeOffset="927">1666 404 232 0,'-9'5'88'0,"14"-5"-48"16,4 12-42-16,0-8 14 0,9 0-8 15,5 4-1-15,9 0-41 16,0 0-17-16,4-4-38 16,5 0-15-16</inkml:trace>
</inkml:ink>
</file>

<file path=ppt/ink/ink3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8.5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1146 232 0,'8'-7'88'0,"4"-1"-48"0,5-10-34 0,-5 3 20 16,5-11-8-16,4-15 2 15,0-22-9-15,4-14-2 16,0-5-5-16,0-10-3 0,-5-4 0 15,-3-15-1-15,0-4 0 0,-1 12-5 16,1 18 1-16,0 18 0 16,-5 12 2-16,1 14-4 15,-1 11 0-15,1 16 0 16,3 17 4-16,1 23-1 16,-1 30-1-16,5 18 0 15,0 7 3-15,0 11 0 16,0 16 1-16,4 3 0 15,0-8 0-15,4-10-3 16,-4-12 2-16,0-15 1 16,-5-14 0-16,-3-11 4 15,-4-11 5-15,-5-8-27 16,-8-11-10-16,-8-15-81 16</inkml:trace>
  <inkml:trace contextRef="#ctx0" brushRef="#br0" timeOffset="152">266 650 192 0,'25'23'74'0,"4"-20"-40"0,21 1-33 0,-25-4 16 16,8-4-9-16,9 1 0 16,3-5-57-16,1-3-24 15,4 4-6-15,0-1 2 16</inkml:trace>
</inkml:ink>
</file>

<file path=ppt/ink/ink3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9.1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13 263 164 0,'-8'-23'63'0,"8"23"-34"0,-4 0-30 0,4 4 12 16,0 7 6-16,0 8 4 15,4 10-5-15,4 8-1 16,0 4-9-16,5 11 0 0,4 10 1 16,-1 16 1-16,5-4 2 15,4-7 8-15,0-8 6 16,0-18 2-16,0-8 2 16,0-15-2-16,0-18 1 15,4-26-13-15,0-18-5 16,0-19-6-16,0 4 0 15,0-26 0-15,-4-26 1 16,0-11-13-16,-4 18-7 0,0 23-18 16,-4 14-6-16,-5 19-17 15,1 11-6-15,-1 19-46 16</inkml:trace>
</inkml:ink>
</file>

<file path=ppt/ink/ink3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14:39.3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 29 164 0,'0'11'63'0,"5"8"-34"0,-10 14-16 0,5-14 17 15,-4 7-6-15,0 14 0 16,0 8-11-16,0 0-3 15,4 1-6-15,0-1-1 0,0-8 1 16,0-3-2-16,4-3 1 16,0-9-37-16,4-6-15 15,9-1-48 1</inkml:trace>
  <inkml:trace contextRef="#ctx0" brushRef="#br0" timeOffset="241">364 0 220 0,'-29'7'82'0,"-1"4"-44"0,-28 8-40 15,33-4 14-15,-4 3-6 16,0 8 1-16,0 4-4 16,4 14-2-16,4-3 0 15,9-1 1-15,8-6 1 0,4-5 7 16,12-3 6-16,13-4-4 15,12-3 1-15,9-5-6 16,8-2-2-16,-4-5-68 16,0-3-30-16,-8-8-9 15</inkml:trace>
</inkml:ink>
</file>

<file path=ppt/ink/ink3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3.7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945 264 204 0,'4'-15'77'0,"-4"4"-42"0,-4-11-34 16,-1 11 16-16,1-8-2 0,-8-7 3 15,-5-7-8-15,-8-8-1 16,-12 1-5-16,-9 10-3 0,17 15 0 16,4 4-6-16,-8 26 1 15,-13 18 0-15,4 12 2 16,9 6 3-16,8 16 2 16,4 25-6-16,9 27 0 15,3-5 3-15,9-25 2 16,0-15 0-16,5 33-2 15,7 56 1-15,-4-34-1 16,1-29 0-16,-1-18 2 16,-4-23 3-16,-4-15 4 15,-4-18-31-15,-9-22-12 16,-3-15-69-16</inkml:trace>
  <inkml:trace contextRef="#ctx0" brushRef="#br0" timeOffset="600">0 704 192 0,'13'-8'74'0,"12"8"-40"15,25-7-35-15,-21 3 15 0,16 1-6 16,18-8 1-16,8-1-8 16,8-6-2-16,12-1 0 15,1 1 0-15,-9 7 3 0,-8 0-1 0,-9 7-1 16,-12 0 3-16,-12 12 2 15,-13 7-4-15,-12 7-3 16,-5-7 3-16,-8 14 3 16,1 16 5-16,-1-5 5 15,0-3-4-15,4-4 2 16,5-3-7-16,3-8-1 16,9-7 7-16,-8-11 4 15,0-1-5-15,8-10-1 16,-5 0-3-16,-3-16-1 15,-5 5-3-15,-3-15-2 16,-1-23-8-16,0 8-3 16,-3 7 4-16,-1 8 1 15,4-4 4-15,5 19 3 0,-5-1-5 16,21 4 1-16,25 1-4 16,0 10 2-16,0 15 3 15,0 15 1-15,-4 7-2 16,-8 15 0-16,-13 4 4 15,-12-4 1-15,-9 0 0 16,-8 0 1-16,-4 0-2 16,-5-3 2-16,1-12 0 15,4-7 1-15,0-15 9 16,0-15 6-16,8-11-6 16,4-7-2-16,9-18-6 15,8-12-4-15,4-11 2 16,4 4 2-16,0 3-2 0,-3 12-2 15,-5 7 2-15,-5 15 0 16,-7 14-83-16,-13 23-37 16,-9 7 3-1</inkml:trace>
</inkml:ink>
</file>

<file path=ppt/ink/ink3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5.1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0 274 208 0,'-4'-4'77'0,"8"8"-42"0,5-11-32 0,-1 3 17 16,4-3-12-16,9-8-4 15,8-7-3-15,0-12-1 16,5-3 0-16,-5 4 0 0,-4 0 2 16,-4-1-1-16,-1 9 2 15,-3 10-4-15,-4 7-2 16,-5 8 2-16,0 8 0 16,-4 18-2-16,0 7 0 15,5 11-1-15,-5 8 3 16,4 0-2-16,-4 7 1 0,1 15 2 15,-1 11 2-15,0 4-1 16,-4-8 2-16,-4-3-2 16,0-8-1-16,-5-14 9 15,-3-16 4-15,-5-6 2 16,-4-12 4-16,-4-15-11 16,-4-14-4-16,0-12-3 15,0-18 1-15,8-15-1 16,9-7-1-16,12-4-4 15,12 12 0-15,9 6 2 0,8 8 1 16,4 4 1-16,5 3 0 16,-1 8 0-16,-3 4 2 15,-1-1-3-15,-4 1-2 16,-8-4-47-16,-9-1-21 16,-8-6-26-1</inkml:trace>
</inkml:ink>
</file>

<file path=ppt/ink/ink3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5.3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0 228 0,'21'0'88'0,"-4"4"-48"0,4 3-45 0,-9 1 17 0,5-1-55 15,8 4-21-15,4 4-23 16,4 0-9-16</inkml:trace>
</inkml:ink>
</file>

<file path=ppt/ink/ink3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5.5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7 232 0,'-9'-7'88'0,"14"11"-48"0,3-1-34 0,4 5 20 15,9-1-8-15,8-3 2 16,9-1-9-16,7-3-2 16,5 0-5-16,4 0-3 0,1 0 2 15,-6 0-7-15,-7 0-1 16</inkml:trace>
</inkml:ink>
</file>

<file path=ppt/ink/ink3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5.7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52 208 0,'38'7'77'0,"-18"-10"-42"0,26-1-28 0,-21 0 20 0,8 1-12 15,13-1-1-15,12 0-6 16,5 1-3-16,-5-5-2 16,-4 1-36-16,-4-1-12 0,-4-3-55 15</inkml:trace>
</inkml:ink>
</file>

<file path=ppt/ink/ink3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6.0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40 0 248 0,'4'26'93'0,"-12"-19"-50"0,4 23-41 0,4-4 19 15,-5 18-11-15,1 26-1 16,-4 12-5-16,0 3-1 15,3-4-1-15,1 8 1 0,4-4 2 16,4 0 0-16,1-15 0 16,-1-10-76-16,0-16-34 15</inkml:trace>
</inkml:ink>
</file>

<file path=ppt/ink/ink3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6.2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0 324 0,'16'11'123'0,"-16"-11"-66"0,21 18-55 15,-12-10 25 1,-1 3-18-16,0 7 2 15,1 1-7-15,-14 7-35 16,5 0 17-16,-20 3-149 0,-1 5 90 0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19.95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22 0 236 0,'37'0'88'0,"-14"0"-48"0,9 4-34 15,-14 1 20-15,0 3-12 16,0 0-1-16,-4 4-9 16,-10 8-3-16,-13 8-1 15,-9 9 2-15,-9 15 3 0,-5 9-4 16,5 4-1-16,-1-4-2 0,10-5 0 15,4-3 2-15,5-9 0 16,5-3-3-16,8-9 2 16,10-7 3-16,9-9 3 15,4-4-2-15,5-12-2 16,0-8 2-16,-5-4 0 16,-4-9-32-16,-10-3-13 15,-8-8-72 1</inkml:trace>
</inkml:ink>
</file>

<file path=ppt/ink/ink3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6.7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22 248 0,'-13'-4'93'0,"13"4"-50"0,13 11-46 0,-9-11 19 16,0 4-12-16,4-4 0 15,5-11-44-15,-1 4-18 16,5-1-42-16,8 1-17 16</inkml:trace>
</inkml:ink>
</file>

<file path=ppt/ink/ink3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6.8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3 168 0,'16'15'66'0,"1"-19"-36"0,4-14-108 0,-9 22-20 0</inkml:trace>
</inkml:ink>
</file>

<file path=ppt/ink/ink3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6.9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15 212 0,'21'-15'79'0,"-12"30"-42"0,3 0-28 15,-4-11 22-15,1-1-19 16,-1 1-4-1,-4 0-3-15,0 7-74 16,-4 0-32-16,-4 0 12 16,0-3 9-16</inkml:trace>
</inkml:ink>
</file>

<file path=ppt/ink/ink3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7.5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320 0 280 0,'8'11'104'0,"-3"-3"-56"0,-10 3-47 0,1 0 19 16,-4 4-9-16,-9 7 1 15,-3 8-5-15,-14 7 1 16,-11 7-87-16,-10 4-38 16,-19-4 4-16,3-14 5 15</inkml:trace>
</inkml:ink>
</file>

<file path=ppt/ink/ink3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0:58.0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182 0 204 0,'-8'0'77'0,"8"0"-42"0,-8 30-30 0,4-12 23 16,-1 5-17-16,-7 25 2 15,-1 3-9-15,-7 23 5 16,3 0-6-16,-8 8 6 16,8-12-6-16,-3 11 1 0,3-3 0 15,9-12 0-15,3-14-22 16,10-15-10-16,7-18-81 16,9-23-34-16</inkml:trace>
  <inkml:trace contextRef="#ctx0" brushRef="#br0" timeOffset="255">486 174 224 0,'13'-26'85'0,"-13"26"-46"0,-5 8-41 15,1-1 17-15,-12 8-11 16,-14 3-2-16,-3 4-1 0,-4 4-1 16,-5 4 0-16,1 3 2 0,-1-3 3 15,4-1-4-15,5-3-1 16,8 0 4-16,13 4 2 15,8-1 9-15,12 5 4 16,9-5-5-16,12 1-1 16,8-4-1-16,9-4 2 15,0 0-3-15,-5-7-1 16,-7 0-86-16,-39-23-94 31</inkml:trace>
</inkml:ink>
</file>

<file path=ppt/ink/ink3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03.6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58 481 328 0,'-8'70'0'0,"-1"7"2"0,9-28 1 0,0 13 1 15,0 9 0-15,5-8 2 16,-1-8 3-16,4-14-4 16,-4-8 6-16,5-15 2 0,-1-10-4 15,0-34-3-15,-4-15-1 16,5-18-1-16,-1 0-5 15,5-4 1-15,3 0-5 16,9 0-1-16,0 8 0 16,0 14 2-16,-4 12 2 15,0 14 1-15,-1 11-4 16,-3 15 1-16,0 8 0 0,-5 3-1 16,-3 11 4-16,-1 15 2 15,0 4 0-15,-4 15-1 16,0-8 3-16,1-7 0 15,-1-8 3-15,0-11 1 16,4-18-80 0,-4-22-29-1</inkml:trace>
  <inkml:trace contextRef="#ctx0" brushRef="#br0" timeOffset="841">91 0 144 0,'-4'-4'55'0,"4"4"-30"0,0 0-27 0,0 0 9 15,0 7 6-15,0 5 3 16,0 6 1-16,0 19 0 16,0 18-9-16,0 19-1 0,-4 12 3 15,0-5-6-15,-4 11 0 16,-5 4-2-16,1 8 1 16,-1-8-2-16,5-11 2 15,0-18 0-15,-1-12 1 16,5-10-27-16,0-12-11 15,8-18-54 1</inkml:trace>
  <inkml:trace contextRef="#ctx0" brushRef="#br0" timeOffset="1502">715 713 200 0,'-4'0'77'0,"4"8"-42"0,0 7-26 16,4-4 19-16,1 7-8 16,-1 8-1-16,0 11-3 15,0 11 0-15,0 4-8 16,0 0-3-16,-4 3 1 0,0-7-3 16,-4-7-2-16,-4-8 4 15,0-3 1-15,-5-4 0 0,-4-4 1 16,-3-7-4-16,-5-4 0 15,0-7-3-15,4-12-3 16,-4-10-60-16,0-12-27 16,0-25-21-1</inkml:trace>
  <inkml:trace contextRef="#ctx0" brushRef="#br0" timeOffset="1639">732 418 248 0,'38'-4'93'0,"-26"11"-50"0,0 1-50 0,-3-1 14 16,-1 1-18-16,9-1-5 15,-5 4-87-15,1 8-36 0</inkml:trace>
  <inkml:trace contextRef="#ctx0" brushRef="#br0" timeOffset="1968">1186 654 192 0,'0'8'71'0,"0"3"-38"0,-5 15-25 0,5-8 16 16,0 12-6-16,-4 14 2 15,0 12-7-15,0-1 0 16,0 1-8-16,0 6-3 0,-1-2 1 16,1-12-2-16,0-8 2 15,4-6 0-15,0-8 1 16,0-8-20-16,4-11-7 15,5-7-85 1</inkml:trace>
  <inkml:trace contextRef="#ctx0" brushRef="#br0" timeOffset="2237">1527 680 192 0,'0'0'74'0,"-4"11"-40"0,-17 4-33 16,12-4 14-16,-7 4-8 15,-5 3-2-15,-4 8-2 16,-4 0 0-16,-4 0-2 16,3 4-1-16,6 3 1 0,3 0-4 15,4-3 2-15,9-4 10 16,8-4 5-16,8 4 7 16,9-4 2-16,8-3-6 15,0-5 0-15,0 1-6 16,0-4-1-16,-5 0-6 15,-3-3-1-15,-4-1-30 0,-5-7-12 16,-8 0-79 0</inkml:trace>
  <inkml:trace contextRef="#ctx0" brushRef="#br0" timeOffset="2449">969 1139 264 0,'9'11'101'0,"-1"-4"-54"0,-4 4-39 0,-4-3 24 16,0 7-20-16,-8-1-4 0,-5 5-1 16,-3 3 0-16,-9 4-3 15,0 0-56-15,0 0-22 0,0-8-47 16</inkml:trace>
</inkml:ink>
</file>

<file path=ppt/ink/ink3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06.6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0 172 0,'-4'-4'66'0,"8"8"-36"0,9-1-20 16,-1 5 20-16,5-5-3 0,8 5 4 16,12-4-8-16,9-1-4 15,0-3-11-15,8 0-3 0,0 0-1 16,-4 0 0-16,-9 0 0 16,-12 0-73-16,-12 4-32 15,-17-4 1 1</inkml:trace>
</inkml:ink>
</file>

<file path=ppt/ink/ink3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06.8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0 244 0,'41'7'93'0,"-3"-7"-50"0,16 4-33 0,-17-1 25 0,9 1-15 16,8-4-3-16,13 0-15 15,-1 0-4-15,-7 0-125 16,-9 11-56-16</inkml:trace>
</inkml:ink>
</file>

<file path=ppt/ink/ink3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12.8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0 447 192 0,'-4'-26'71'0,"8"19"-38"0,0-1-34 16,-4 8 15-16,5 4-10 15,-1 11 0-15,4 11 0 16,-4 14 2-16,0 12-3 16,1 15 0-16,-1-8 3 0,0 11-3 15,4 12 0-15,1 6-1 16,3-6 1-16,5-8 7 15,4-15 5-15,-1-15 6 0,1-18 2 16,4-19-1-16,4-21-2 16,4-27-8-16,1-14-5 15,-1-5-7-15,-4-14 0 16,0-7 2-16,-4 0 3 16,-4 3-4-16,0 8-1 15,0 3 0-15,-5 15 0 16,-3 12-16-16,3 10-4 15,-3 8-23-15,-1 7-10 16,-3 8-34 0,3 7-39-16,1 7 43 15</inkml:trace>
  <inkml:trace contextRef="#ctx0" brushRef="#br0" timeOffset="376">758 887 192 0,'0'11'74'0,"0"-3"-40"0,4 6-27 15,0-3 20-15,-4 8-7 16,4 3 0-16,-4 8-11 15,0 7-3-15,0 3-4 16,0 1-4-16,4-4 1 0,-4 0 3 0,0-4 1 16,0-3-4-16,0-4 1 15,0-4 6-15,-4-4 4 16,0 1-5-16,-4-1-1 16,-1-3-2-16,-3 0 1 15,-5-4-2-15,0-3 2 16,1-8-2-16,-1-4 2 15,1-4-2-15,-5-3-1 16,0-3-24-16,4-5-9 16,-4-14-78-1</inkml:trace>
  <inkml:trace contextRef="#ctx0" brushRef="#br0" timeOffset="558">766 543 196 0,'4'0'74'0,"4"26"-40"0,1-4-31 15,-5-11 17-15,0 0-10 16,4 4-1-16,1-4-3 16,-1 0 1-16,0-3-103 15,-4-1-47-15</inkml:trace>
  <inkml:trace contextRef="#ctx0" brushRef="#br0" timeOffset="1023">691 0 160 0,'4'0'60'0,"9"0"-32"0,16 0-17 16,-13 0 15-16,9 0-8 15,9 0-3-15,3 3-6 16,0 1-4-16,-3 3-2 16,-5 1 0-16,-4-1 0 0,-9-3-78 15,-3 0-52-15,-5-1 47 16</inkml:trace>
  <inkml:trace contextRef="#ctx0" brushRef="#br0" timeOffset="1173">878 81 208 0,'-4'22'77'0,"0"-3"-42"0,-4 18-39 0,3-23 15 15,-3 9-6-15,0 10 0 16,-5 15-21-16,1 11-7 16,3 8-65-16,5-4-28 15</inkml:trace>
</inkml:ink>
</file>

<file path=ppt/ink/ink3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27.83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10 41 212 0,'-9'-4'79'0,"9"4"-42"0,0 0-43 0,0 0 12 15,0 0-4-15,0 0 3 16,0 8 7-16,0 3 4 0,0 11-8 15,0 15 2-15,0 15 1 0,5 11-6 16,-1 0-1-16,0-4-4 16,4 0-1-16,5-7 1 15,-1-4 2-15,1-15-1 16,-1-7 2-16,9-8 0 16,-4-18 1-16,3-7-2 15,1-11-2-15,0-12-4 16,4-18-2-16,0-11-2 15,0 0 2-15,0 3 4 16,0 8 1-16,-4 11-2 16,-5 7 2-16,-3 12-1 15,-1 14 0-15,-3 15 2 16,-1 15 2-16,0 22-3 0,1 8 0 16,-1 3 1-16,0 4 0 15,5-4 0-15,3-7 0 16,1-12 11-16,0-6 7 15,-1-12 2-15,5-11 3 16,0-15-9-16,0-18-3 16,-1-15-6-16,1-26-2 15,0-18 3-15,0-4 1 16,0 11-6-16,-1 4-2 16,1 7-14-16,0 11-5 15,0 8-27-15,0 10-12 16,-1 8-55-1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20.06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31 4 188 0,'-27'-4'71'0,"23"12"-38"0,13 1-36 0,0-5 11 0,4 0-24 16,6 0-9-16,8-4-51 16,19 0-23-16</inkml:trace>
</inkml:ink>
</file>

<file path=ppt/ink/ink3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31.73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38 96 224 0,'-33'-11'85'0,"28"11"-46"0,10 0-39 0,-5 0 18 16,8 0-14-16,4 0-2 0,1-4-2 16,12-3 2-16,12-4-1 15,13 0-1-15,8 0 3 0,1 0 0 16,-5 3 1-16,-8 1-7 15,-9-1-2-15,-8 1-100 16</inkml:trace>
</inkml:ink>
</file>

<file path=ppt/ink/ink3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31.90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25 0 200 0,'-25'30'77'0,"25"-19"-42"0,8-4-30 15,0-3 17-15,9 0-8 16,12-4 2-16,13-4-9 16,16 0-4-16,8 1-2 0,5-1-10 0,0 0-4 15,0-3-88 1</inkml:trace>
</inkml:ink>
</file>

<file path=ppt/ink/ink3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32.53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25 172 0,'4'-19'66'0,"1"15"-36"0,-1 1-29 16,-4 3 14-16,0 0-6 15,0 0 2-15,0 11 3 16,0 7 1-16,0 12-8 16,0 7-2-16,0 22-1 0,0 4-2 15,0 0 1-15,0 3-2 16,4-3-1-16,4-7 1 15,5-5 1-15,3-10 3 16,1-8 2-16,0-14 3 16,-1-12 4-16,1-10-6 15,0-9 0-15,-5-13-4 0,1-16-3 16,-1-22 0-16,0 0 1 16,-3-3-3-16,-1 10 0 15,-4 8 1-15,0 11 2 16,-4 11-6-16,0 11 1 15,0 15-4-15,-4 11 0 16,0 23 4-16,4 6 1 16,4 9-1-16,5 2 2 15,-1 5 3-15,4-12 3 16,5-3 9-16,4-4 3 16,0-8 9-16,4-10 4 15,0-12-5-15,0-7-1 0,0-15-9 16,4-14-2-16,-4-19-7 15,-9-26-2-15,1-15-22 16,0 11-8-16,3 12-27 16,5 7-9-16,0 7-5 15,0 11-1-15,4 15-24 16</inkml:trace>
</inkml:ink>
</file>

<file path=ppt/ink/ink3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32.80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0 236 0,'-4'4'90'0,"8"15"-48"0,21-5-40 0,-8-10 17 16,4 0 1-16,12-1 2 16,17 1-5-16,4 0-2 15,4 3-9-15,1 1-2 0,-5-5 2 16,-9-6-19-16,-7-1-8 16,-9 11-106-1</inkml:trace>
</inkml:ink>
</file>

<file path=ppt/ink/ink3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34.39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19 17 196 0,'-4'-23'74'0,"4"23"-40"0,0 0-40 16,0 19 12-1,0 11-2-15,0 7 2 16,-5 11 2-16,1-4-4 16,4 15 2-16,-4 15 0 0,4 15-2 15,0 0-1-15,0-8-1 16,0-7 1-16,4-11-4 16,0-11 0-16,1-15 5 0,3-15 5 15,4-11-3-15,1-15 2 16,-1-14-5-16,1-19 0 15,3-23-1-15,-3 5-2 16,4 0-2-16,-1 6-1 16,1 12 2-16,-1 12 0 15,1 6-4-15,-4 15-1 16,-1 16 3-16,-4 10 1 16,1 18-1-16,-5 5 2 15,0 3 1-15,0 0 0 16,0-4 0-16,1 4 2 15,-1-11-1-15,0-7 2 16,0-8-2-16,0-3 2 0,0-8-29 16,5-11-11-16,-1-8-57 15</inkml:trace>
</inkml:ink>
</file>

<file path=ppt/ink/ink3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34.67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133 0 192 0,'4'3'74'0,"0"5"-40"0,1 18-35 16,-1-8 15-16,0 1-4 16,0 6 4-16,0 1-1 15,0 4 0-15,1 7-7 16,3 0-2-16,-4-4 2 0,0 0-1 0,0 1 0 15,-4-1-1-15,0-3 2 16,-4-5-3-16,-4-2 0 16,-5-9 1-16,-3-2 2 15,-5-12-5-15,-8-8-1 16,0-3-38-16,-5-7-14 16,-3-12-51-1</inkml:trace>
</inkml:ink>
</file>

<file path=ppt/ink/ink3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34.81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13 208 0,'33'-18'77'0,"-24"25"-42"0,12 0-43 16,-9 1 12-16,1-1-57 16,-1 0-22-16,0 8 3 15,5 4 4-15</inkml:trace>
</inkml:ink>
</file>

<file path=ppt/ink/ink3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35.08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86 0 156 0,'-4'15'60'0,"0"4"-32"0,0 40-22 0,4-37 15 16,-5 4-13 0,-3 7-2-16,0 8-6 0,-1-1-3 15,1-3 2-15,0 0 6 0,-1 0 5 16,1 0-5-16,4 0-1 16,0-3-2-16,4-8 1 15,4-12-26-15,0-10-10 16,9-8-45-1</inkml:trace>
  <inkml:trace contextRef="#ctx0" brushRef="#br0" timeOffset="253">319 226 188 0,'0'-4'71'0,"0"8"-38"0,-8 3-41 15,-1 1 12-15,-3-1-15 16,-9 4-5-16,0-3 10 15,-4-1 5-15,0 4 2 16,5 4 2-16,-1 0 0 0,4-1 14 16,5 1 8-16,8 0-3 15,8 0-1-15,8 0-1 16,5-4 2-16,8 0-3 16,0 0-2-16,4 0-9 15,-4 0-5-15,0-4-46 0,-4 5-21 16</inkml:trace>
</inkml:ink>
</file>

<file path=ppt/ink/ink3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35.90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52 168 0,'4'-26'66'0,"0"30"-36"0,5 0-35 15,-9-4 25 1,4 18 2-16,0 4 1 0,0 12 0 15,5 17-12-15,-1 20-4 0,0 3-1 16,5 0-1-16,3 0 2 16,1-12-2-16,4-6 0 15,0-15 8-15,-1-12 6 16,1-7 3-16,4-10 4 16,0-20-10-16,4-14-4 15,0-22-3-15,-4-27-1 16,0-10-4-16,-4 3-1 15,0-3-1-15,-4 11-2 16,-1 7-2-16,-3 11-1 0,-5 8-20 16,0 10-10-16,1 12-41 15,-5 18-78 1</inkml:trace>
</inkml:ink>
</file>

<file path=ppt/ink/ink3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36.19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271 0 224 0,'0'26'85'0,"8"3"-46"0,-4 5-43 15,0-20 15-15,-4 9 1 16,4 10 4-16,1 11 5 15,-1 1 2-15,0 14-12 16,0-4 0-16,0-7 2 0,-4-3-3 0,-4-8 0 16,-4-8-4-16,-5-6 1 15,-8-5-2-15,-12-3 2 16,-8-11-4-16,-1-16-2 16,-4-13-29-16,-4-24-11 15,-4-17-93 1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20.40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4 344 256 0,'13'60'96'0,"-8"-60"-52"0,9 13-32 16,-5-5 26-16,0 0-16 15,5 0-2-15,4-8-8 16,5-4 0-16,4-16-7 16,5-13-3-16,4-7 1 0,-4-9-2 0,0-8 2 15,-9 1-9-15,-10 7-3 16,-8 1-20-16,-14 7-8 15,-9 13 10-15,-10 16 5 16,-8 8 11-16,-1 12 7 16,1 12 14-16,0 16 6 15,4-7 9-15,0 40 5 16,9 7-10-16,9 1-2 16,10-4-8-16,8-8-2 15,5-8 2-15,10-13 4 16,13-3-6-16,4-9-2 15,10-12 1-15,4-8 2 16,4-4-9-16,-4-8-2 16,-4-4-111-16,8-16-49 15,1-8 37-15</inkml:trace>
</inkml:ink>
</file>

<file path=ppt/ink/ink3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36.34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2 304 0,'58'-7'112'0,"-33"14"-60"0,13-3-52 15,-17 0 23-15,-5-1-59 16,-3 5-119-1,-26-4-11-15</inkml:trace>
</inkml:ink>
</file>

<file path=ppt/ink/ink3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1:53.17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0 314 168 0,'0'-22'66'0,"4"22"-36"0,-4 8-35 16,4-1 10-16,0 8 1 15,0 11 4-15,0 3-1 16,5 5 0-16,-1-1-5 15,5 4-1-15,-1 4 1 0,0 7 0 16,1 0 2-16,-1-4-3 16,1-7-2-16,-5-7 0 15,5-8 1-15,-5-11 3 16,9-15 2-16,-5-14-1 16,5-8-1-16,-1-7-6 15,1-12 1-15,0-7 0 16,-1 1 0-16,1-1 0 15,-5 11 0-15,5 12-5 0,-4 18-1 16,-1 11 3-16,1 11 1 16,-1 7 2-16,5 15 0 15,-1 1 4-15,1 6 2 16,0 12 0-16,-1 4-1 16,1-8 8-16,0-8 3 15,-1-6 8-15,1-12 5 16,-1-11-5-16,1-15 0 15,0-18-7-15,4-15-2 16,-1-4-7-16,-3-21-3 16,0-27 0-16,-1-18-1 15,5-1-18-15,0 12-7 16,0 11-114-16,-5 4-58 16,-3 14 89-16</inkml:trace>
</inkml:ink>
</file>

<file path=ppt/ink/ink3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24.9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0 207 180 0,'0'19'68'0,"8"-4"-36"0,5 7-26 0,-5-11 15 16,9-4 0-16,4 4 4 15,4-7-7-15,0-8 0 16,4-7-11-16,-4 0 0 0,4-11 0 15,0-4-3-15,-4 0-3 16,-9-3-3-16,-3-5-1 16,-9 1-5-16,-8-4-2 15,-4 7-4-15,-5 5-1 16,-3 17 5-16,-1 8 6 16,-4 15 3-16,0 7 1 15,0 0-3-15,1 8 2 0,3 14 1 16,5 8 2-16,7 0 8 15,5 7 3-15,5 0-2 16,7-7 1-16,5-11-9 16,-1-12-2-16,5-10 10 15,4-12 5-15,8-18-8 16,1-11-4-16,-1-15-6 16,0-15 1-16,-4 4-12 15,-4-4-5-15,0 15 5 16,0 4 5-16,-12 7 0 15,-1 11 3-15,-4 4 1 16,-8 11-1-16,0 11 4 16,0 15 0-16,0 7 1 0,0 1 0 15,0 18 0-15,5-19 2 16,-5-4-1-16,4-6-1 16,4 10 5-16,0-18 4 15,1-4-3-15,3-26-1 16,1 4-2-16,3-22-3 15,-3 3 1-15,8-7 1 16,4-7 5-16,-5 10 4 16,-3 8-9-16,-4 12-2 15,-5 6 3-15,-4 12 5 16,-4 11-4-16,0 11-2 16,0 3-1-16,0 1 1 15,0-8-1-15,4 11 2 16,0-3-20-16,9-1-8 0,3 5-58 15,5-12-56 1,4-4 41-16</inkml:trace>
</inkml:ink>
</file>

<file path=ppt/ink/ink3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25.3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95 577 184 0,'4'-26'71'0,"-4"26"-38"0,0-7-32 16,0 7 16-16,-4 0-7 15,-8 7 2-15,-5 8 6 16,0 7 3-16,5 1-10 16,-1-5 2-16,5 15 3 0,0-3-4 0,4 7 1 15,0-8-4-15,12 1 2 16,-4-4-4-16,13-8 1 16,-5-3-1-16,13-26 1 15,-4 4-2-15,8-34-1 16,13-22-3-16,-1-14 1 15,-3-9-15-15,-13-13-5 16,-5-9-7-16,-7 5-2 16,-5 21 14-16,-4 20 6 15,-4 14 2-15,-4 14 3 16,0 12-1-16,-4 18-2 16,-1 23 16-16,1 14 6 15,4 26 0-15,0 15 2 16,0 8-5-16,4 25 1 0,0 4-7 15,8-4-3-15,4-14-1 16,5-20 1-16,0-13-52 16,4-20-23-16,-5-21-60 15</inkml:trace>
</inkml:ink>
</file>

<file path=ppt/ink/ink3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45.5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 0 324 0,'0'19'123'0,"4"-16"-66"0,-29 1-205 0,17-8-42 16</inkml:trace>
</inkml:ink>
</file>

<file path=ppt/ink/ink3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50.4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42 43 176 0,'-13'-30'68'0,"9"12"-36"0,4 29-29 0,0-11 17 16</inkml:trace>
  <inkml:trace contextRef="#ctx0" brushRef="#br0" timeOffset="358">25 28 342 0,'0'22'31'16,"0"4"-16"-16,-4 7-6 0,0 8-5 16,0 22-2-16,0 11 1 15,-1 15-4-15,1-4 0 16,4 3 1-16,0-10 0 0,4-8 0 15,1-14 2-15,-1-12-1 16,4-10 2-16,0-12-2 16,1-15 2-16,3-14 0 15,1-15 1-15,-1-4-5 16,5-15-1-16,4-7 1 16,4 3 2-16,-1-3-2 15,6 4 0-15,-5 7-1 16,0 7 0-16,-1 12 2 15,-3 3 2-15,-4 23-3 16,0 3-2-16,-1 29 4 16,-7 1 1-16,-1 15 0 15,-4-5-2-15,0-3 5 16,0 0 1-16,-4-7-2 0,4-4-1 16,1-11-1-16,-1-8 1 15,4-6-68-15,0-20-31 16,1-10-6-1</inkml:trace>
</inkml:ink>
</file>

<file path=ppt/ink/ink3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51.3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5 203 232 0,'-4'0'88'0,"8"7"-48"0,-4 5-49 0,0-1 14 16,0 11-3-16,0 0 3 16,-4 11-2-16,4-3 0 15,0 7-1-15,0 0-2 0,0 4 1 16,0-1-4-16,4-7 2 16,0-3-19-16,5-11-7 15,-1-1-68 1</inkml:trace>
  <inkml:trace contextRef="#ctx0" brushRef="#br0" timeOffset="284">317 295 232 0,'-8'0'88'0,"4"4"-48"0,-9 0-51 15,5 7 11-15,-5-4-6 16,-12 8 4-16,-4-4 1 15,0 0 1-15,-4 8 0 16,0-8 2-16,3-4 1 0,5 8 1 16,5-4 0-16,7 0 6 15,5-3 6-15,4 3-2 16,8-4 2-16,4 12-9 16,5-8-2-16,3-4-3 15,1 4-2-15,4-3-6 0,4-8-4 16,0 0-45-16,-5 0-21 15,5-4-21 1</inkml:trace>
  <inkml:trace contextRef="#ctx0" brushRef="#br0" timeOffset="557">379 395 180 0,'-8'0'68'0,"4"0"-36"0,8 0-33 15,-4 0 15-15,8 0 7 16,1 0 9-16,7 0 0 16,5-3 0-16,4-5-17 15,9 1-1-15,3-1-1 0,0-3-9 16,1 8 0-16,-5-5-9 15,-4 1 0-15,-4 3-41 16,-8-11-91 0</inkml:trace>
  <inkml:trace contextRef="#ctx0" brushRef="#br0" timeOffset="752">554 166 212 0,'-8'0'79'0,"8"7"-42"0,0 5-34 0,0-1 17 16,0 7-6-16,0 8 2 16,0 4-9-16,0-1-4 15,0 4-2-15,0 1-1 0,0 3 0 16,4-4 0-16,4-11 0 16,1-3-18-16,3-12-5 15,5-14-79 1</inkml:trace>
  <inkml:trace contextRef="#ctx0" brushRef="#br0" timeOffset="949">916 0 236 0,'-8'11'88'0,"4"15"-48"0,-9 18-45 15,9-22 15-15,-8 15-11 16,-1 15 1-16,1-4 0 15,3 11 0-15,5-3 0 16,4-5-3-16,0-2 0 0,0-1-27 16,4-11-10-16,5-8-51 15</inkml:trace>
</inkml:ink>
</file>

<file path=ppt/ink/ink3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52.7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0 244 0,'25'11'90'0,"-13"-3"-48"0,13 7-36 16,-12-4 20-16,-1 0-10 15,1-4 1-15,-5 12-10 16,0-1-2-16,-12-3-3 15,0 0-4-15,-9 0-1 0,1-4-18 0,-1-4-9 16,1 4-28-16,-1-11-11 16,5 8-24-1</inkml:trace>
</inkml:ink>
</file>

<file path=ppt/ink/ink3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53.0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0 212 0,'-8'4'82'0,"4"3"-44"0,4 12-40 16,0-8 17-16,-4 11-7 15,4 4 1-15,-4 7-3 16,-1 8-1-16,1 7-3 16,0 4-2-16,0 0 1 0,4-8-4 15,0 0 0-15,0-7-25 16,4-11-11-16</inkml:trace>
</inkml:ink>
</file>

<file path=ppt/ink/ink3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53.3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241 0 236 0,'-12'7'88'0,"-1"1"-48"0,-12 10-64 0,8-7 7 16,-3 8 0-16,-5-1 7 15,0 4 7-15,-4 1 4 16,8 10 0-16,4-11 8 0,0 4 4 15,5-8 5-15,4 1 1 16,8-4 7-16,4-1 4 16,8 1-5-16,9-4-3 15,4 8-6-15,4-4 0 16,9-1-7-16,-9-6-3 0,-4-1-12 16,0 1-6-16,-4-8-124 15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20.57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64 323 376 0,'27'9'140'0,"-13"7"-76"0,13 0-75 16,-18-8 22-16,-4-4-51 15,-5 4-15-15,-14-8-94 16,-13-4-39-16</inkml:trace>
  <inkml:trace contextRef="#ctx0" brushRef="#br0" timeOffset="2652">23 372 160 0,'-23'-4'60'0,"19"4"-32"0,4 0-24 0,0 0 13 16,9 4-2-16,4 0 4 16,10 0-2-16,9 0-1 15,18 0-8-15,14 0 4 0,13-4 3 0,19-4 2 16,13 0-1-16,0 4-4 15,10 0 0-15,-10-4-5 16,-4 0 1-16,-1 4-3 16,-3-4 0-16,-10 4-1 15,-18 0 0-15,-14 0 2 16,-14-4 1-16,-8-4 1 16,-15 0 0-16,-12-4-31 15,-10-1-14-15,-14-3-39 16,-9-12-16-16,0-17-5 15</inkml:trace>
  <inkml:trace contextRef="#ctx0" brushRef="#br0" timeOffset="2867">1161 0 200 0,'46'16'77'0,"-10"-8"-42"0,37 0-23 0,-32 0 21 16,14 4-8-16,8 0 0 15,10 9-8-15,5 11-2 16,-6-4-9-16,1 1 3 0,-4-1 1 16,-24 4-3-16,-22 1-2 15,-23 7 2-15,-27 5 2 16,-24-1-6-16,-31 9-2 16,-27 12-138-1</inkml:trace>
</inkml:ink>
</file>

<file path=ppt/ink/ink3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53.7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0 280 0,'33'0'104'0,"-4"3"-56"0,13 5-43 15,-21-8 22-15,4 7-13 16,8-3-3-16,0-4-6 16,5 0-2-16,-1 0-1 15,-4 0-48-15,-8 0-19 0</inkml:trace>
</inkml:ink>
</file>

<file path=ppt/ink/ink3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53.9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93 320 0,'8'-8'121'0,"38"4"-66"0,29-10-66 0,-33 10 18 16,12-3-9-16,0-5-2 16,12-2-66-16,5-5-30 15,4 12-13-15,-9 3-5 16</inkml:trace>
</inkml:ink>
</file>

<file path=ppt/ink/ink3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56.4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 32 200 0,'-13'41'77'0,"9"-19"-42"0,-4 19-32 0,4-19 17 15,-1 15-12-15,1 15-4 0,4 14-3 16,0 16 1-16,0 3-1 16,4-8-1-16,1-3 3 0,-1-3-2 15,4-16-1-15,0-10-2 16,1-9 1-16,-1-13-43 16,0-12-18-16,5-22-22 15</inkml:trace>
  <inkml:trace contextRef="#ctx0" brushRef="#br0" timeOffset="224">325 14 220 0,'0'-19'85'0,"8"45"-46"0,-12 8-37 0,4-16 17 15,-4 12-1-15,0 7 1 16,-5 11-10-16,-3 18-3 15,8 12-4-15,0 3-2 0,-1 8 1 16,1-8-1-16,4-14 2 16,0-12-19-16,0-10-6 15,0-12-37-15,4-11-16 16,1-7-11 0</inkml:trace>
</inkml:ink>
</file>

<file path=ppt/ink/ink3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57.1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26 224 0,'-8'14'85'0,"8"9"-46"0,0 17-46 16,0-21 14-16,0 3-7 15,-4 15 2-15,4 15 5 16,0 3 6-16,4 4-7 15,0-7 1-15,5 4 0 0,-1-12 3 16,4-11 1-16,5-11-1 16,4-7-1-16,0-15-3 15,4-18-1-15,-1-16-8 16,6-14 0-16,-5-7-6 16,4 3 1-16,0 4 2 15,-4 4 1-15,-4 7 3 0,-5 3 1 16,1 16-2-16,-9-1 2 15,0 19 1-15,-3 0 2 16,-1 19 3-16,-4 18 4 16,4 7 2-16,0 19 1 15,0 0-2-15,5-8-1 16,-1-6 1-16,9-9 1 16,-1-10 3-16,1-12 4 15,-1-10-6-15,5-16 1 16,4-21-8-16,0-16-1 15,0-14-2-15,-4-4-2 0,-4-7-28 16,-1-8-14-16,1-3-31 16,4 0-12-16,4 7-26 15</inkml:trace>
</inkml:ink>
</file>

<file path=ppt/ink/ink3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2:57.4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1 229 228 0,'5'37'88'0,"-5"-15"-48"0,4 22-36 0,-4-21 19 16,0 10-9-16,-4 4 2 15,-1 11-9-15,5 7-2 16,0 8-3-16,0 7-2 0,0-7 1 16,5-7-4-16,-1-15 2 15,0-5-26-15,0-17-9 16,4-12-33 0,1-25-53-16,-1-12 25 15</inkml:trace>
  <inkml:trace contextRef="#ctx0" brushRef="#br0" timeOffset="163">205 0 236 0,'9'-12'90'0,"-5"24"-48"0,-4 13-36 15,0-6 22-15,0 14-6 16,-4 19-1-16,-1 11-7 16,-3 11-4-16,0 15-5 15,8 36-4-15,0-6 0 0,0 3-30 16,4-11-10-16,4-8-85 15</inkml:trace>
</inkml:ink>
</file>

<file path=ppt/ink/ink3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17.29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0 332 0,'25'-4'126'0,"-12"45"-68"0,-1 44-96 0,-3-45 8 16,3 9-105-16,5 2-39 16</inkml:trace>
</inkml:ink>
</file>

<file path=ppt/ink/ink3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17.44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29 0 268 0,'-21'118'101'0,"17"-66"-54"0,0 3-66 0,4-29 11 0,4 19-104 15,-4 17-40-15</inkml:trace>
</inkml:ink>
</file>

<file path=ppt/ink/ink3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17.59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69 0 264 0,'-30'67'101'0,"14"-34"-54"0,-1 52-46 16,13-48 19-16,4 22-11 15,0 4-3-15,4 3-39 16,5 1-17-16,3 0-63 15,0 10-28-15</inkml:trace>
</inkml:ink>
</file>

<file path=ppt/ink/ink3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17.81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0 228 0,'0'74'88'0,"4"-26"-48"0,-4 45-38 0,0-56 19 16,0 14-13-16,4 5-4 15,0 3-28-15,0 15-11 16,5 18-31-16,-1 1-13 15,0 3 28-15,1-7 17 16,-1-4 21-16,0 7 11 16,1 4 57-16,-5 4 28 15,0 4-14-15,0-12-6 16,-4-3-29-16,-4 7-10 16,0 8-15-16,4 3-35 0,4-3-12 0,0-1-72 15</inkml:trace>
</inkml:ink>
</file>

<file path=ppt/ink/ink3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17.93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96 0 312 0,'-46'122'118'0,"25"-63"-64"0,1 19-63 16,16-41 18-16,-1 14-67 16,5 16-25-16,5 7-33 15,3 0-14-15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1.55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1425 368 0,'14'-13'0'0,"0"-23"8"0,-5 16 2 15,9-13 2-15,9-11 1 16,10-17-7-16,8-36-2 15,5-20-2-15,0-5-4 0,-4-7 1 16,-5-29-8-16,-5 8-2 16,-4 21-1-16,-4 19 0 15,-6 30 4-15,-3 19 5 16,-1 20-3-16,-5 17 2 16,6 36-3-16,-1 29 2 15,5 27 1-15,-5 17 2 16,0 29 1-16,5 36 1 15,-5 3 2-15,0-3 1 16,0-12-1-16,1-21 1 16,-1-16-2-16,-5-20-1 0,-3-20 5 15,-10-37-12 1,-10-24-9-16,-12-16-78 16</inkml:trace>
  <inkml:trace contextRef="#ctx0" brushRef="#br0" timeOffset="151">205 696 180 0,'23'28'68'0,"9"-11"-36"0,18-5-22 15,-23-4 20-15,19 4-7 16,13-4-1-16,9-12-10 16,5 0-3-16,9 0-5 0,-5 4-1 0,-8 0 1 15,-15 8-112 1</inkml:trace>
</inkml:ink>
</file>

<file path=ppt/ink/ink3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18.04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75 0 312 0,'-33'82'118'0,"17"-27"-64"0,-5 41-56 0,17-44 22 15,4 7-91-15,12 4-36 16,5 8-11-16,-1-5-2 16</inkml:trace>
</inkml:ink>
</file>

<file path=ppt/ink/ink3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18.16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59 0 368 0,'-50'111'140'0,"45"-37"-76"0,1 22-108 0,8-51 9 16,5 6-114-16,-1 16-42 16</inkml:trace>
</inkml:ink>
</file>

<file path=ppt/ink/ink3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18.47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0 140 0,'29'88'55'0,"-8"-54"-30"0,8 47-32 16,-17-33 10-16,1 19 12 16,-1 14 7-16,-3 4 25 15,-9 22 10-15,-4 12-30 16,-9-1 18-16,-4-7 9 0,5-11-23 15,12-4-6-15,4-4-45 16,9-7-18-16,3 4-33 16,5-8-13-16,0 1 5 15,-5-1 56-15,-3-3 68 16,-9 14 24-16,-4 4 12 16,-8 12-20-16,-5-8-10 15,1-4-29-15,-1-11-9 0,5-8-5 16,8 1-22-16,4-11-10 15,17-8-129 1</inkml:trace>
</inkml:ink>
</file>

<file path=ppt/ink/ink3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18.65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59 0 476 0,'-41'85'178'0,"24"-30"-96"0,17 19-155 15,4-29 0-15,9 6-113 16,-1-10-42-16</inkml:trace>
</inkml:ink>
</file>

<file path=ppt/ink/ink3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0.3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0 647 228 0,'4'-18'85'0,"-4"18"-46"0,21-11-39 16,-9 7 14 0,1 8-11-16,-1-4-1 0,1 7-4 15,-1 4 1-15,-8 11 1 16,-4 8 2-16,0 3-1 16,4 1 2-16,1-9 0 0,3-2 1 15,0-9 0-15,9-6 4 0,0-12 3 16,-1-14-53-16,1-8-20 15</inkml:trace>
  <inkml:trace contextRef="#ctx0" brushRef="#br0" timeOffset="104">308 152 156 0,'8'-4'57'0,"4"8"-30"0,13 3-32 0,-8 1-54 16,0-1 30-16</inkml:trace>
  <inkml:trace contextRef="#ctx0" brushRef="#br0" timeOffset="402">1090 15 220 0,'-46'-19'82'0,"46"19"-44"0,-50 8-38 16,29-8 20-1,9 4-13-15,-13 3-1 16,4 8-4-16,0 11-2 16,13 7 1-16,4 30-1 15,8 3 0-15,8 27 0 16,5-4 0-16,4 33 4 16,0 0-2-16,-5 7 1 0,5-11-1 0,-13 1 1 31,1-16-2-31,-18 1 6 0,5-15-4 0,-12-19 10 15,-1-15-7-15,-16-32-39 16,4-12 18-16,-13-34-113 16,5-6 71-16</inkml:trace>
  <inkml:trace contextRef="#ctx0" brushRef="#br0" timeOffset="525">491 625 172 0,'4'-18'66'0,"-4"18"-36"0,29 0-11 0,-8 0 32 16,0 3-28-16,29 1-1 15,4 0-13-15,25-4-61 16,4 0 28-16,13 0-99 16,-5 0 69-16,5-19-28 15</inkml:trace>
</inkml:ink>
</file>

<file path=ppt/ink/ink3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2.0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83 15 136 0,'0'-15'52'0,"0"15"-28"0,0 7-19 16,0 1 22 0,0 6-15-16,0 12 9 15,0 4-12-15,-4 29 6 16,4 0-8-16,-8 26-2 0,0 0-3 0,-9 11 1 15,4-7-2-15,1 0 4 16,4-15-3-16,-1-4 12 16,5-14-7-16,4-19 12 15,4-12-11-15,0-25 1 16,5-3-6-16,3-27-17 16,5 1 7-16,4-19-15 15,4 3 13-15,4-7 2 16,0 8 4-16,0 7-2 15,8 15 3-15,-7 11 1 16,-1 11 1-16,-8 11 0 16,-5 7 0-16,-8 8 0 15,5 0 0-15,-9 15 2 16,0-1-1-16,-4 16 4 16,0-4-3-16,0-1 1 15,0-2-1-15,0-12-92 16,9-4 49-16</inkml:trace>
</inkml:ink>
</file>

<file path=ppt/ink/ink3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2.2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0 132 0,'0'14'49'0,"0"-14"-26"0,0 19-14 15,-4-8 23 1,4 0-19-16,-4 11 6 0,4 8-12 15,-8 7-2-15,3 3-3 0,-3 9 1 16,4-5-2-16,0-3-82 16,4-8 44-16</inkml:trace>
  <inkml:trace contextRef="#ctx0" brushRef="#br0" timeOffset="211">174 92 152 0,'-12'7'57'0,"12"-7"-30"0,-42 15-29 0,26-7 13 16,7 3-7-16,-11 4 5 15,3-1-6-15,0 1-3 16,5 4-1-16,4-5 12 16,3 5-6-16,5-4 9 15,5-1-8-15,7-6-1 16,5 3-3-16,3-11-83 15,1 4 44-15</inkml:trace>
</inkml:ink>
</file>

<file path=ppt/ink/ink3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2.6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3 176 0,'16'4'68'0,"-16"-4"-36"0,42 8-24 15,-25-5 29 1,3 1-21-16,10 0 8 15,-1-1-15-15,0 1 2 0,-4 0-7 0,0-8-9 16,-5 4 3-16,-7-7-81 16,-5 3 45-16,-12-7-81 15,4 0 68-15</inkml:trace>
</inkml:ink>
</file>

<file path=ppt/ink/ink3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2.8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 0 176 0,'-8'30'68'0,"8"-30"-36"0,-8 59-26 0,3-33 17 16,5 3-14-16,-8 12 0 15,8 0-6-15,-4-4 5 16,8 0-5-16,0-11-93 16,5-4 48-16</inkml:trace>
</inkml:ink>
</file>

<file path=ppt/ink/ink3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2.9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59 0 172 0,'-4'11'66'0,"4"-11"-36"0,-8 45-13 16,4-23 26 0,4 0-24-16,-9 19 2 15,5 3-13-15,-8 12-8 16,8-5 0-16,-5-3-95 15,5-3 52-15,0-12-84 16,8-7 72-16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2.12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0 700 148 0,'5'-20'55'0,"4"20"-30"16,0 8-16-16,-4 4 14 0,4 8-7 16,-5 9-1-16,6 23-9 15,-1 5-2-15,0 4-2 16,0 7 3-16,-5-3 1 0,1 4-2 15,0-4-1-15,-1-9 5 16,1-11 5-16,-5-13 15 16,0-15 9-16,0-17-15 15,4-13-7-15,5-11-9 16,0-16-5-16,1-17 0 16,3-20 1-16,5 8-3 0,1 13-2 15,3 11 2-15,1 9 0 16,0 7-2-16,0 9 2 15,4 8-54-15,0 4-25 16,-4 0-26 0</inkml:trace>
  <inkml:trace contextRef="#ctx0" brushRef="#br0" timeOffset="389">583 923 156 0,'-4'56'57'0,"-1"-23"-30"0,5 11-21 0,0-19 17 16,0 7-10-16,-4 4-2 0,-1 5-4 15,0 7 0-15,5 1-4 16,-4-9 9-16,4-7 5 0,0-9 4 16,0-16 4-16,4-16-11 15,6-12-3-15,3-8-5 16,5-9-1-16,1-11-8 15,3-9 0-15,1-12-1 16,5 8-1-16,-1 13 1 16,-4 11 0-16,-1 13 0 15,-3 20 3-15,-1 16-2 16,-5 12 1-16,-3 9 2 16,-1 7 0-16,-5 5 0 0,1-1 0 15,-5 5 0-15,0-1 2 16,4-7-1-16,5-9-1 15,5-20 5 1,4-16-43-16,10-12-18 16,3-4-43-1</inkml:trace>
  <inkml:trace contextRef="#ctx0" brushRef="#br0" timeOffset="616">1207 1020 204 0,'-36'56'77'0,"17"-19"-42"0,-3 20-23 0,12-37 21 16,6 8-15-16,4 5-2 16,9-1-1-16,5-4 2 15,8-3-9-15,10-9 2 0,5-12 1 0,4-12-4 16,0-9 1-16,-5-3-5 16,-4-8 0-16,-9 0 1 15,-19-5 2-15,-8 1-8 16,-14-9 0-16,-5-7-49 15,-9-9-20-15,5 9-48 16</inkml:trace>
  <inkml:trace contextRef="#ctx0" brushRef="#br0" timeOffset="901">1594 0 156 0,'5'12'60'0,"-1"8"-32"0,1 33-11 0,-1-4 20 16,1 11-6-16,-1 17 2 15,-4 12-15-15,0 33-5 16,0 19-8-16,0 1-6 0,0-5 0 15,5-3 7-15,-1-13 4 16,5-7-5-16,1-25-3 0,3-20-21 16,1-25-8-16,0-24-83 15</inkml:trace>
</inkml:ink>
</file>

<file path=ppt/ink/ink3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3.1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59 0 232 0,'29'30'88'0,"-29"-30"-48"0,25 33-40 0,-17-22 25 15,0 0-17-15,-12 4 6 16,4 4-9-16,-12-5 2 16,-1 5-4-16,-12-4-39 15,5 3 19-15,-10-7-110 16,5 4 71-16</inkml:trace>
</inkml:ink>
</file>

<file path=ppt/ink/ink3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3.40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 0 192 0,'0'14'71'0,"0"-14"-38"0,4 37-30 16,-4-18 20-1,0 3-15-15,-4 15 3 16,4 4-7-16,-8 14 2 0,-1 1-1 16,1-8 2-16,4-4-44 0,0-7-19 15,4-11-34-15,0-4-12 16</inkml:trace>
  <inkml:trace contextRef="#ctx0" brushRef="#br0" timeOffset="255">270 48 184 0,'-25'22'68'0,"4"-7"-36"0,-12 11-35 0,16-4 13 16,-8 4-12-16,0 0 2 16,5-1-1-16,-5 1 5 15,4-4-2-15,4-3-1 0,9-1 17 16,4 1 8-16,12-4-13 15,9 0 4-15,8-1 1 0,0-3-6 16,8 1 1-16,0-5-6 16,5 0-2-16,-9-3-112 15,-4-8-59 1,-4-7 76-16</inkml:trace>
</inkml:ink>
</file>

<file path=ppt/ink/ink3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4.8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58 0 140 0,'0'0'55'0,"0"0"-30"0,0 15-16 16,0 4 23 0,0-1-19-16,-4 34 10 15,4 7-14-15,-4 26 0 16,-1 0-6-16,-7 30 3 15,4-8-4-15,-5 19 6 16,9-15-5-16,-4-15 3 16,8-15-3-16,0-18-94 15,8-15 49-15</inkml:trace>
</inkml:ink>
</file>

<file path=ppt/ink/ink3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5.3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52 0 148 0,'-17'30'55'0,"17"-30"-30"0,-4 66-14 16,0-21 29-1,8 3-23-15,-8 33 12 16,4 0-18-16,-4 34 6 0,-1-4-10 0,-3 22 2 16,4-15-5-1,0-3 2-15,4-15 1 0,8-19 1 16,5-18-55-16,-1-22-23 15,13-15-25-15,8-30-9 16</inkml:trace>
</inkml:ink>
</file>

<file path=ppt/ink/ink3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5.6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542 0 232 0,'-8'0'88'0,"8"0"-48"0,-46 19-47 0,13-4 14 16,4 3-7-16,-33 15 0 16,3 4 0-16,-16 4-3 15,13 0 2-15,4-4-1 16,16 0 0-16,5-4 4 16,16-3-1-16,13-1 6 15,8 1-4-15,16-1 6 16,9-3-6-16,13 8-16 15,16-9 6-15,4-2-103 16,-4-5 61-16</inkml:trace>
</inkml:ink>
</file>

<file path=ppt/ink/ink3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6.2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0,'16'4'85'0,"-16"-4"-46"0,75 7-32 0,-37-3 31 15,-1 0-22-15,25 0 5 16,1-1-12-16,-1-3 3 15,5 4-7-15,-9-8-29 16,-12 4 13-16,-5-7-124 16,-11 3 75-16</inkml:trace>
</inkml:ink>
</file>

<file path=ppt/ink/ink3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6.4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76 0 176 0,'-29'74'66'0,"29"-74"-36"0,-16 62-18 15,3-36 39 1,9-3-30-16,-4 13 22 16,4 1-26-16,4 8 20 15,4 3-21-15,8-7 12 16,9-4-17-16,16-8 6 16,1-3-10-16,8-11-48 0,8 0 22 0,-4-19-143 15,0 0 90-15</inkml:trace>
</inkml:ink>
</file>

<file path=ppt/ink/ink3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6.5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11 324 0,'17'-11'121'0,"-17"11"-66"0,17 23-64 0,-17-20 4 15,12 5-1-15,-12-8-136 16,0 3 78-16</inkml:trace>
</inkml:ink>
</file>

<file path=ppt/ink/ink3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27.6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229 77 168 0,'-21'-7'63'0,"21"7"-34"0,-58 0-16 16,28 0 19-1,10 7-18-15,-14 1-7 16,9 6-5-16,0 5-2 16,9 3 0-16,24 4 2 15,9 4-1-15,16 7 2 16,4 0-2-16,9 0-1 16,8-1 1-16,-8-2-4 15,4-5 2-15,-17 1 1 16,-8-4 0-16,-21-4 6 0,-4 0-3 15,-12-3 1-15,-5-1-2 0,1-7-61 16,-1 4 32-16,-4-11-84 16,13-4 63-16</inkml:trace>
  <inkml:trace contextRef="#ctx0" brushRef="#br0" timeOffset="211">661 0 184 0,'-25'18'71'0,"25"-18"-38"0,-33 48-32 0,21-18 16 15,3 3-11-15,1 22 3 16,0 1-5-16,-5 7 5 16,13-4-6-16,-4-7 6 15,4-4-6-15,0-11-65 16,4-8 34-16,4-6-86 15,-3-5 64-15</inkml:trace>
  <inkml:trace contextRef="#ctx0" brushRef="#br0" timeOffset="554">266 221 184 0,'-4'-3'71'0,"4"3"-38"0,33 7-28 15,-16-3 19 1,8 0-15-16,20-4 0 0,14 3-6 0,11-3-2 15,1 4 0-15,12 0 1 16,-12 7-1-16,-4 0-3 16,-9 4 1-16,-16 3-4 15,-9 4 3-15,-21 4-1 16,-3 0 1-16,-18 4 8 16,9-1-3-16,-12-3 17 15,12 0-12-15,0-4 23 16,8-3-17-16,9-5 15 15,8-2-16-15,8-12 8 16,4 0-12-16,-3-12 2 16,3 1-7-16,-16-11-2 15,0 0-1-15,-21-15-28 16,0 7 15-16,-13-7-68 16,5 12 45-16,-9-1-97 15,5 7 74-15</inkml:trace>
  <inkml:trace contextRef="#ctx0" brushRef="#br0" timeOffset="794">1431 221 164 0,'12'0'63'0,"-12"0"-34"0,0 15-27 16,0 0 21-1,0 4-15-15,-4 14 13 16,-4 7-13-16,0 9 3 15,-1-5-7-15,-16 23 2 0,17-1-3 0,-13 30 3 16,5-7-4-16,3 7 1 16,1-11-1-16,7-7 3 15,1-12-3-15,-4-10-14 16,8-12 6-16,0-18-98 16,8-7 56-16</inkml:trace>
  <inkml:trace contextRef="#ctx0" brushRef="#br0" timeOffset="1021">1452 218 216 0,'4'0'82'0,"-4"0"-44"0,25 15-33 0,-21-1 19 16,8 5-15-16,5 10 2 15,8 5-7-15,8 3 9 16,5 3-7-16,-5-3 5 15,9 0-6-15,-13-7 4 16,-4-1-5-16,-25 1 7 16,0-4-7-16,-17-4-47 15,-8 0 22-15,-16-7-119 16,11-4 78-16</inkml:trace>
</inkml:ink>
</file>

<file path=ppt/ink/ink3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31.6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8 100 144 0,'-4'-26'55'0,"4"22"-30"0,-4 4-27 16,4 0 11-16,0 8 3 16,0 10 2-16,0 19 4 0,0 8 1 15,4 6-10-15,0 8 6 0,5 1 2 16,-1 3-7-16,0 3-1 15,5 1-3-15,8-1-1 16,-1 1 12-16,1-27 8 16,-4-10 3-16,4-19 3 15,-1-15-8-15,5-18-4 16,5-11-11-16,-1-4-5 16,0-22 0-16,-4-30 0 15,-4-11-1-15,-5 0 1 16,1 15-11-16,-5 15-2 15,-3 15-17-15,-1 14-6 16,-4 11-31-16,0 8-13 16,0 11-29-16</inkml:trace>
  <inkml:trace contextRef="#ctx0" brushRef="#br0" timeOffset="182">503 466 156 0,'9'44'57'0,"-9"-29"-30"0,0 15-34 16,0-8 10-16,-4 11-1 16,-1 12 1-16,1 14-1 15,0-4-2-15,0-3 1 16,4-8 1-16,0-7 3 0,0-7-7 16,8-15 0-16,1-8-66 15</inkml:trace>
  <inkml:trace contextRef="#ctx0" brushRef="#br0" timeOffset="393">716 533 144 0,'-5'0'55'0,"-7"7"-30"0,-13 8-29 0,8-4 8 16,-8 4-4-16,-4 7 0 16,-4 4 0-16,4 3 2 15,4-3-1-15,4 0-3 0,5-4 1 16,7 4 3-16,5-4 1 15,8-3 5-15,9-4 3 0,3-8-4 16,5 0 1 0,0-3-7-16,0-8-1 0,-5-3-73 15</inkml:trace>
  <inkml:trace contextRef="#ctx0" brushRef="#br0" timeOffset="557">757 721 196 0,'38'-7'74'0,"-22"3"-40"0,22-3-27 16,-13 3 18-16,8 0-13 16,4 1-2-16,-3-1-4 15,-5-4 1-15,-4 1-4 16,-4 0-15-16,-5-1-5 0,-7-3-79 16,-14 4-39-1,-3-4 67-15</inkml:trace>
  <inkml:trace contextRef="#ctx0" brushRef="#br0" timeOffset="723">932 544 176 0,'-4'11'66'0,"4"-11"-36"0,0 37-24 0,0-19 19 16,0 1-15-16,-4 18 2 16,4-4-8-16,-4 8 5 15,8-4-6-15,0-4-19 16,4-3 9-16,0-19-95 15,9-8 57-15</inkml:trace>
  <inkml:trace contextRef="#ctx0" brushRef="#br0" timeOffset="887">1211 514 184 0,'0'7'71'0,"0"-7"-38"0,0 23-25 15,0-9 23 1,0 5-19-16,0 11 1 15,4 7-8-15,-4 11 1 16,0 0-3-16,0 3-17 16,4-2 7-16,0-5-17 0,5-11-70 15,-1-11-31-15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3.81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313 1036 96 0,'10'-29'38'0,"-10"17"-20"0,-14-16-1 16,9 16 14-16,-4-5-10 15,-9-3-2-15,-5 0-9 16,-9 4-2-16,-4 8-4 16,-5 12-7-16,5 8-1 0,4 16 8 15,4 1 7-15,10 7 1 16,0 9 1-16,9-1-7 16,4 1-2-16,10-9 9 15,13-12 6-15,9-12 5 16,10-16 5-16,4-20-11 15,-5-4-5-15,5-21-8 16,-4-16-2-16,-5-32-1 16,-5-20 1-16,-4 4-42 0,-10-21-16 15,-8-12-7-15,-5 13-1 16,0 20 35-16,-9 32 16 16,0 24 6-16,-1 29 5 15,1 32 21-15,0 28 8 16,0 21 0-16,5 11 0 15,-1 29-4-15,1 33-1 16,4 12-8-16,4-9-2 16,5 1-5-16,5-9-3 15,9-12 0-15,4-20 1 16,5-20-3-16,4-29 0 16,-4-23-105-1</inkml:trace>
</inkml:ink>
</file>

<file path=ppt/ink/ink3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32.6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12 240 0,'46'-12'90'0,"-17"12"-48"0,17 0-40 0,-26 0 17 15,5 0-10-15,9 0-3 16,-9 0-10-16,-5 4-5 16</inkml:trace>
  <inkml:trace contextRef="#ctx0" brushRef="#br0" timeOffset="179">0 134 260 0,'21'3'96'0,"4"-6"-52"0,21 3-43 0,-21 0 21 0,12 0-12 16,9 0-1-16,0 0-32 15,4 3-11-15,-9 5-81 16</inkml:trace>
</inkml:ink>
</file>

<file path=ppt/ink/ink3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34.2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12 451 172 0,'-8'-33'66'0,"8"33"-36"0,-4-8-29 0,0 8 16 15,8 8-11-15,-4 10 8 16,0 4-8-16,0 19 10 15,8 7-9-15,-4 8 1 16,5-5-5-16,-5 9 11 16,4-9-7-16,1 1 21 15,3-4-16-15,0-11 16 16,5-4-15-16,4-21 4 16,0-9-10-16,0-14 0 15,4-4-4-15,-5-22-19 16,1 4 8-16,-4-30-21 15,-1 8 16-15,-3-8-4 0,-1 11 10 0,-3 8-1 16,-1 14 5-16,-4 12-5 16,0 14 5-16,0 22-1 15,1 8 2-15,-1 19 2 16,4 3 0-16,0 4 0 16,5-8 13-16,4-3 8 15,3-8 5-15,5-7 4 16,4-11-16-16,5-8 5 0,-1-7 4 15,0-7-10-15,-4-16-2 16,1-14-5-16,-6-25-1 16,-3-12-19-16,0-4-5 15,-4 8-57-15,-5 18-23 16,1 19-20 0</inkml:trace>
  <inkml:trace contextRef="#ctx0" brushRef="#br0" timeOffset="526">2167 0 156 0,'0'-15'57'0,"0"15"-30"0,-33 19-27 0,8-5 30 15,4 8-18-15,-37 15 20 16,-4 12-19-16,-51 47 2 15,-16 37-6-15,-8-7-4 0,-13 14 6 16,13 19 5-16,8-4-8 16,17-18-4-16,16-18-1 0,25-31 11 31,5 1-7-31,16-22-52 16,21-19 24-16,12-22-45 0,13-15-28 15,12-30-14-15</inkml:trace>
</inkml:ink>
</file>

<file path=ppt/ink/ink3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36.2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65 0 140 0,'-12'29'55'0,"12"-29"-30"0,-8 89-18 16,3-52 21-1,5-4-16-15,-4 23 15 16,0 3-17-16,-4 26 9 16,-1 0-11-16,1 30-2 0,4-15-2 0,4-15 0 15,0-19 4-15,0-14 5 16,4-11-7-16,0-12 12 0,5-10 5 16,3-16-9-16,5-14-5 15,-1-15-6-15,5-25 0 16,0-16-4-16,4 1-2 15,0 6-1-15,0 12 0 16,0 11 0-16,0 8 3 16,0 10-5-16,-5 8 0 15,5 4 0-15,-4 22 4 16,-8 10-1-16,3 12-1 16,-7 15 3-16,-1 4 2 15,-4-1 2-15,-4-3 1 16,0-8 0-16,0-10 0 0,4-9 0 15,-4-2 2-15,0-5-19 16,5-11-5-16,-5-7-96 16</inkml:trace>
</inkml:ink>
</file>

<file path=ppt/ink/ink3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36.56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 85 152 0,'-4'-8'57'0,"4"12"-30"0,4 7-12 0,-4 0 18 15,0 11-10-15,0 15 0 16,-4 4-8-16,0 3-1 16,-1 4-8-16,-3-3-2 0,0-1 0 15,-5 0 2-15,9 5 3 16,0-5-4-16,0-7-3 16,4-7-28-16,0-12-12 15,4-11-63 1</inkml:trace>
  <inkml:trace contextRef="#ctx0" brushRef="#br0" timeOffset="225">345 133 208 0,'-4'-4'79'0,"4"4"-42"0,-21 15-34 16,5-4 20-1,3 7-15-15,-16 8-4 16,0 4-2-16,-13 3-2 0,1 0 0 15,12-3 2-15,4-4-1 16,8 0 2-16,9-4-2 16,8-4-3-16,12-3 1 0,1-4-50 15,3 4 28-15,5-11-94 16,0 3 65-16</inkml:trace>
  <inkml:trace contextRef="#ctx0" brushRef="#br0" timeOffset="405">333 358 200 0,'8'-11'74'0,"-8"11"-40"0,25 0-24 0,-8 0 28 15,-5 4-21-15,17-4 9 16,0 0-16-16,5 0 4 16,-1 0-9-16,0 0 2 15,-8 0-4-15,4 0-39 16,-8 0 19-16,-8-4-114 15,-5 0 73-15</inkml:trace>
  <inkml:trace contextRef="#ctx0" brushRef="#br0" timeOffset="586">507 133 200 0,'0'14'74'0,"0"-14"-40"0,0 60-27 15,0-35 29 1,0-2-21-16,0 6 1 15,0 5-10-15,-4-1 1 16,4-4-4-16,-4-3 5 16,8 0-5-16,-4-7-43 15,4-1 22-15,5-10-108 16,3-5 70-16</inkml:trace>
  <inkml:trace contextRef="#ctx0" brushRef="#br0" timeOffset="765">861 0 216 0,'8'11'82'0,"-8"-11"-44"0,-8 55-29 0,8-25 28 16,-4 3-22-16,-4 11 4 15,-1 4-11-15,-3 0 1 16,3 1-5-16,-3-5-6 16,8-3 0-16,0-4-76 15,4-8 43-15,0-7-101 16,4-3 77-16</inkml:trace>
  <inkml:trace contextRef="#ctx0" brushRef="#br0" timeOffset="946">1048 358 200 0,'25'4'77'0,"-25"-4"-42"0,29 26-28 16,-12-15 38-1,-4 4-27-15,7-1 17 16,1 5-21-16,-8-4-1 15,-1 3-8-15,-12-3 6 16,-4 4-7-16,-17-5-43 16,13 5 21-16,-13-8-123 15,4 4 78-15</inkml:trace>
</inkml:ink>
</file>

<file path=ppt/ink/ink3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37.7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91 0 196 0,'0'41'74'0,"0"-41"-40"0,-12 70-27 0,3-44 29 15,9 0-21-15,-8 11 1 16,0 0-10-16,-5 7 3 15,5 1-5-15,-4 6-2 16,3-3-1-16,-3-3-56 16,12-1 30-16,0-25-96 15,8-5 68-15</inkml:trace>
  <inkml:trace contextRef="#ctx0" brushRef="#br0" timeOffset="204">437 89 228 0,'-13'-30'88'0,"13"30"-48"0,-62 37-49 16,24-26 14 0,17 4-5-16,-29 4 6 15,17 3-3-15,-13 0 8 16,13 0-7-16,4 0 16 16,12 4-11-16,13-4 20 0,8-3-16 0,13-1 0 15,20 5-8-15,18-9-34 16,-6 5 16-16,10-4-125 15,-18 3 76-15</inkml:trace>
</inkml:ink>
</file>

<file path=ppt/ink/ink3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38.9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0 318 196 0,'8'8'74'0,"9"-1"-40"0,12 0-20 0,-13-7 22 16,13-3-9-16,5-12-3 15,7-7-12-15,1-15-3 0,0 7-5 16,-5-3 2-16,-8-4 0 0,-4 0-7 16,-12 0-4-16,-13 0-33 15,-9 11-12-15,-7 8 14 16,-9 10 10-16,-4 12 11 15,-1 11 8-15,1 3 13 16,4 8 5-16,5 11 9 16,3 15 2-16,9 7 2 15,3 8 0-15,14-12 0 16,12-7 2-16,12-11-5 16,4-11-3-16,1-15-6 15,7-22-2-15,1-11-4 0,0-12 1 16,-4-6-33-16,-5-5-14 15,-8 1-16-15,-4 3-5 16,-4 4 17-16,-4 8 11 16,-1 7 18-16,-3 14 6 15,-5 4 24-15,0 12 10 16,-4 10 1-16,-4 16 2 16,0 10-7-16,-4 19-1 15,4-4-9-15,0-11-4 16,4-11 0-16,5-7 0 15,3-12 8-15,1-14 4 16,3-23-7-16,5-10-2 16,4-16-8-16,0-3-2 15,0 0 0-15,0 4 2 0,-4 14-6 16,0 8 1-16,-5 7-1 16,-7 12 2-16,-1 14-4 15,-4 11 0-15,-4 11 5 16,0 23 2-16,0-5 1 15,4 5 1-15,5-8-66 16,-1-4-29-16,4-14-5 16</inkml:trace>
</inkml:ink>
</file>

<file path=ppt/ink/ink3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39.3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308 485 232 0,'-9'-34'88'0,"-3"27"-48"0,-30 11-42 0,22-1 17 16,-10 5-7-16,-7 7 1 16,-5 14 3-16,5 12 3 15,4 22-8-15,8-8-2 0,8-3 1 16,13-8 6-16,12-3 2 16,17-15 4-16,4-8 3 15,9-14-5-15,3-19-1 16,5-18-7-16,0-15 0 15,-5-11-5-15,-3 0 0 16,-5-19-3-16,-8-18-1 16,-8-19-30-16,-5 4-14 15,1 23 18-15,-5 21 12 16,-8 19 5-16,-4 18 5 0,0 19-2 16,-5 22 0-16,1 34 12 15,0 14 7-15,-1 11-4 16,5 11-2-16,0 19 1 15,8 15 2-15,0-4 0 16,9 0 2-16,-1-15-138 16</inkml:trace>
</inkml:ink>
</file>

<file path=ppt/ink/ink3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39.5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59 392 0,'25'-30'145'0,"-4"26"-78"0,0-10-243 0,-30 3-53 16</inkml:trace>
</inkml:ink>
</file>

<file path=ppt/ink/ink3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58.9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 1502 232 0,'-8'-8'88'0,"8"8"-48"0,0-15-29 0,0 15 21 16,4-14-17-16,0-1-3 16,9-44-10-16,-1 7-2 15,9-37 0-15,21-85 0 0,8-7 0 16,4 15-3-16,0 10 0 16,0 8 2-16,4 19 0 15,-12 14-2-15,0 30 0 0,-5 26-1 16,-3 22 0-16,-5 37 0 15,-4 26 0-15,-4 22 0 16,0 30 3-16,0 48-2 16,-12-38 1-16,-1-10 0 15,5 48-2-15,-5-19 0 16,5 15 3-16,-5-15 0 16,1-7 3-16,-1-15 3 15,-8-11 2-15,1-11 1 16,-10-22 0-16,1-8-119 15</inkml:trace>
  <inkml:trace contextRef="#ctx0" brushRef="#br0" timeOffset="152">165 769 208 0,'-29'-11'77'0,"24"11"-42"0,5 8-26 16,5-5 22-16,7 1-6 0,17-4 3 15,21-4-14-15,17 1-3 16,12-8-7-16,4-1-1 0,0 1 1 15,9 0-18-15,-1 4-7 16,-4-4-98 0</inkml:trace>
</inkml:ink>
</file>

<file path=ppt/ink/ink3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3:59.5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4 551 220 0,'-4'-26'82'0,"8"30"-44"0,0-4-36 16,0 7 19-16,4 4-9 15,1 12-2-15,-5 6-8 16,0 4-1-16,0 4-1 16,0-7 0-16,-4 29 2 0,0-11 1 0,0 8 1 15,0-8-2-15,0-4-2 16,-4 4 16-16,0-15 9 16,0-21-9-16,4-27-3 15,0-19-8-15,8-17-4 16,5-1 0-16,3-4 1 15,5 1-6-15,0 3 1 16,4 12 1-16,4 6 1 16,0 5-24-16,4 6-8 15,1 9-21-15,-5 3-8 16,0 0-36 0</inkml:trace>
  <inkml:trace contextRef="#ctx0" brushRef="#br0" timeOffset="345">474 573 164 0,'-4'26'63'0,"8"0"-34"16,-4 7-25-16,-4-14 13 0,0 18-8 16,-1 18-3-16,-3 19 1 15,-4 0 2-15,3-7-4 16,1-8 6-16,0-11 4 0,4-11 8 16,-1-22 10-1,5-19-9-15,5-29-10 16,3-23-7-16,4-10-7 15,9-1 0-15,4 4-2 16,8 4 0-16,1 7 0 16,-5 12-2-16,0 10 0 15,-4 12 3-15,-4 14-2 0,-9 11-1 16,-4 8 0-16,-3 15 3 16,-5 21-2-16,0 16 1 15,-5 0 4-15,1-1 1 16,4-7-1-16,0-11-2 15,4-11 1-15,1-11-1 16,7-11-25-16,5-19-8 16,4-29-73-1</inkml:trace>
  <inkml:trace contextRef="#ctx0" brushRef="#br0" timeOffset="586">944 740 192 0,'-33'33'71'0,"12"4"-38"0,-4 26-25 0,21-30 16 0,-4 15-6 16,3 4 0-16,10 0-4 16,3-4 1-16,8-8-8 15,9-6 9-15,5-8 4 0,3-15 3 16,8-4 1-16,-3-11-7 16,-1-10-2-16,-8-12-7 15,-4-15-3-15,-8 0 0 16,-9-3-1-16,-8-4-2 15,-8-4-2-15,-4 4-46 16,-5 7-19-16,0-3-71 16</inkml:trace>
  <inkml:trace contextRef="#ctx0" brushRef="#br0" timeOffset="826">1389 0 156 0,'4'0'60'0,"1"7"-32"0,-5 30-24 0,0-18 13 15,-5 10-4-15,1 27 2 16,-4 29 3-16,0 15 3 16,-5 11-11-16,-4 29-3 0,5 8-3 15,-1-7 0-15,9-56 0 16,0-15 0-16,4 11 2 15,0-14-12-15,4-8-5 16,0-11-90-16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3.98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9 0 196 0,'-4'65'74'0,"4"-41"-40"0,-5 13-29 16,5-17 19-16,0 8-13 16,5 5-3-16,4-5-3 15,4-4-1-15,1-12-2 16,0-16-15-16,-1-16-6 0</inkml:trace>
</inkml:ink>
</file>

<file path=ppt/ink/ink3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00.8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187 710 192 0,'4'-22'74'0,"-8"14"-40"0,-8-6-24 16,7 10 20-16,-7 4-12 15,-5 7-2-15,-4 8-5 16,-8 11 0-16,0 11-6 0,4 11 1 0,4 4 4 16,9-4-4-16,8-4-1 15,8-7 2-15,8-7 0 16,9-12 8-16,4-10 2 15,9-19-4-15,3-30-3 16,0-15-3-16,1-14 0 16,-1 0-4-16,-3-15-2 15,-5-37-40-15,-4-11-19 16,0 14-1-16,-9 12 0 16,1 22 35-16,-9 22 18 15,-4 19 19-15,-4 25 8 16,-4 12 2-16,-4 22 1 15,-5 29-2-15,1 34 1 16,-1 14-9-16,1 23-1 0,4 22-5 16,-1 0 0-16,9-15-5 15,4-23 0-15,5-17 3 16,3-16 1-16,5-18-21 16,4-22-10-16,8-26-98 15</inkml:trace>
</inkml:ink>
</file>

<file path=ppt/ink/ink3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00.9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 0 244 0,'-12'74'93'0,"-1"-30"-50"0,1 1-41 16,8-30 19-16,-1 3-11 0,1-3-3 15</inkml:trace>
</inkml:ink>
</file>

<file path=ppt/ink/ink3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00.9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4 133 403 0,'0'-22'-50'0,"0"-26"-16"0,-4-15-30 16</inkml:trace>
</inkml:ink>
</file>

<file path=ppt/ink/ink3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01.0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33 244 0,'12'-29'93'0,"-8"25"-50"0,5 8-35 0,-9-4 21 16,8 7-17-16,0 1-5 15,5 3 0-15,-1 0 0 16,1 0-129-16,3-4-56 15</inkml:trace>
</inkml:ink>
</file>

<file path=ppt/ink/ink3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01.6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741 386 200 0,'25'-18'74'0,"-29"3"-40"0,4-18-24 0,-5 14 20 15,-3-6-5-15,-8-12 3 16,-5-8-12-16,-4 1-4 0,-9-1-7 16,1 5-2-16,-4 6 1 0,3 12-2 15,1 11 1-15,4 15-7 16,0 18-1-16,4 22-1 16,4 16 4-16,5 6 1 15,3 27 1-15,5 36-3 16,-1 4 2-16,5-3 1 15,0 14 0-15,0 4 0 16,4-4 2-16,0-22 1 16,-4-15 1-16,0-11-2 15,-1-11 1-15,-3-18 2 16,0-15 2-16,-5-23-12 16,1-18-4-16,-1-22-31 15,-3-14-12-15,-9-31-57 16</inkml:trace>
  <inkml:trace contextRef="#ctx0" brushRef="#br0" timeOffset="450">13 860 208 0,'-13'-63'77'0,"13"52"-42"0,0 3-30 0,0 8 19 15,0 0-9-15,9 0 0 16,11 0-5-16,10 4-1 16,11-4-5-16,9 4-3 0,12-4 0 15,13 0-1-15,4 0 2 16,-4-4-1-16,-4 4-1 15,-9 4-2-15,-7 3 1 16,-10 1 1-16,-11 3 2 16,-9 0-1-16,-1 0-1 15,-7 0 3-15,-4 0 0 0,-1-3-1 16,5-5 1-16,-1 1-2 16,5-4-1-16,4-4 1 15,8-3 1-15,9-4-1 16,8 0 2-16,4 0 4 15,0-1 4-15,4 5-2 16,-4 3 2-16,5 8-8 16,-18 7-2-16,-3 4 1 15,-13 7 1-15,-9 4-1 16,-11 0 1-16,-10 3-2 16,-3 5 2-16,0-1-4 0,-1 0 0 15,1-3 1-15,8-8 0 16,8-7 4-16,13-11 5 15,17-16-1-15,12-6 1 16,20-4-5-16,9-15-1 16,9-8-100-1,-5 1-91-15,-8-19 55 16</inkml:trace>
</inkml:ink>
</file>

<file path=ppt/ink/ink3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02.6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216 0 148 0,'-21'7'57'0,"13"49"-30"0,-9 3-23 0,9-30 15 16,-5 16 2-16,-3 10 4 15,-1 23-7-15,1 37-3 16,-5-1-8-16,4-7-1 0,0 1 1 15,1-8 1-15,3-1 2 16,5-14-3-16,8-18-2 16,0-15-11-16,8-19-6 15,5-33-91 1</inkml:trace>
  <inkml:trace contextRef="#ctx0" brushRef="#br0" timeOffset="179">436 825 208 0,'-4'22'79'0,"4"7"-42"0,-4 1-30 16,4-15 20-16,-4-1-12 15,-4 9-1-15,-1-1-8 16,5 0-2-16,0 0-2 16,4-11 3-16,0-11 1 0,8-7-38 15,1-4-15-15,-1-15-56 16</inkml:trace>
  <inkml:trace contextRef="#ctx0" brushRef="#br0" timeOffset="300">561 381 200 0,'13'-4'77'0,"-5"4"-42"0,13 7-45 0,-13-3 9 15,5 0-84-15,3 3-33 16</inkml:trace>
  <inkml:trace contextRef="#ctx0" brushRef="#br0" timeOffset="629">798 828 216 0,'-16'59'82'0,"3"-25"-44"0,-7-1-38 0,11-18 16 0,1 3-5 16,0 4 1-16,-1-7 5 15,1-4 1 1,8-14-7-16,8-8-2 0,5-12-5 15,8-6-3-15,8-12-3 16,8-11 1-16,1-3-1 16,3 7 0-16,-3 11 0 15,-5 11 0-15,-4 11-3 16,-4 22 1-16,-8 8 0 16,-9 15-1-16,-4 7 8 15,-8 4 3-15,-4 7-3 16,-1 7 0-16,1 4-1 15,0 0 1-15,-1-3 0 0,5-1 3 16,0-10 1-16,4-12 1 16,8-26-110-1,5-18-17 1</inkml:trace>
  <inkml:trace contextRef="#ctx0" brushRef="#br0" timeOffset="1514">1185 1057 220 0,'5'0'85'0,"7"15"-46"0,0 4-32 0,-3-12 20 16,3-3-3-16,5-4 3 15,4-8-2-15,12-3 2 16,9-7-15-16,8-4-5 0,-1-8-2 16,-3-7-1-16,-4-7 2 0,-5-12-3 15,-8-7 0-15,-8 4-3 16,-8 4-1-16,-13 10-6 15,-9 16-3-15,-11 14-1 16,-14 15 1-16,-3 26 1 16,-5 11 3-16,5 7 2 15,3 12 2-15,5-8-1 16,9 7 1-16,7 4 2 16,9 1 0-16,12-5 0 15,13-14 0-15,16-8 2 16,9-11 1-16,8-11 1 0,9-14 2 15,3-20-3-15,-3-2 0 16,7-9 1-16,-3-10 0 16,0-15-9-16,-5-4-4 15,-8-7 5-15,-8 3 1 16,-13 8 3-16,-8 11 0 16,-12 11-3-16,-13 15 0 15,-13 14-1-15,-12 16 0 16,-4 21 3-16,0 8 0 15,-4 8-2-15,-1 3 2 16,5 0 1-16,4 0 2 16,4 0 1-16,9-4 1 15,8-7 2-15,4-3 1 16,8-12 3-16,5-11 4 16,7-15-6-16,10-7-2 15,7-4-1-15,5-14-1 0,-1-5-2 16,-3 1 1-16,-9-4-7 15,-4 7 1-15,-5 5-1 16,-7 6 2-16,-5 8-1 16,-8 11-1-16,-8 7 0 15,-5 8 0-15,5 7 0 16,0 1 3-16,0-1-2 16,8-4-1-16,4 1 3 15,8-4 0-15,5-4 3 16,8-11 3-16,8 0 0 15,4-8 2-15,5-10-4 16,8-8 0-16,-4-4-1 0,-5-10 1 16,-3 6-2-16,-9 8 2 15,-21 23-7 1,-12 14 3-16,-8 11 2 16,-9 8 0-16,0 3 2 15,0 11 2-15,0 12 2 16,9-1-1-16,12-3-1 15,12-8 3-15,13-18 3 16,17-15 0-16,25-22 1 16,12-18-2-16,4-5-1 15,8-10-93-15,9-19-43 16,-8-15-13 0</inkml:trace>
</inkml:ink>
</file>

<file path=ppt/ink/ink3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04.7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337 1 236 0,'-50'-7'88'0,"13"18"-48"0,-26 4-38 0,30-4 17 16,-4 11-10-16,-1 8-3 16,5 6-1-16,8 9 1 15,8 7-3-15,13-4 3 0,12-4 0 16,13-3 2-16,8-8 2 16,5 0-1-16,-1-3 0 15,-4 0-1-15,-8-8 2 0,0-4-1 16,-9 1 0-16,-4-5-1 15,-8 1 0-15,0-4-2 16,-8-3-1-16,0-1 1 16,-5 1 1-16,-3-5-1 15,-1-3-1-15,-4 0-3 16,5-3-2-16,-1-5-37 16,5-3-15-16,7-4-29 15,5-3-12-15,9-4-10 16</inkml:trace>
  <inkml:trace contextRef="#ctx0" brushRef="#br0" timeOffset="180">558 138 244 0,'33'-11'93'0,"-16"22"-50"0,-5 7-33 0,-8-3 23 16,-4 7-14-16,0 19-1 15,0 0-10-15,-4-1-3 16,4 1-3-16,4-4 1 0,5-4 2 15,3-7-13-15,5-7-5 16,3-12-61-16,1-7-29 16,-4-11-2-1</inkml:trace>
  <inkml:trace contextRef="#ctx0" brushRef="#br0" timeOffset="403">990 60 252 0,'0'30'93'0,"-8"3"-50"0,-13 26-41 16,5-11 19-16,-14 19-13 16,-20 11-2-16,-16 25-4 15,-9 38 1-15,-4 10-2 16,-4 5 2-16,4 17 0 0,8-13-1 16,9-24 1-16,12-28 0 15,16-23 3-15,9-23-12 16,17-17-5-16,16-27-86 15,17-25-61 1,13-34 54-16</inkml:trace>
</inkml:ink>
</file>

<file path=ppt/ink/ink3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05.4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225 0 304 0,'-42'22'115'0,"13"-3"-62"0,-25 14-62 0,29-7 20 16,-4 11-12-16,4 7-2 16,8-3-1-16,13-4 3 15,12 4 0-15,13-8 3 0,17-4 1 16,7-3 5-16,9-3 3 16,0-1-2-16,-8-4 0 15,-8-3-5-15,-13 0-3 16,-13 0 6-16,-12 7 5 15,-17-4-4-15,-7 4 0 0,-6-3-4 16,-7-4-1-16,0 0 1 16,-1-1 0-16,1-3 0 15,8-3 0-15,8-4-35 16,12-4-17-16,14-4-99 16</inkml:trace>
</inkml:ink>
</file>

<file path=ppt/ink/ink3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05.5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7 380 0,'46'-7'143'0,"-29"14"-78"0,12 1-71 0,-17-8 22 16,1-4-56-16,-1-7-21 15</inkml:trace>
</inkml:ink>
</file>

<file path=ppt/ink/ink3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45.6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524 558 216 0,'50'-15'82'0,"-33"8"-44"0,-1-23-29 15,-12 16 19-15,-8-9-14 16,-8-6-5-16,-21-19-6 0,-13 0 0 16,-8 7-2-16,-9 8-1 0,1 11 1 15,-1 14-4-15,1 23 0 16,12 7-1-16,13 11 0 16,16 12 0-16,17-4 0 15,12 10 0-15,13 8 3 16,12 4 0-16,9 4 1 15,12 3 0-15,0-7 0 16,0-7 0-16,-8-5 0 16,-13-3 4-16,-16-3 5 15,-21-5 4-15,-13-3 2 16,-8-3-6-16,-8-8-3 16,-9-4 1-16,-8-11 2 15,-8-4-2-15,-5-3 1 0,9-15-5 16,9-4 0-16,7-7-8 15,13-4-4-15,17-4-35 16,8-18-16-16,21 0-53 16</inkml:trace>
  <inkml:trace contextRef="#ctx0" brushRef="#br0" timeOffset="256">978 33 132 0,'12'-33'52'0,"-8"37"-28"0,0-1-22 16,-4 5 12-16,0 14 4 0,-4 7 6 15,0 23-7-15,0 15 1 16,0 7-11-16,-5 3-2 0,1 20-1 16,0 25 0-16,-1 3 2 15,5-6-1-15,0-8 0 16,0-15-3-16,4-41-2 15,0-7 3-15,0-7 2 16,-8-19-64 0,-5-11-33-1</inkml:trace>
  <inkml:trace contextRef="#ctx0" brushRef="#br0" timeOffset="406">720 436 196 0,'20'-3'74'0,"1"10"-40"0,17-7-35 16,-13 4 12-16,8-4-7 16,17 3-1-16,12 1-30 15,9 3-14-15,0 1-39 16,-1 7-17-16</inkml:trace>
  <inkml:trace contextRef="#ctx0" brushRef="#br0" timeOffset="1051">1627 492 192 0,'-17'-26'74'0,"9"26"-40"0,-1-8-24 0,5 8 17 15,-8 0-11-15,-1 8-2 16,-3 3-4-16,-5 4 1 16,0 7-6-16,-4 7 6 0,0 20 4 15,4 10 4-15,5 11 1 16,7-7-3-16,5 0 0 15,4-12-7-15,8-6-2 16,5-12-2-16,4-7 1 16,7-11 2-16,6-15 2 15,-1-15-3-15,4-26-3 16,4-18-33-16,-3-7-16 16,-5 3-20-16,-8-4-8 15,-5 4 23-15,-7 19 12 16,-5 14 22-16,-4 16 9 0,-4 10 20 15,-1 8 8-15,-3 7 5 16,4 11 3-16,0 15-7 16,4 11-4-16,8 11-9 15,5-3-2-15,7-5-2 16,5-10-1-16,5-8 1 16,3-14 3-16,4-12 0 15,5-18 2-15,-1-15-6 16,1-11-1-16,-4-11-2 15,-5 0 1-15,0 4-2 16,-8 7-1-16,-4 3-2 16,-5 12-1-16,-3 7-3 15,-9 8-1-15,-4 7 1 0,-4 15 4 16,0 11-1-16,-5 7 1 16,1 8 0-16,0 3 0 15,0-7 2-15,3-11 2 16,5-4 12-16,0-22 8 15,13-11-9-15,3-11-2 16,5-11-5-16,8-4-1 16,5 0-6-16,-1 3-1 15,4 5 3-15,-3 7 1 16,-5 3-40-16,-4 4-17 16,0 4-69-1</inkml:trace>
  <inkml:trace contextRef="#ctx0" brushRef="#br0" timeOffset="1276">2787 159 228 0,'4'4'85'0,"-4"7"-46"0,-4 26-37 16,0-11 17-16,0 10-6 15,-4 13 2-15,-1 2-4 16,1 16 1-16,-4 14-7 15,-1 30-3-15,1 4 1 0,3-19 0 16,5-15 3-16,0-14-3 16,0-15 0-16,0-15-25 15,-1-19-11-15,1-10-84 16</inkml:trace>
  <inkml:trace contextRef="#ctx0" brushRef="#br0" timeOffset="1413">2484 407 288 0,'25'26'107'0,"-5"-19"-58"0,18 8-53 0,-13-4 18 15,12 0-6-15,13 0 0 16,4 0-134-16,13 8-61 16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4.09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0 212 0,'18'12'79'0,"-4"-8"-42"0,9 4-41 0,-10-4 15 16,5 4-101-16,1 5-43 15</inkml:trace>
</inkml:ink>
</file>

<file path=ppt/ink/ink3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47.6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761 170 240 0,'-12'-33'90'0,"-1"22"-48"0,-3-19-40 16,8 15 17-16,-5-3-12 15,-4-1-2-15,-3-3-5 16,-1 7-1-16,0 8 1 16,0 7-5-16,-4 15-1 0,0 11 0 15,0 11 2-15,0 33 2 16,5 45 1-16,-1 3-2 15,0 30 2-15,8 22 5 16,9-11 2-16,0-7-2 16,4-12-1-16,0-3-1 15,0-22 1-15,0-23-2 16,-4-14 2-16,-8-19 2 0,-9-22 4 16,-4-26-37-16,-4-30-16 15,-9-21-62 1</inkml:trace>
  <inkml:trace contextRef="#ctx0" brushRef="#br0" timeOffset="197">0 729 192 0,'0'-4'71'0,"13"8"-38"0,7-1-21 0,-3 1 19 15,4-4-7-15,8 4-2 16,8-4-8-16,13 0-1 15,13 0-8-15,3-4-3 0,1 4 1 16,-1 0-2-16,-7 0 2 0,-9 0-51 16,-5 0-21-16,-7-4-35 15</inkml:trace>
  <inkml:trace contextRef="#ctx0" brushRef="#br0" timeOffset="1096">903 640 160 0,'17'7'60'0,"-9"1"-32"0,0 6-24 15,-4 1 13-15,-4 0-6 16,0 3-1-16,-4 8-6 16,0 8-1-16,-4 6-1 0,-1 5-2 0,1-5 1 15,0-3 10-15,-1-7 7 16,5-19 24-1,4-15-18-15,9-14-8 16,7-15-9-16,9-4-6 16,4-8-3-16,5 5 1 15,-1 3 1-15,0 3 0 16,0 5-3-16,-8 10 0 16,5 8-1-16,-14 11 0 15,1 11 3-15,-9 4 2 16,0 3-2-16,-8 12-2 15,5 7 2-15,-1 7 2 16,4 1-2-16,0 3 0 16,5-4 1-16,-1-18 2 0,9-11 10 15,0-15 4-15,4-11-3 16,-4-15-3-16,0-7-5 16,-9-4-2-16,1-4-3 15,-9 0-1-15,0 1 1 16,-4 3 0-16,0 3-3 15,0 5 2-15,4 7-4 16,0-1 1-16,9 5 0 16,3 3-1-16,9 4 1 15,9 4 3-15,7 3-2 16,5 4-1-16,0 7 3 16,-9 8 0-16,-4 4 1 15,-4 7 2-15,-8-1-3 0,-8 5 0 16,-5 7 1-16,-8 4 2 15,0 3-3-15,-4-3 0 16,0-4 1-16,0-11 2 16,4-8 3-16,4-11 4 15,4-10-4-15,5-12-1 16,3-7-2-16,1 3 1 16,0-3-4-16,-1 7 0 15,-3 4-1-15,-1 8-2 16,-4 6 7-16,-3 8 3 15,-1 4-1-15,-4 11 0 16,0-4-3-16,0 0-2 16,4 1 3-16,0-9 0 0,4-3 1 15,5-7 0-15,-1-11 0 16,5-8 0-16,0-7-5 16,-1-4 1-16,5 0 0 15,-4 0 2-15,-1 8 3 16,1 7 2-1,-5 7-3-15,1 8-1 16,-5 7 3-16,1 7-3 16,-1 8-2-16,4-4 2 15,1 0 0-15,-1-3-19 16,1-4-9-16,8 3-113 16</inkml:trace>
</inkml:ink>
</file>

<file path=ppt/ink/ink3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49.7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0,'8'-8'79'0,"4"27"-42"0,5 14-32 16,-9-11 17-16,1 19-10 16,-5 11-2-16,-4 7-5 15,0 4-2-15,-4 7-1 16,-5 15-2-16,5 15 1 0,0-4 1 0,0-15 1 15,0-18 3-15,0-15 3 16,4-14 13-16,0-27 8 16,4-33-13-16,4-29-7 15,9-12-6-15,8-25-1 16,4-34-2-16,0 11 2 16,4 15-7-16,1 23 1 15,-1 18-1-15,-4 14-1 16,8 16 1-16,-8 10 3 15,5 12-35-15,-5 7-16 16,0 11-68 0</inkml:trace>
</inkml:ink>
</file>

<file path=ppt/ink/ink3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49.9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81 0 256 0,'-38'37'96'0,"26"8"-52"0,-9 21-40 15,17-29 19-15,0 4-9 16,4 3 2-16,4-7-3 16,8-7 2-16,9-8-8 15,8-11 0-15,13-11 3 0,0-15-2 16,-1-14 3-16,-8-8-6 16,-12-11-1-16,-12 0-4 15,-14 3-1-15,-15 8 1 16,-5 4 0-16,-4 11-29 15,-1 3-13-15,5 1-40 0,9 3-18 16</inkml:trace>
</inkml:ink>
</file>

<file path=ppt/ink/ink3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50.1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74 292 0,'71'-25'110'0,"-9"21"-60"0,21-4-56 0,-49 8 19 16,11-3-8-16,-3-1 0 16,0 0-3-16,-5-3-2 15,-4 0 1-15,-8-1-63 0,-12 4-28 16,-13 4-23-16</inkml:trace>
  <inkml:trace contextRef="#ctx0" brushRef="#br0" timeOffset="136">125 211 276 0,'12'11'104'0,"18"-7"-56"0,19-4-47 16,-24 4 21-16,21-4-12 15,4-4-1-15,4 4-65 16,-4-4-29-16,8 8-28 16,-16-22-11-16</inkml:trace>
</inkml:ink>
</file>

<file path=ppt/ink/ink3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51.4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75 6 160 0,'4'-11'60'0,"0"11"-32"0,1 3-20 0,-1 1 18 16,0 7-11-1,0 15-3-15,-4 19 1 0,0 25 4 16,-4 7-9-16,-4 9-2 0,-5-1-2 16,-4 14 0-16,1 16 0 15,-1-11-2-15,5-16 1 16,3-21 0-16,5-15 1 15,0-15 2-15,8-19 1 16,5-22-3-16,7-25-1 16,5-19-1-16,8-8-2 15,9 8-2-15,3 8 1 16,1 3-1-16,4 14-2 16,-1 12 0-16,-3 8 0 0,-9 10 3 15,-8 15 2-15,-8 11 6 16,-9 23 6-16,-8-4-1 15,-8 0 3-15,-13-4-2 16,-4-4 0-16,-12-3-3 16,-1-12-1-16,-3-10-3 15,-5-4 1-15,0-15-2 16,0-12 0-16,5-17-63 16,12-19-25-16,16-4-38 15</inkml:trace>
</inkml:ink>
</file>

<file path=ppt/ink/ink3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53.9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14 208 0,'-13'-14'77'0,"22"17"-42"0,3 1-32 0,1-4 15 15,7 7-11-15,18-3-2 16,8 0-3-16,16 0 1 16,9-1-2-16,4-3-1 0,4 4 3 15,0-4-26-15,-4 0-12 16,-1-4-57-1</inkml:trace>
</inkml:ink>
</file>

<file path=ppt/ink/ink3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54.3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1176 208 0,'-12'22'79'0,"16"-18"-42"0,4-8-19 15,1-3 25-15,7-23-18 16,5-14-6-16,8-19-11 0,0-4-4 16,1-18-2-16,7-40-2 0,0-8 1 15,1-1-1-15,-1 12 2 16,1 15-6-16,-5 0 1 15,0 25-1-15,-4 23 2 16,-4 33-1-16,-4 19-1 16,-4 14-2-16,0 19-1 15,-1 8 4-15,1 28 3 16,-1 35-1-16,1 17-2 16,0-6 2-16,-1 10 2 15,5 15 0-15,-4-15-1 16,-1-10 3-16,1-23 2 15,-4-19 0-15,-13-18 2 16,-5-14-39-16,-3-23-18 0,-9-15-59 16</inkml:trace>
  <inkml:trace contextRef="#ctx0" brushRef="#br0" timeOffset="121">278 692 192 0,'-25'-12'74'0,"33"12"-40"0,13-3-35 16,-4 3 12-16,8-4-5 15,16 0 1-15,13 1-2 16,5-5 0-16,3 5-96 16,0-5-40-16</inkml:trace>
</inkml:ink>
</file>

<file path=ppt/ink/ink3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54.7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0 200 0,'8'-4'77'0,"1"11"-42"0,3 8-28 0,-3-4 18 15,3 12-4-15,5 14 2 16,3 18 0-16,5 12 1 16,5 3-13-16,-1 0-7 0,4-7 0 15,-4-8 1-15,0-3 2 16,0-7 1-16,-4-12 0 15,-4-11-33-15,-4-11-13 16,-5-7-87 0</inkml:trace>
</inkml:ink>
</file>

<file path=ppt/ink/ink3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54.9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474 0 212 0,'-21'7'79'0,"5"15"-42"0,-18 27-28 15,14-12 19-15,-14 18-5 16,-7 12-2-16,-9 7-9 16,-4-4-3-16,0 0-5 15,0 0-1-15,8-3 1 0,17-12 2 16,12-14 3-16,13-19-53 16,12-14-24-16,21-12-46 15</inkml:trace>
</inkml:ink>
</file>

<file path=ppt/ink/ink3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55.1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70 0 172 0,'-4'15'66'0,"-4"11"-36"0,-5 11-20 0,5-15 17 16,-5 0 4-16,1 1 4 16,4-1-6-16,3-4-3 15,10-3-14-15,7-4 1 0,5-3 3 16,4-12-2-16,-1-3 2 15,1-5-3-15,-4-2 0 16,-9-9-7-16,-8 1-2 16,-4 0-2-16,-4 0-2 0,-5 3-2 15,1 5 1-15,-1 6-43 16,1 5-18-16,3 6-73 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27.8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0 276 0,'50'8'104'0,"-14"-8"-56"0,14 0-54 0,-27 0 17 16,9 4-7-16,0 1 0 15,-1-5-123-15,10 8-57 16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4.68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182 151 116 0,'-9'-4'46'0,"4"16"-24"0,5 12-10 0,0-4 16 16,0 13 1-16,5 31 3 16,0 9-4-16,-1 8-3 15,-4 12-13-15,0 21 1 0,0 15 1 0,0 1-5 16,0-9-1-16,5-16-4 15,-5-8-1-15,0-12 3 16,0-12 1-16,4-16-1 16,-4-21-1-16,-4-16-1 15,-1-24 2-15,-4-16-36 16,-5-20-17-16,1-29-64 16</inkml:trace>
  <inkml:trace contextRef="#ctx0" brushRef="#br0" timeOffset="252">0 49 156 0,'46'-36'57'0,"-24"32"-30"0,19 0-23 0,-13 0 13 15,8 4-2-15,5 4 4 16,14 4-9-16,4 4-3 16,5 8-4-16,-10 9 0 0,-8 11 0 15,-5 9-1-15,-14 3 1 16,-9 9 2-16,-13 0 4 15,-14-5 0-15,-14-3 0 16,-9-8-5-16,0-13-1 16,0-8 1-16,0-8 2 15,5-3-12-15,4-17-3 16,5-13-75 0,9-15-50-16,9-21 52 15</inkml:trace>
</inkml:ink>
</file>

<file path=ppt/ink/ink4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55.3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11 384 0,'16'-15'145'0,"-11"23"-78"0,11-1-89 15,-7-11 17-15</inkml:trace>
</inkml:ink>
</file>

<file path=ppt/ink/ink4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4:58.8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1277 204 0,'-16'19'77'0,"16"-23"-42"0,4-14-28 0,4-5 20 15,4-17-14-15,9-19-4 0,4-12-6 16,4-10 0-16,5-30-2 16,-1-18-5-16,0-1 0 0,5 1-14 15,-5-12-5-15,0 23 9 16,5 18 6-16,-1 26 5 16,-4 26 2-16,1 26-4 15,-1 37 1-15,0 22 0 16,-4 18 2-16,-4 34 1 15,0 37 1-15,0 3 2 16,0 23 3-16,0 7 9 16,0-11 5-16,-4-23-9 15,-9-51-3-15,1-15-5 0,-5-7 1 16,-8 0-2-16,-8-26 2 16,-13-19-99-1</inkml:trace>
  <inkml:trace contextRef="#ctx0" brushRef="#br0" timeOffset="167">190 771 196 0,'-25'-19'74'0,"13"19"-40"0,16 8-27 0,4-5 18 15,5-3-7-15,12-3 0 16,4-1-8-16,17-3-2 16,16-5-4-16,9-2-3 0,4-1 2 15,-5 4-24-15,-3 3-11 16,-5 1-38-1,-8 0-49-15,-8-1 30 16</inkml:trace>
  <inkml:trace contextRef="#ctx0" brushRef="#br0" timeOffset="451">989 619 144 0,'0'4'55'0,"8"7"-30"0,1 15-7 16,-1-11 20-16,0 10-15 16,5 12-2-16,-1 0-7 15,-3 15 1-15,-5 11-8 16,0 7 0-16,-4 4 0 0,-4-7 5 15,0-15 5-15,-1-15 8 16,1-23 11 0,4-28-14-16,0-20-14 15,9-17-6-15,7-9-2 16,9-3 2-16,4 1-3 0,5 6 0 16,3 8-1-16,0 15-2 15,1 11 0-15,-1 11 3 16,-8 11 0-16,-4 7 1 15,-4 8-16-15,-4 3-6 16,-5 1-51-16,1-1-22 16,-1 4-6-1</inkml:trace>
  <inkml:trace contextRef="#ctx0" brushRef="#br0" timeOffset="677">1621 848 200 0,'-25'23'77'0,"17"-5"-42"0,-9 19-30 0,13-15 17 0,-4 11-6 16,0 4 3-16,-1 12-6 15,9 6-3-15,0-11-5 16,9-7 1-16,-1-11 0 0,4-7 4 16,5-12 4-16,0-18-6 15,-1-15 0-15,-3-7-4 16,-5-8-3-16,-8 1-53 15,-4 3-25-15,0 14-34 16</inkml:trace>
</inkml:ink>
</file>

<file path=ppt/ink/ink4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00.2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34 200 0,'-4'-8'77'0,"4"-10"-42"0,4 10-32 15,0 8 15-15,-4 0-7 16,4 8 1-16,0 6-3 0,0 1 2 16,1 7-6-16,-5 12 1 15,0 6 4-15,0 5-2 0,0 3 1 16,4 4-3-16,-4-4 1 15,0-11 0-15,4-8 3 16,-4-10 8-16,0-8 3 16,0-15-10-16,0-11-4 15,4-11-7-15,0-11-1 16,5-7 3-16,-1-4 1 16,4 4-1-16,9-1-2 15,4 5-4-15,4 6 0 16,0 5 2-16,0 7 1 15,1 10-2-15,-5 16 0 16,0 4 2-16,-5 6 0 0,-3 12-4 16,-9 11 1-16,-4 11 4 15,1 4 2-15,-5 4 0 16,4-5-2-16,4-14 3 16,-4-11 0-16,9-22-39 15,3-19-20 1,5-11-9-16,0-11-43 15</inkml:trace>
</inkml:ink>
</file>

<file path=ppt/ink/ink4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00.44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39 15 200 0,'-13'15'77'0,"5"-4"-42"0,-1 7-32 16,5-3 15-16,0 7-3 15,4 8 4-15,4 3-5 0,5 4 0 16,3-4-8-16,5-7 5 0,4-7 4 15,4-1 2-15,4-10 1 16,4-12-3-16,-4-11 1 16,-4-3-7-16,-8-8-3 15,-5 0-3-15,-8 0 0 16,-8 0-11-16,-8-7-2 16,-5-8-52-16,0 0-24 15,9-3-33 1</inkml:trace>
</inkml:ink>
</file>

<file path=ppt/ink/ink4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00.6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52 0 256 0,'4'3'96'0,"8"27"-52"0,-3 22-54 15,-9-27 16-15,-5 20 0 16,-3 25 4-16,-4 26-1 15,-5 12 2-15,5-1-6 16,-1 11-3-16,5 4 1 0,8-7 0 16,0-12 3-16,8-18-38 15,5-22-18-15,3-15-63 16</inkml:trace>
</inkml:ink>
</file>

<file path=ppt/ink/ink4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01.1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182 824 252 0,'-4'-11'96'0,"4"0"-52"0,-12 4-47 0,8 7 19 16,-9 3-6-16,-8 8 2 16,-4 8-2-16,-4 7-1 15,4 3-5-15,0 8 2 0,9 8 3 16,7-1-3-16,14 0 2 15,11-7 1-15,9-7 5 16,4-15 1-16,9-15 0 16,3-15-3-16,1-15-2 15,-1-7-9-15,1-14 0 0,0-34 3 16,-5-23 2-16,-4-10-22 16,-8-8-9-16,0-22-12 15,-4 23-5-15,-4 21 20 16,-9 23 10-16,0 25 4 15,-8 19 1-15,0 23 6 16,-4 21 5-16,-4 30 11 16,0 15 8-16,-5 11-10 15,5 25-2-15,0 27-5 16,-1 11 1-16,5-8-2 16,4 0 0-16,4-7-1 15,5 0 2-15,3-18 1 0,5-16 1 16,3-14-15-16,10-26-8 15,3-11-122 1</inkml:trace>
</inkml:ink>
</file>

<file path=ppt/ink/ink4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01.2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0 300 0,'0'23'112'0,"0"10"-60"0,0 8-52 0,0-23 21 15,0 4-12-15,0 8-3 16,0-1 1-16,0-3 0 16,0-7-74-1,0-27 37-15,0-6-97 16</inkml:trace>
</inkml:ink>
</file>

<file path=ppt/ink/ink4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01.3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0 296 0,'0'-4'110'0,"9"15"-60"0,3 8-58 16,-4-8 18-16,1 0-135 15,-1 4-56-15</inkml:trace>
</inkml:ink>
</file>

<file path=ppt/ink/ink4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01.5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37 396 0,'4'-11'148'0,"17"15"-80"0,-5-8-108 0,-16 0 9 16,0-3-128-16,-12-8-53 16</inkml:trace>
</inkml:ink>
</file>

<file path=ppt/ink/ink4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09.0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0 208 0,'33'3'79'0,"1"1"-42"0,16 0-37 15,-25-1 18-15,8 1-8 16,8 0 2-16,1-4-7 16,4 0-1-16,-5 0-75 15,-7 0-65 1,-34 11 41-16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5.19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0 148 0,'59'0'57'0,"-36"8"-30"16,4 8-25-16,-18 1 12 0,0 11-1 15,0 12 3-15,-4 17-9 16,-1 12-2-16,-4 8-3 16,-4-4 1-16,-1-9 0 0,1-7-1 15,-1-13-2-15,1-11 20 16,-1-13 11-16,0-12-11 15,5-16-3-15,0-20-11 16,5-33-2-16,4-20-2 16,5 0-2-16,4 8-2 15,5 9 1-15,-5 11 1 0,5 8 0 16,0 9-60-16,-1 20-26 16,6-4-6-1</inkml:trace>
</inkml:ink>
</file>

<file path=ppt/ink/ink4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09.2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0 232 0,'34'18'88'0,"3"-18"-48"0,9 4-36 0,-17-4 21 15,8 7-14-15,9 0-1 16,8 1-48-16,0-8-19 15,9 7-45-15,-5-18-18 16</inkml:trace>
</inkml:ink>
</file>

<file path=ppt/ink/ink4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09.8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519 1 200 0,'-50'-4'77'0,"8"8"-42"0,-20-1-41 0,37 5 12 16,-8-4-6-16,-5-4 0 15,1-4 0-15,-1-4 2 16,1 5-1-16,8 3-1 0,4 3 1 16,4 12-6-16,4 4 1 15,5 21-3-15,4 12 2 16,3 11 5-16,1 4 4 16,0 14-3-16,0 26-3 15,0 1-2-15,0 2 3 16,-1-17 0-16,1-8 3 0,0-4 3 15,4-7 4-15,0-7 5 16,0-15 1-16,0-12-2 16,0-10 2-16,8-8-2 15,5-7 2-15,4-4-6 16,3 0-1-16,5-4-2 16,4-3-1-16,5-4-10 15,3-4-4-15,5 1-105 16</inkml:trace>
  <inkml:trace contextRef="#ctx0" brushRef="#br0" timeOffset="346">743 393 172 0,'-12'18'66'0,"12"-3"-36"0,0 11-24 0,0-4 15 15,0 15 0-15,4 11 4 16,0 19-7-16,5 3 0 16,3-11-11-16,5-7 9 0,-1-4 4 15,5-11 5-15,4-15 2 16,0-14-3-16,4-12-3 0,0-22-9 15,1-18-3-15,3-19-5 16,-4-4-1-16,0 4-1 16,-4-3-2-16,0 3-24 15,-4 11-9-15,-5 11-23 16,1 8-10-16,-4 15-52 16</inkml:trace>
  <inkml:trace contextRef="#ctx0" brushRef="#br0" timeOffset="542">1351 833 212 0,'4'59'79'0,"-8"-37"-42"0,4 23-32 0,0-27 19 15,0 1-9-15,0 3 0 16,4 0-5-16,0 0 1 15,0-3-6-15,1-5-3 0,-5-6 1 16</inkml:trace>
</inkml:ink>
</file>

<file path=ppt/ink/ink4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10.8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62 0 224 0,'8'18'85'0,"-8"-7"-46"0,0 8-41 0,0-8 14 0,-8 4-8 16,-4 0-1-16,-1 3-8 16,1-3-4-1,-1-4-90-15,1 0-39 0</inkml:trace>
</inkml:ink>
</file>

<file path=ppt/ink/ink4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11.0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0 284 0,'21'0'107'0,"-13"0"-58"0,0 4-57 0,1-4 18 16,-1 0-33-16,0 0-10 15,5 0-82-15,-1 3-35 16</inkml:trace>
</inkml:ink>
</file>

<file path=ppt/ink/ink4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11.2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8 256 0,'12'-4'96'0,"1"4"-52"0,-1-8-51 0,-3 12 14 15,-1-4-69-15,4-4-25 16,5 8-6-16,0 0 3 15</inkml:trace>
</inkml:ink>
</file>

<file path=ppt/ink/ink4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11.2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8 116 0,'20'-8'44'0,"-7"8"-24"0,-5 11-72 16,-4-22-15-16</inkml:trace>
  <inkml:trace contextRef="#ctx0" brushRef="#br0" timeOffset="270">166 141 228 0,'8'0'88'0,"5"7"-48"0,8-3-45 16,-9-4 15-16,1 0-11 0,-1 0 1 16,0 4-24-16,1-1-12 15,-1 5-1-15,1-1-1 16,4 4 19-16,-1 0 9 15,-3 8 11-15,7-4 7 16,-7-1 22-16,-1 5 11 16,1 7-8-16,-5-8-2 15,-8 4-18-15,-4 1 1 0,-13 2 0 16,-12 1-5-16,-12 4-3 16,-1 0-76-1,-4 3-72-15,5-18 37 16</inkml:trace>
</inkml:ink>
</file>

<file path=ppt/ink/ink4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07.2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350 803 316 0,'4'92'0'0,"8"23"0"16,-3-71 0-16,3 15 11 15,1 4 5-15,-1-18 9 16,-4-9 5-16,9 5-16 16,-4-8 5-16,7-21 4 0,-3-5-6 15,4-29-2-15,0 3-8 16,12-36-3-16,17-67-2 16,0-11 1-16,-5 3-4 15,-3 4-2-15,-5-3-3 16,-3 25 1-16,-9 19-6 0,0 15-3 15,-9 15-17-15,-3 14-5 16,-5 11-19-16,-4 8-7 16,-8 11-31-1</inkml:trace>
  <inkml:trace contextRef="#ctx0" brushRef="#br0" timeOffset="601">287 122 148 0,'-4'-11'55'0,"4"11"-30"0,0 0-29 0,0 0 10 16,0 11 6-16,0 4 4 15,0 22-3-15,4 11-3 16,5 11-5-16,-1 0 3 0,4 15 2 0,-3 19-3 16,-1 7-2-16,4-8 0 15,1-3-1-15,-1-19-2 16,1-11-2-16,-1-11 1 15,1-11 1-15</inkml:trace>
  <inkml:trace contextRef="#ctx0" brushRef="#br0" timeOffset="1577">1003 1006 156 0,'0'-4'57'0,"0"8"-30"0,4 3-21 0,0 1 17 16,4 3-8-16,-3 4 2 16,-1 3-10-16,0 4-2 15,0 4-3-15,-4 8 3 0,4 3 4 16,-4 0-5-16,0-1 0 15,0-2 0-15,0-12 2 16,0-4 14-16,4-10 7 16,1-12-13-16,3-11-8 15,0-11-4-15,1-3 0 16,-1-8-3-16,4 0 0 16,1 0-1-16,-1 11-2 15,1 8 0-15,-1 6 0 0,-3 9 0 16,-1 14 0-16,-4 0 0 15,0 7 3-15,0 5 0 16,-4 3 1-16,-4-1 0 16,4 1 0-16,0-7 4 15,0-8 2-15,0-11 0 16,4-8 1-16,1-6-4 16,3-1-2-16,0-7 0 15,5-12 1-15,-1 1-3 16,5 4-2-16,4 3-3 15,-1 11 1-15,-3 7 1 0,0 12 2 16,-1 7-1-16,-3 4 1 16,-1 7 0-16,-3 4 0 15,-5 11 2-15,0 8 0 16,-4-5 0-16,0-3 2 16,0 0-1-16,0-15 2 15,4-3-37-15,0-12-15 16,5-14-50-1</inkml:trace>
  <inkml:trace contextRef="#ctx0" brushRef="#br0" timeOffset="10211">0 178 184 0,'-4'-4'68'0,"8"4"-36"0,0 0-22 0,5 0 17 0,7 0-7 16,9-4 1-16,9 1-1 15,3-1 0-15,0 0-11 16,1 0-1-16,-5 1-1 0,0-1-3 16,-3 0-1-16,-5 4 3 15,-5-3 1-15,-3-1-28 16,-5 0-12-16,-3 1-83 15</inkml:trace>
  <inkml:trace contextRef="#ctx0" brushRef="#br0" timeOffset="10480">616 15 192 0,'-13'0'71'0,"13"4"-38"0,0-4-23 0,0 0 20 16,9 0-3-16,7 0 2 15,14 0-1-15,11-4 0 16,5 0-15-16,4 1-3 0,0 3 0 16,0 0-2-16,-5-4 3 15,-7 0-6-15,-5 4-1 16,-8 0-2-16,-8 0 1 15,-9 4-141 1,-12 3-65-16,-4-18 99 0</inkml:trace>
</inkml:ink>
</file>

<file path=ppt/ink/ink4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12.2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23 343 156 0,'-9'4'57'0,"5"7"-30"0,-4 11-25 16,8-7 14-16,0 11-1 15,4 3 0-15,0 19 6 16,5 11 1-16,-1 19-11 15,9 3 0-15,-1-7 2 0,1-7 8 16,4-12 5-16,4-14 8 16,0-8 5-16,-1-14-5 15,6-19-3-15,3-22-13 16,0-23-6-16,0-21-7 16,5-12-2-16,4-18-1 0,3-22-2 15,5-8-8-15,0 11-5 16,-8 23-51-16,-5 18-22 15,-12 26-53 1</inkml:trace>
  <inkml:trace contextRef="#ctx0" brushRef="#br0" timeOffset="1862">751 746 128 0,'0'0'49'0,"4"0"-26"0,-4 4-25 16,0-4 11-16,0 0 0 16,0 0 5-16,4 7-8 15,0 0-1 1,-4 23-1-16,0 3 0 0,0 1 0 16,0-1 2-16,-4 0-5 15,0 0-3-15,0-3-2 16,0-4 3-16,4-4 4 15,0-3 3-15,0-5 15 0,0-10 9 16,4-8-18-16,0-3-9 16,4-12-2-16,1-3 0 15,3-7-2-15,1-12 0 16,3 0 1-16,1 4 0 16,-1 8-3-16,1 7 2 15,0 7-1-15,-5 7-2 16,1 12 3-16,-5 15 0 15,-4 3-2-15,0 7 2 16,-4 5 1-16,-4-1 0 16,0 0 0-16,0-7 2 15,4-4-3-15,-4-3 0 16,4-4 16-16,0-8 7 0,4-11-10 16,4-7-7-16,1-7-1 15,3-12-1-15,5-18-4 16,3-4-1-16,5 0 1 15,5 8 0-15,-6 7-4 16,1 11 1-16,-4 11 0 16,0 12-1-16,-4 14 8 15,-5 11 3-15,-8 15 3 16,-4 11 5-16,-4 4-2 16,-4 0 1-16,4-4-5 15,0-4 0-15,-1-7-3 16,5-4 0-16,9-7-109 15</inkml:trace>
  <inkml:trace contextRef="#ctx0" brushRef="#br0" timeOffset="6335">1408 36 228 0,'4'-7'88'0,"9"3"-48"0,20-4-38 0,-12 8 17 16,12-3-10-16,5-1-3 15,7 0-3-15,-3 4-3 16,0 0 1-16,-5 8-1 0,-4 3 0 16,-8 7-3-16,-8 12 0 15,-9 14 2-15,-4 8 0 16,-8 7 1-16,0 8 0 16,0-1-3-16,0 16 2 15,4 21-1-15,8-3 0 16,4 0 15-16,9-15 6 15,0-15 6-15,0-7 2 16,-4-11-3-16,-47-8 4 16,-36-3-9-1,-51-11-54-15,-70 10-26 0,-96 12-76 16</inkml:trace>
</inkml:ink>
</file>

<file path=ppt/ink/ink4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23.7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370 0 296 0,'0'0'0'0,"0"-8"5"16,0 8 0-16,0 4-1 15,0 0-1-15,0 22 1 16,0-8 2-16,-12 30-3 0,3-7 3 16,-16 44 0-16,-20 66-5 0,15-51 0 15,6-15-1-15,-10 45 2 16,5-23-1-16,-4 15-1 15,4-18 1-15,4-8 1 16,0-15 1-16,8-14 3 16,0-8-3-16,9-30 0 15,0-3-74 1</inkml:trace>
  <inkml:trace contextRef="#ctx0" brushRef="#br0" timeOffset="345">416 37 156 0,'-4'-19'60'0,"8"38"-32"0,0 14-24 16,0-15 15-16,0 12-5 16,5 14 2-16,-1 8-7 15,0 22-3-15,9 33-3 16,4 8-3-16,-5-34 3 0,-3-10 4 16,12 40 4-16,-4-15-4 0,4 11-2 15,0-15 0-15,0-7-1 16,-9-11 0-16,-3-11 0 15,-1-7-13-15,-16-19-7 16,0-4-82 0</inkml:trace>
  <inkml:trace contextRef="#ctx0" brushRef="#br0" timeOffset="527">108 846 220 0,'-8'-11'82'0,"16"15"-44"0,17 3-33 0,-8 1 19 16,8-4-2-16,12-1 2 16,9-3-9-16,4 0-4 0,8-3-6 15,9-1-2-15,-5 0 3 0,-8 4-107 16,-12-7-70 0,8-4 65-16</inkml:trace>
</inkml:ink>
</file>

<file path=ppt/ink/ink4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24.9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408 148 176 0,'-4'-15'66'0,"8"22"-36"0,0 16-33 15,1-1 11-15,3 18-2 16,4 23 1-16,1 15-1 16,3 7 1-16,-3-18-4 15,-5-12-2-15,9 38 2 0,-5-16 4 16,5 12 4-16,0-15 7 16,3-8 3-16,-3-10 12 15,4-12 3-15,-4-7-7 16,3-37-3-16,-3 0-15 0,12-59-4 15,-4 4-3-15,13-56 2 16,16-74-5-16,-9 30-1 16,-7 25-2-16,-9 23 0 15,-8 25-36-15,-9 20-14 16,-16 21-80 0</inkml:trace>
  <inkml:trace contextRef="#ctx0" brushRef="#br0" timeOffset="257">0 118 200 0,'-4'-7'77'0,"13"7"-42"0,7 0-30 15,-3 0 19-15,12-4-4 16,16 0 3-16,13 1-9 16,5-1-1-16,3 0-7 15,0 4-4-15,-3 4-1 0,-5 0-26 16,-4-1-8-16,0 9-76 16</inkml:trace>
  <inkml:trace contextRef="#ctx0" brushRef="#br0" timeOffset="451">828 0 208 0,'25'0'79'0,"0"7"-42"0,17-10-28 0,-21 3 22 16,12 0-10-16,9 0 0 15,3 0-12-15,1 0-3 16,0 0-4-16,-9 0 1 0,-3 3 2 15,-9 1-114 1,0 3-60-16,-17-3 78 16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5.47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118 27 140 0,'-27'29'52'0,"9"-1"-28"0,-5 20-8 0,14-23 18 16,-5 27-7-16,1-3-1 15,4-1-9-15,4-3-2 16,10-5-9-16,4-3 11 0,13-9 6 15,6-8-5-15,-1-16 0 0,5-12-5 16,4-20 0-16,-4-16-5 16,-4-9 0-16,-6-8-1 15,-8 1 1-15,-5-1-4 16,-9 16-3-16,-4 5-5 16,-6 12 0-16,1 3-25 15,0 9-8-15,0 4-153 31,9 20 61-31</inkml:trace>
</inkml:ink>
</file>

<file path=ppt/ink/ink4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25.9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 0 196 0,'-4'-4'74'0,"4"19"-40"0,4 7-31 16,-4-7 17-16,0 11-6 15,-4 11 0-15,0 11-2 0,0 4 2 16,0 0-7-16,-1-8-2 0,5-15-1 16,0-6 0-16,0-1 0 15,0-4 4-15,5-7 3 16,-1-3-6-16,4-19-1 16,9-23-2-16,-1-21 1 15,5-8 0-15,4-3 1 16,4 3-5-16,0 15-1 15,0 11-4-15,-4 14 1 16,-4 20 3-16,-8 14 1 16,-5 11-2-16,-4 19 0 15,-4 3 2-15,0 8 0 16,0-11 1-16,0-4 2 16,4-8-1-16,0-10 2 0,5-8 0 15,3-15 1-15,1-11-2 16,-1-18 1-16,9-4-2 15,4-4-1-15,0 4-2 16,0 15 1-16,-4 7-4 16,0 15 1-16,-5 11 0 15,1 15 2-15,-5 15 1 16,-3 0 3-16,-5 3-3 16,0-14 0-16,0-8 1 15,0 4 0-15,0-4-75 16,1-4-74-1,3-3 37-15</inkml:trace>
</inkml:ink>
</file>

<file path=ppt/ink/ink4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26.1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0,'75'23'85'0,"-33"-20"-46"0,16 5-46 0,-25-5 14 16,5 8-5-16,-1 12 1 16,-4-9-98-16</inkml:trace>
</inkml:ink>
</file>

<file path=ppt/ink/ink4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26.2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0 300 0,'8'-3'112'0,"17"14"-60"0,25-4-58 16,-21-3 17-16,17-8-12 15,20 0 1-15,9-3-77 16,13 3-33-16</inkml:trace>
</inkml:ink>
</file>

<file path=ppt/ink/ink4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26.8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333 219 192 0,'-4'-33'71'0,"8"29"-38"0,4 4-43 16,-3 4 11-16,3 7-5 15,0 15-1-15,5 22 6 16,-1 30 1-16,5 14 0 16,-1 4 7-16,1 15 4 0,4 19 5 15,4-12 3-15,0-7 0 16,0-22 2-16,0-19 0 15,0-18 3-15,0-12 1 16,0-21 3-16,0-30-12 0,4-33-5 16,4-34-11-16,4-15-1 15,1-14 1-15,-1-41 3 16,9 8-4-16,-4 14-3 16,-9 19-4-16,-8 25-1 15,-8 20-38-15,-13 21-15 16,-13 15-43-1,-3 19-46-15,-13 10 54 16</inkml:trace>
  <inkml:trace contextRef="#ctx0" brushRef="#br0" timeOffset="227">33 153 200 0,'-24'-11'74'0,"15"3"-40"0,13 8-33 16,5 0 14-16,7-3 3 15,13 3 3-15,9-4-6 16,8 0-4-16,8 0-6 16,8 4-2-16,5-3 3 0,-9 3-14 15,0 0-7-15,-8 3-94 16</inkml:trace>
  <inkml:trace contextRef="#ctx0" brushRef="#br0" timeOffset="421">911 1 212 0,'9'-4'79'0,"11"8"-42"0,14 4-28 0,-13-5 19 16,12 1-1-16,4-4 3 15,9 0-12-15,0 4-3 16,4-1-9-16,-5 1-2 0,1 0 0 16,-4-1-22-16,-9 1-8 15,-8 4-97 1</inkml:trace>
  <inkml:trace contextRef="#ctx0" brushRef="#br0" timeOffset="1126">1302 977 156 0,'0'60'60'0,"0"-27"-32"0,-4 30-24 0,0-34 13 15,0 5-8-15,0 3-3 16,0 0-1-16,-1-8-1 16,5-3-2-16,0-7 7 0,9-16 9 15,3-10-6 1,1-19-5-16,3-18-5 15,5-12-1-15,0-7 1 0,0 0-1 16,0 12-1-16,-5 10-4 16,1 11-2-16,-1 16 3 15,-3 14 1-15,-5 14-1 16,-4 12 2-16,-4 11-1 16,0 8 0-16,0-5 2 15,0 5 2-15,0-12-1 16,0-7 2-16,9-11-2 15,-1-12 2-15,0-10 0 16,5-23 1-16,-1-10-2 16,5-12 1-16,4 0-4 0,0 11 0 15,-1 8-1-15,1 7 0 16,0 11-3-16,-4 12 1 16,-5 10 2-16,-4 8 1 15,1 7 1-15,-5 4 0 16,0 4 2-16,-4 7 1 15,0-8-92 1</inkml:trace>
</inkml:ink>
</file>

<file path=ppt/ink/ink4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17-11-06T19:25:33.8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0 0 0</inkml:trace>
</inkml:ink>
</file>

<file path=ppt/ink/ink4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34.31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105 145 180 0,'0'3'68'0,"4"20"-36"0,-4 2-29 0,0-6 15 16,-4 18-7-16,-4 41-1 15,-5 14-4-15,-4 4 1 0,1 23-4 16,-1 17 0-16,1 1 1 16,3-15-5-16,9-26 1 0,4-18 4 15,0-22 2-15,8-20-2 16,5-21-3-16,3-30-71 16,5-40-61-1,0-15 41-15</inkml:trace>
  <inkml:trace contextRef="#ctx0" brushRef="#br0" timeOffset="197">704 0 132 0,'37'0'49'0,"-20"26"-26"0,0 22-18 16,-13-18 13-16,-4 7-1 0,0 33-1 16,-4 38-2-16,-5 6 1 15,5 12-8-15,0 14-2 0,0 5 1 16,4-12 1-16,-4-26 1 15,0-18-4-15,-5-23-1 16,-3-18-30-16,-9-14-12 16,0-23-44-1</inkml:trace>
  <inkml:trace contextRef="#ctx0" brushRef="#br0" timeOffset="363">130 825 200 0,'-8'0'77'0,"16"4"-42"0,17 0-34 0,-9-1 14 16,14-3-4-16,11 4 3 0,13-4-7 16,9 0-2-16,20 0-3 15,4 4 1-15,1-4 0 0,-9 0-43 16,-9 3-20-16,-7 5-32 16</inkml:trace>
</inkml:ink>
</file>

<file path=ppt/ink/ink4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35.1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0 192 0,'-12'37'71'0,"8"-7"-38"0,-4 18-30 0,8-26 15 16,-5 19-5-16,1 7 2 15,0 3-4-15,0-6-1 16,0-4-6-16,4-12 6 0,0-7 3 15,8-18 16 1,5-11-14-16,-1-19-3 16,0-11-7-16,5-8-4 15,4-3-5-15,-4 11 0 16,-1 11 0-16,-3 12-1 16,-1 6 1-16,-4 12 0 15,-3 7 3-15,-1 19 2 16,-4 3-5-16,0 4 1 15,0-8 3-15,4-3 2 0,0-7 2 16,4-8 0-16,5-11 0 16,8-15 0-16,4-14-2 15,8-5-2-15,0 1-2 16,-4 7 1-16,-4 11-1 16,-4 12-2-16,-4 6 0 15,-5 23 3-15,-3 7-2 16,-5 1 1-16,0 3 2 15,0-4 2-15,0 0-1 16,5-7-1-16,-1-7-24 16,4-12-11-16,1-11-75 15</inkml:trace>
</inkml:ink>
</file>

<file path=ppt/ink/ink4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35.3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0 377 236 0,'79'22'90'0,"-33"-7"-48"0,25 0-29 0,-30-8 24 16,18 0-17-16,11 1-3 16,-3-1-7-16,-1-3 1 15,-7 0-6-15,-9-4-27 0,-9-4-13 16,-8-4-90-1</inkml:trace>
  <inkml:trace contextRef="#ctx0" brushRef="#br0" timeOffset="178">462 0 212 0,'-21'7'79'0,"17"12"-42"0,-4 29-30 15,8-19 20-15,0 27 1 16,0 10 3-16,0 16-12 15,0-1-4-15,0 22-9 16,0 23 0-16,0-7 4 0,4-12-74 16,4-4-33-16,5-21-16 15</inkml:trace>
</inkml:ink>
</file>

<file path=ppt/ink/ink4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36.4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17 370 200 0,'-20'-56'74'0,"24"38"-40"0,4-4-35 0,0 11 12 0,9-1-1 16,8 1 4-16,4 0-6 15,0 8-2-15,0 3-3 16,-4 14-3-16,-8 20 3 0,-4 14-2 15,-9 18-1-15,-4 8-2 16,0 0 1-16,0 0 1 16,0 0 0-16,8-4 0 15,4-7 2-15,9-15 8 16,4-11 3-16,13-15 11 16,16-22 7-16,8-18-3 15,9-8 0-15,4-18-9 16,-9-15-1-16,-7-27-9 0,-14-17-3 15,-11 7-3-15,-14-8-3 16,-15 4 1-16,-14 8 1 16,-12 11-3-16,-3 18-2 15,-6 26-25-15,1 26-11 16,4 11-24-16,9 11-9 16,-1 18-43-1</inkml:trace>
  <inkml:trace contextRef="#ctx0" brushRef="#br0" timeOffset="766">912 728 144 0,'4'-3'55'0,"9"-5"-30"0,-5 5-16 0,-8 3 14 16,0 0-11-16,8 0-2 15,-4 7-4-15,1 0 1 16,-1 1-4-16,0 3-4 0,-4 4 0 16,0 0 1-16,-4 3 2 15,0 8-1-15,-1 7-1 16,-3 4 1-16,4 0-1 15,0 0 0-15,0-7 2 16,-1-8 1-16,5-15 12 16,5-10 3-1,-1-12-10-15,0-11-3 16,4-4-4-16,1 1 1 0,-1-5-1 16,4 1-1-16,1 4-2 15,3 10-1-15,1 8-1 16,0 7 0-16,-1 8 0 15,-3 3 3-15,-5 8-2 16,-4 11 1-16,-4 7 4 16,0 4 1-16,0-3-4 15,0-1 1-15,0-11 2 16,5-11 1-16,-1-11 1 16,4-11 2-16,4-15-3 15,5-3-2-15,0-5 0 16,4 1-1-16,-1 0-3 15,1 7 2-15,0 7-1 0,-4 12-2 16,-5 7 0-16,-4 7 0 16,1 5 3-16,-5 10 0 15,0 11 1-15,-4 4 2 16,0 7-1-16,0 4-1 16,0-7-6-16,0-8-1 15,0-10-83 1</inkml:trace>
  <inkml:trace contextRef="#ctx0" brushRef="#br0" timeOffset="933">1428 817 184 0,'37'-3'71'0,"-12"-1"-38"0,17 4-30 0,-17 0 17 0,4 0-6 15,4 0 0-15,5 0-11 16,-5 0-1-16,-8 0-2 15,-4 0-11-15,-9-4-3 0,-12 4-77 16</inkml:trace>
  <inkml:trace contextRef="#ctx0" brushRef="#br0" timeOffset="1098">1578 751 196 0,'-5'33'74'0,"5"-15"-40"0,-4 12-31 15,4-8 15-15,0 8-11 0,0 7-4 16,0 3 0-16,0 1 0 16,9-4-1-16,-1-11-19 0,0-15-6 15,5-18-66 1</inkml:trace>
  <inkml:trace contextRef="#ctx0" brushRef="#br0" timeOffset="1263">1935 658 228 0,'5'19'88'0,"-1"-5"-48"0,-8 27-36 0,4-22 21 15,-5 7-10-15,1 14 0 16,-4 16-7-16,0 21-3 0,3 1-84 16,1 3-38-16,-4-14 20 15,8-12 15-15</inkml:trace>
</inkml:ink>
</file>

<file path=ppt/ink/ink4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5:56.5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6 483 176 0,'24'18'66'0,"-7"-10"-36"0,12-1-22 16,-8-3 16-16,8-4-3 0,9-8-1 16,7-14-6-16,5-11-1 15,0-8-8 1,0-11-3-16,-4 4 1 0,-5 4-2 0,-11 0 2 16,-14-1-9-16,-12-3-1 15,-16 0-12-15,-9 7-3 16,-4 12 7-16,-8 14 4 15,-5 11 4-15,-3 15 5 16,-9 8 1-16,0 10 1 16,-4 20 8-16,4 28 5 15,4 8 0-15,9 4 0 16,12-4 1-16,12-7 2 16,13-1 2-16,9-3 1 15,11-3-2-15,10-12 0 0,7-11-1 16,9-11 0-16,0-22-6 15,3-8-2-15,-3-11-2 16,0-10 1-16,-9-5-24 16,-7-3-10-16,-10 0-71 15,-3 7-66 1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5.79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256 0 200 0,'-32'0'77'0,"5"17"-42"0,-14 11-28 0,23-4 20 15,-14 17-3-15,0 15 1 0,0 13-10 16,5 8-4-16,13-8-6 15,14-8-2-15,14-9 1 0,13-7 0 16,9-13 2-16,10-8-1 16,4-7 2-16,5-9-24 15,4-16-8-15,-9-9-96 16</inkml:trace>
</inkml:ink>
</file>

<file path=ppt/ink/ink4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03.8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86 136 0,'0'-11'52'0,"0"7"-28"0,4 0-15 16,0 4 14-16,4 0-5 15,1 4 0-15,-5 3-4 16,0 12-1-16,-4 7-7 16,0 11-4-16,0 7 1 0,-4 11 0 15,0-3 1-15,4-7-2 0,0-8 1 16,0-12 2-16,4-10 2 16,0-18-3-16,4-16-1 15,1-18-1-15,-1-7 1 16,0-4-4-16,1 3 0 15,3 8-1-15,1 8-2 16,3 6 0-16,-3 9 0 16,-1 6 0-16,1 8 3 15,-5 8-2-15,0 6 1 16,-3 9 0-16,-5 6 0 16,0 1 2-16,0-1 0 15,0-6 0-15,0-5 2 16,0-7 3-16,4-14 4 15,0-12-4-15,4-11-1 0,5-4-2 16,-1 1 1-16,9-5-4 16,0 1 0-16,4 7-1 15,0 11 0-15,0 12-3 16,0 3 1-16,-5 3 0 16,-3 12-1-16,-5 11 1 15,-3 11 3-15,-9 4 2 16,0 11 4-16,0-4 0 15,0-11 0-15,0-8-3 16,-4-3-2-16,-1-37-98 16</inkml:trace>
  <inkml:trace contextRef="#ctx0" brushRef="#br0" timeOffset="198">487 123 216 0,'20'3'82'0,"-3"1"-44"0,12 0-33 0,-12 3 17 16,4 0-6-16,4 1 3 16,8-4-8-16,4-1-4 15,-3-3-4-15,-1 0 0 0,-4 0 0 16,-8-3-6-16,-5-1-2 16,-7-4-93-1,-5 1-59-15,-4 3 62 16</inkml:trace>
  <inkml:trace contextRef="#ctx0" brushRef="#br0" timeOffset="348">724 38 232 0,'0'33'88'0,"4"-22"-48"0,-4 15-42 16,0-11 14-16,4 7-6 16,0 7 1-16,0 5-2 15,0-5 0-15,5-3-3 16,3-7-26-16,1-12-11 0,-1-14-66 15</inkml:trace>
  <inkml:trace contextRef="#ctx0" brushRef="#br0" timeOffset="511">948 1 200 0,'21'-8'77'0,"-13"19"-42"0,5 15-28 16,-5-15 18-16,-4 4-4 0,1 7-1 15,-1 15-10-15,0 11-4 16,0 19-4-16,0-1 5 0,0 1 3 15,1-4-21-15,3-15-7 16,-4-11-33-16,-4-11-13 16,-4-15-28-1</inkml:trace>
</inkml:ink>
</file>

<file path=ppt/ink/ink4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04.5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8 236 0,'33'-7'90'16,"1"7"-48"-16,11 0-47 0,-16 0 17 0,5 4-7 15,3-1 0-15,-3 1-6 16,3 3-1-16,-8-3-103 15,-8 4-46-15</inkml:trace>
  <inkml:trace contextRef="#ctx0" brushRef="#br0" timeOffset="135">266 68 192 0,'-12'11'74'0,"12"7"-40"0,0 15-20 0,0-14 22 15,0 14-16-15,-4 12-3 16,4 10-5-16,0-3 0 15,0 0-121-15,4-1-55 16</inkml:trace>
</inkml:ink>
</file>

<file path=ppt/ink/ink4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05.1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164 0 192 0,'-8'19'71'0,"4"10"-38"0,-13 38-23 16,13-19 17-16,-9 22-4 15,1 15 0-15,-5 11-6 16,1 38 0-16,-1 2-10 15,0-2-2-15,1 2-1 0,3-10-2 16,5-8 1-16,4-21 0 16,4-23 1-16,0-23 2 15,4-32 3-15,4-23-2 16,0-25-2-16,1-16-5 16,7-21 0-16,9-12-9 0,5 0-2 15,3 15 1-15,0 19 4 16,0 18 1-16,1 22 0 15,-5 12 1-15,0 10 0 16,-4 16 5-16,0 6 3 16,-4 16 8-16,-9 14 4 15,1 19-8-15,-5-8-2 16,-4-7-2-16,-4-11 2 16,0-11-63-16,0-15-28 15</inkml:trace>
</inkml:ink>
</file>

<file path=ppt/ink/ink4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05.9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42 26 164 0,'-5'7'63'0,"5"4"-34"0,-4 11-27 0,4-7 12 16,-4 11-7-16,0 7-2 15,0 8-2-15,0 11 0 16,-1-1-2-16,1-6-1 0,0-1 3 16,0-14 4-16,4-12 4 15,0-7 5-15,0-11 2 0,8-18-9 16,1-12-3-16,3-14-6 16,5-4-1-16,3 4 1 15,1 7 2-15,-4 7-6 16,4 11-1-1,-5 16-1-15,1 10 2 16,-9 12 2-16,-4 7-1 16,-4 14 1-16,0 1 2 15,0 0 2-15,0-1-1 16,0-14 2-16,0-7 9 16,5-8 4-16,3-11-3 15,0-22-3-15,1-8-8 0,-1-11-1 16,4 4-1-16,1 4 0 15,-1 7-3-15,5 11 0 16,-5 8-3-16,1 14-1 16,-1 8 4-16,1 7 3 15,-5 12-1-15,1-1 0 16,-5 8 3-16,0-8 3 16,0-4-4-16,0-6-1 15,5-5-51-15,-5-7-23 16,4-3-15-1</inkml:trace>
  <inkml:trace contextRef="#ctx0" brushRef="#br0" timeOffset="182">507 181 192 0,'25'-11'71'0,"0"15"-38"0,5-1-28 0,-14 1 17 0,5 3-8 15,0 1 0-15,8-1-8 16,-4-3-2-16,4 0-2 15,-4-1-2-15,-8 1 3 0,-5-4-11 16,1-4-4-16,-5-3-49 16,-8-4-60-1,-8-4 28-15</inkml:trace>
  <inkml:trace contextRef="#ctx0" brushRef="#br0" timeOffset="347">711 0 176 0,'-4'3'66'0,"4"9"-36"0,4-1-22 0,0 0 18 15,-4 7-4-15,0 12-1 16,0 10-9-16,0 9-5 16,0 10-4-16,-4 4-3 0,4-1 3 15,-4-2-2-15,4-12 2 16,0-8-29-16,0-10-9 16</inkml:trace>
</inkml:ink>
</file>

<file path=ppt/ink/ink4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06.51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 0 204 0,'4'15'77'0,"-4"3"-42"0,-4 23-30 15,0-15 19-15,0 11-9 16,-1 18 2-16,-3 8-8 15,0 4-3-15,-1-4-3 16,5-8 2-16,0-3 1 0,0-8-49 16,4-7-22-16,0-7-34 15</inkml:trace>
</inkml:ink>
</file>

<file path=ppt/ink/ink4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06.7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0 220 0,'25'4'85'0,"-4"4"-46"0,4-1-28 0,-17 0 21 15,0 4-11-15,1 4-1 16,-5 0-10-16,-8 3-4 16,-9 5-3-16,-4-1-14 0,-3-4-2 15,-1 1-47-15,0-4-20 16,0-1-19-1</inkml:trace>
</inkml:ink>
</file>

<file path=ppt/ink/ink4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07.3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69 0 172 0,'-4'18'66'0,"8"1"-36"0,-8 10-20 15,-1-6 17-15,1 6-4 16,-4 8-2-16,0 8-5 16,-1-5 0-16,1 5-9 15,0-5-2-15,-1-3-1 0,5-7 0 16,0-8 2-16,4-3-1 15,8-8 0-15,1-15-1 0,3-7 0 16,1-11-2-16,3-12-2 16,1-17 1-16,4 3 1 15,-5 7-6-15,-3 8 1 16,-1 10-4-16,1 5 0 16,-5 14 4-16,0 12 1 15,-3 14 2-15,-1 0 0 16,-4 4-3-16,0 3 2 15,0 1 1-15,0 0 2 16,0-5-1-16,4-6 2 16,0-8 2-16,4-11 2 15,1-7-3-15,3-12-3 16,5-14 0-16,4-11-1 0,-1 3 2 16,5 4 3-16,0 0 4 15,0 11 5-15,0 11-2 16,0 11 1-16,0 12-5 15,-4 14 0-15,-4 11-3 16,-5-3 2-16,-4 3-4 16,-3 1 0-16,-5 2-1 15,-5-2 1-15,1-5 2 16,0-3 2-16,0-7-6 16,0-4-2-16,4-4-60 15,0-4-24-15,8-3-43 16</inkml:trace>
</inkml:ink>
</file>

<file path=ppt/ink/ink4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07.4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0 288 0,'4'0'107'0,"4"4"-58"0,0-1-75 0,-8-3-95 15,-8 4-42 1</inkml:trace>
</inkml:ink>
</file>

<file path=ppt/ink/ink4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14.93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208 192 164 0,'0'52'63'0,"4"-1"-34"0,1 42-23 0,-1-41 17 16,0 14-10-16,0 16 0 0,0 25-1 15,0 15 2-15,1-4-7 16,-5-3 2-16,0-1 2 0,0-17-4 16,0-20 1-16,0-21 1 15,-5-23 2-15,-3-22-12 16,-4-22-4-16,-5-26-80 16,-8-33-59-1,-8-30 49-15</inkml:trace>
  <inkml:trace contextRef="#ctx0" brushRef="#br0" timeOffset="255">0 73 112 0,'29'-44'44'0,"0"37"-24"0,13-4-10 0,-17 7 12 15,8 0 3-15,9 1 4 16,8 3-6-16,16 7-2 16,5 8-12-16,0 3-1 0,-9 12 2 15,-8 14-6-15,-16 15 0 16,-17 8 2-16,-13 11 1 15,-21-1 3-15,-16-3 1 16,-12-4-3-16,-9-10 0 16,0-9-5-16,0-6 0 15,0-16 1-15,4-14 0 16,5-11-16-16,7-4-4 16,14-4-58-1,15-3-59-15,14-4 36 16</inkml:trace>
</inkml:ink>
</file>

<file path=ppt/ink/ink4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15.49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37 0 184 0,'9'30'71'0,"-1"3"-38"0,-4 4-39 15,-4-19 14-15,-4 16-9 16,0 6 0-16,0 5 3 15,0 14 3-15,-1-4-2 16,1-7 0-16,0-7 1 0,0-15 17 16,0-11 11-16,0-11-14 15,-5-23-5-15,1-18-8 16,8-15-2-16,8 1-1 0,5 2-2 16,3-2-2-16,9 6-1 15,4 5 4-15,5 6 1 16,-1 8 0-16,0 4-2 15,-4 7-32-15,-4 4-16 16,-4 4-53 0</inkml:trace>
  <inkml:trace contextRef="#ctx0" brushRef="#br0" timeOffset="258">379 155 200 0,'-9'41'77'0,"5"0"-42"0,0 14-26 0,4-33 22 16,4 8-6-16,0 3 3 0,9-7-3 16,-1-4 0-16,5-7-14 15,-1-11 7-15,5-15 2 0,0-11-2 16,-4-12 0-16,-5-6-8 16,-3-1-4-16,-5 4-3 15,-8 4 0-15,-1 7-2 16,-3 4-1-16,0 3-17 15,4 8-6-15,-1 4-33 16,5 3-12-16,9 4-59 16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6.40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36 296 140 0,'-22'12'55'0,"17"16"-30"0,-4 17-5 16,9-29 21-16,0 0-11 15,9 0-3-15,5-3-2 0,4-5 1 16,9-4-14-16,10-4 2 0,-1-16 2 16,5-13-4-16,0-7-2 15,-5-5-3-15,-4-7-2 16,-4-5-3-16,-10 9-2 15,-4 3-2-15,-10 9-1 16,-8 7-18-16,-10 13-9 16,-9 4 13-16,-4 12 9 15,-1 17 4-15,1 15 0 16,0 17 0-16,4 11 0 16,9-3 5-16,10-4 3 15,13-5-3-15,9-3-1 0,10-9 2 16,8-11 3-16,9-13 0 15,6-12 2-15,8-12-4 16,0-17 0-16,9-23-1 16,5-17-2-16,4-8 1 15,-4 5 1-15,-9-1-1 16,-14 12-1-16,-4 9 1 16,-19 7 1-16,-13 9-6 15,-14 11-1-15,-9 17-1 16,-10 4 4-16,-8 8 1 15,9 9 1-15,0 3 4 16,8 8 2-16,10 9 0 16,10-1 1-16,3 1 0 0,10 3 1 15,4 13 2-15,1-13 1 16,-1 1 1-16,-4-1 0 16,-5-4-6-16,-9 1-2 15,-9-9 2-15,-5 0 1 16,-8 1 1-16,-5-9 0 15,-5 0-4-15,-4-8-1 16,-5-3-6-16,4-14 0 16,10 1-56-16,4-12-26 15,10-4-40 1</inkml:trace>
</inkml:ink>
</file>

<file path=ppt/ink/ink4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16.02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141 7 164 0,'21'-7'63'0,"-12"7"-34"0,-1 0-32 0,-8 0 11 16,0 7 7-16,0 0 5 16,0 12-2-16,-4 14 2 15,4 15-11-15,0 19 6 0,4 7 2 16,0 11-5-16,0 4-2 16,0 14-3-16,1 8 0 15,-1 0-2-15,-4-7 0 16,-4-16-3-16,-5-14 1 15,-3-11 0-15,-5-15 1 0,-8-14 2 16,-4-12 3-16,0-22-33 16,-4-30-15-16,-9-33-78 15</inkml:trace>
</inkml:ink>
</file>

<file path=ppt/ink/ink4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16.15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3 228 0,'59'-7'85'0,"-26"14"-46"0,4 8-43 15,-20 0 13-15,8 7-106 16,0 7-44-16</inkml:trace>
</inkml:ink>
</file>

<file path=ppt/ink/ink4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16.69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0 798 272 0,'16'23'101'0,"5"-27"-54"0,0-7-46 0,-13 3 21 16,9-10-10-16,4-12 1 16,4-10-8-16,0 3-3 15,-4-8-1-15,-5-6-1 0,-8-5 2 16,-8 8-3-16,-8 7 0 15,-4 19-4-15,-5 15-1 16,-4 14 0-16,-4 12 4 16,0 6-1-16,5 9 1 0,3 10-3 15,9 12 1-15,3 3 2 16,14 4 1-16,7-8 1 16,13-7 0-16,17-11 8 15,8-11 7-15,9-11 2 16,3-15-1-16,5-22-6 15,-4-15-4-15,-5-11-1 16,-4-4-1-16,-4 4-5 16,-8 0 1-16,-13 7-2 15,-12 8 0-15,-13 11 0 16,-8 14-2-16,-8 8 0 16,-8 11 3-16,-5 11-2 0,0 15-1 15,4 8-2-15,5 14 1 16,8-4 1-16,12-3 2 15,9-11 3-15,12-8 4 16,16-11 0-16,14-11 2 16,7-14-2-16,5-19 2 15,-9-12-6-15,-3-10-3 16,-5-8-50-16,-4 0-20 16,-5-3-52-1,-7-4-24-15,-5-4 78 16</inkml:trace>
  <inkml:trace contextRef="#ctx0" brushRef="#br0" timeOffset="197">1427 37 208 0,'4'-30'77'0,"-4"26"-42"0,0 1-30 0,0 3 17 0,4 7 1 15,-4 8 6-15,0 11-12 16,-4 14-4-16,0 16-8 16,-5 10-4-16,1 8 0 0,0 0 1 15,4 11 1-15,-1 8-1 16,5 3-2-16,0-11 3 15,0-15 2-15,0-14-15 16,0-27-37 0,-4-18-6-16,-8-29-55 15</inkml:trace>
  <inkml:trace contextRef="#ctx0" brushRef="#br0" timeOffset="331">1040 329 296 0,'-33'-11'110'0,"33"22"-60"0,4 7-52 0,4-7 20 15,9 4-5-15,12 4 3 16,17-5-5-16,12-3-1 16,29 1-6-16,13-5-1 0,8-3 3 15,0-1-151 1</inkml:trace>
</inkml:ink>
</file>

<file path=ppt/ink/ink4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17.53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432 0 216 0,'-4'22'82'0,"8"-3"-44"0,1 18-47 0,-5-4 12 15,-5 26-7-15,-3 30 3 16,-4 11 0-16,-5 15 3 15,-4 18-1-15,4-4-1 0,1-7 1 16,3-18-1-16,1-23 2 16,4-14 1-16,-1-19 1 15,5-22-46-15,0-15-19 0,-4-22-21 16</inkml:trace>
  <inkml:trace contextRef="#ctx0" brushRef="#br0" timeOffset="374">29 488 228 0,'-29'-3'88'0,"25"6"-48"0,4 12-45 16,4-4 15-16,4 4-8 15,13 4 1-15,12-5 2 16,13 1 4-16,12-4-4 16,25-3-3-16,9-1 1 0,4 0 4 15,-5 5 6-15,-8-1-7 0,-16 3-3 16,-13 5-2-16,-17 11-1 15,-16 18 0-15,-13 18 0 16,-12 4 2-16,-4 4 1 16,0-3 1-16,4-8 2 15,4-15 1-15,4-8 3 16,12-10 8-16,9-12 3 16,13-18 1-16,7-11-2 15,10-18-2-15,3-23 1 16,-8-11-6-16,-13 0-3 15,-20 4-3-15,-21 7-2 16,-17 12-3-16,-12 3-2 16,-13 7-4-16,-4 8-2 15,-4 3-103-15,-4 8-44 0,-1-18 20 16</inkml:trace>
</inkml:ink>
</file>

<file path=ppt/ink/ink4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18.55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358 340 136 0,'-5'-48'52'0,"5"29"-28"0,0 1-4 16,0 14 19-16,0 1-10 15,0 3-5-15,0 11-13 16,0 18-7-16,0 27-3 15,0 14 1-15,0 11 1 0,-4 12 1 0,0 10 0 16,4 16-2-16,0-12 1 16,0-11-2-16,4-18 2 15,0-19-2-15,-4-11-1 16,-4-29-39 0,-8-19-58-1</inkml:trace>
  <inkml:trace contextRef="#ctx0" brushRef="#br0" timeOffset="181">21 721 208 0,'-21'-22'77'0,"21"25"-42"0,4-3-37 0,4 4 14 15,9 4 0-15,8-1 3 16,12 0-6-16,13 1-1 0,4-5-4 16,17 1-3-16,8 0 0 0,0-4-1 15,-4 4 2-15,-8-1 1 16,-9 1 3-16,-8-4-41 15,-9-4-15-15,-3-7-49 16</inkml:trace>
  <inkml:trace contextRef="#ctx0" brushRef="#br0" timeOffset="525">849 0 208 0,'0'18'77'0,"-5"8"-42"0,-3 22-32 0,4-26 17 15,-4 23-8-15,-1 25 1 16,-3 23-6-16,-1 3 1 16,1 0-5-16,3 15-2 0,5-11 2 15,0-15-2-15,4-19 2 16,4-21 2-16,5-19 2 16,3-19-1-16,1-22-1 15,3-14-1-15,1-5 0 16,8-6-5-16,0-5 1 15,-4 12-2-15,-1 7-2 16,5 11-2-16,-8 15 1 16,-5 15 3-16,-3 4 1 15,-5 10 1-15,0 12 0 16,-4 3 0-16,0 1 2 0,4-1 1 16,0-11 1-16,5-14-27 15,-1-8-11-15,5-11-74 16</inkml:trace>
  <inkml:trace contextRef="#ctx0" brushRef="#br0" timeOffset="810">1264 809 168 0,'20'15'66'0,"-3"-8"-36"0,8 4-15 16,-13-3 18-16,9-5-3 15,4-6 0-15,4-5-17 16,-4-3-6-16,4-4-4 15,-4-10 0-15,-4-5 0 0,-4-3-6 16,-13-8 0-16,-8 8-10 0,-9 7-4 16,-7 11 9-16,-10 11 6 15,-7 19 8-15,0 11 5 16,-1 4 7-16,1 10 6 16,3 19-2-16,14 4 1 15,15 8-6-15,18-12-2 16,16-7-5-16,17-16 1 15,8-10-13-15,12-18-3 16,13-23-135 0</inkml:trace>
</inkml:ink>
</file>

<file path=ppt/ink/ink4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19.81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327 207 212 0,'-45'-51'79'0,"16"28"-42"0,-21 5-34 0,29 11 15 16,-12 10-11-16,-5 1-2 15,1 11-1-15,-1 0 0 16,13 3-2-16,13 8-4 0,16 4 1 16,13-1 1-16,16-3 2 15,4 4-1-15,9 3 2 16,-4 4 2-16,-5 0 2 15,-8-4-3-15,-4 0-3 16,-12 1 13-16,-13-8 5 16,-13-1-9-16,-8-6-3 15,-8-8-3-15,-8-7 2 16,-5-12-3-16,1-10 0 16,3-4-32-16,9-4-13 0,17-4-76 15</inkml:trace>
  <inkml:trace contextRef="#ctx0" brushRef="#br0" timeOffset="256">552 4 176 0,'38'-4'66'0,"-22"34"-36"0,1 25-31 16,-13-18 12-16,-4 8-5 15,-4 3 1-15,-4 15 2 16,-5 22 2-16,1 26-5 15,-5 3-2-15,0-3 2 0,1 15-1 16,3 0 0-16,1-12-6 0,3-14 1 16,1-18 0-16,0-20 2 15,-1-21 3-15,1-19 4 16,0-25-6-16,-5-34-2 16,5-30-67-1,4-22-61-15,0-44 32 16</inkml:trace>
  <inkml:trace contextRef="#ctx0" brushRef="#br0" timeOffset="422">602 148 196 0,'54'-22'74'0,"-25"37"-40"0,5 7-31 0,-22-7 17 15,5 7-10-15,-1 8-1 16,1-5 1-16,-5 1 1 16,1 4-5-16,-9 3 0 0,-8 4 1 15,-4 0 1-15,-5-4 0 0,1-3-2 16,-5-11-1-16,-4-8-28 15,5-15-11-15,3-3-74 16</inkml:trace>
  <inkml:trace contextRef="#ctx0" brushRef="#br0" timeOffset="827">1272 85 220 0,'4'-59'85'0,"-12"48"-46"0,-17-4-41 16,12 15 17-16,-8 8-5 16,-4 18 4-16,-4 11 4 15,-8 14 1-15,4-3-10 0,-1 4-3 0,9 4-2 16,5 7 0-16,7-4 0 16,9-8 4-16,8-10 3 15,9-15-4-15,7-15 1 16,9-22-1-16,13-11 1 15,8-4-4-15,0-7-3 16,-8-8-18-16,-5-3-9 16,-4-1 5-16,-8 8 4 15,-12 11 8-15,-5 12 5 16,-8 10-2-16,-8 15 0 16,-5 11 3-16,-3 0 3 15,-1 4 10-15,4 4 3 0,9 3-4 16,8 4-1-16,9 0-2 15,4-7-1-15,3-4-3 16,14-8-2-16,3-11-59 16,1-14-25-16,3-8-22 15</inkml:trace>
  <inkml:trace contextRef="#ctx0" brushRef="#br0" timeOffset="1186">1913 89 208 0,'12'-63'79'0,"-16"60"-42"0,-9 3-34 15,5 3 15-15,-13 16-3 16,-8 7 1-16,0 11-4 16,-4 7-2-16,-1-3-6 0,9 3 2 0,5 4 3 15,7 8-3-15,13-1 2 16,9-3-3-16,15 0 2 16,22-8 5-16,8-11 4 15,9-14-2-15,3-16 2 16,9-17-7-16,-4-16-3 15,-5-7-1-15,-3 0 1 16,-5-7-3-16,-16-12-2 16,-17 1 0-16,-13-4-1 15,-12 11-3-15,-12 18 0 16,-9 19-3-16,-8 15-1 16,0 10 4-16,0 16 1 15,-5-1-1-15,13 8 2 16,9 15 3-16,12 4 3 0,17-5 0 15,16-6 2-15,25-12-13 16,13-7-3-16,16-15-133 16</inkml:trace>
</inkml:ink>
</file>

<file path=ppt/ink/ink4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21.82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38 29 228 0,'-30'-29'85'0,"22"29"-46"0,4 3-39 16,4-3 16-16,4 4 0 15,9 0 2-15,7-1-5 16,14 1 0-16,16 0-8 16,16 0-3-16,5-1 1 0,4 5-15 15,-4-1-7-15,-5 0-98 16</inkml:trace>
</inkml:ink>
</file>

<file path=ppt/ink/ink4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6:21.58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50 19 196 0,'-4'14'74'0,"4"12"-40"0,-4 22-24 15,4-26 20-15,-4 23-9 16,-5 25-2-16,1 23-9 16,0 6-4-16,-1-2-3 15,5 14-3-15,4-4 3 0,4-7 4 16,9-15 6-16,-1-19 6 15,5-21 5-15,0-16 3 16,3-33 1-16,1-21-13 16,8-23-6-16,5-4-4 15,3-37-1-15,9-29-5 16,4-8 1-16,4 8-2 0,0 14 0 16,0 19-3-16,-8 15 1 15,-9 11-25-15,-12 14-10 16,-16 16-101-1</inkml:trace>
  <inkml:trace contextRef="#ctx0" brushRef="#br0" timeOffset="437">524 0 244 0,'5'7'90'0,"7"-3"-48"0,17 4-40 0,-12-5 17 15,16 1-8-15,9 0-1 16,12 3-4-16,4 0-1 16,4-3-3-16,1-4-17 0,-5 0-5 15,0 0-94 1</inkml:trace>
  <inkml:trace contextRef="#ctx0" brushRef="#br0" timeOffset="1020">936 688 168 0,'-8'15'66'0,"4"-1"-36"0,-9 9-35 16,9-16 10-16,-4 8 8 15,0 0 8-15,-1 7 1 16,1 4-1-16,0 3-11 16,-1 5-2-16,1-1 2 0,4-4-6 15,0-6 0-15,-1-5 0 16,10-7 0-16,-1-11 0 16,8-11 0-16,1-7-2 0,3-8 1 15,5 0-4-15,4 0 0 16,0 4 3-16,-4 7 1 15,0 4 1-15,-5 4 2 16,-3 7-3-16,-5 7-2 16,-8 11 2-16,-4 5 2 15,0 2-2-15,0 1-2 16,0 0 0-16,4-7 1 16,4-4 1-16,4-12 3 15,9-10-3-15,3-12 0 16,5-7-1-16,9-3 1 15,7 3-2-15,5 4-1 16,-4 3-2-16,-5 5-1 16,-8 6-1-16,-4 4 0 0,-8 4 11 15,-5 8 5-15,-8 10-3 16,-4 8-3-16,0 7 1 16,0 1 0-16,5 3-3 15,3 0-1-15,4-8 3 16,5-14 1-16,4-15-83 15,0-15-37-15,-1-3-6 16</inkml:trace>
</inkml:ink>
</file>

<file path=ppt/ink/ink4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26.1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510 710 136 0,'-8'-74'52'0,"8"63"-28"0,0 0-24 0,0 11 13 16,0 0-9-16,4 8 0 16,0 6 2-16,0 20 1 15,0 17-3-15,5 23 6 0,-1 11 3 16,9 4-6-16,-1 29-2 15,5 8-3-15,0 0-2 16,4-15 1-16,0-19 1 16,-5-14 16-16,1-15 9 15,0-15-3-15,0-15-2 16,0-14-8-16,-1-27-1 16,5-21-13-16,0-34-4 15,9-33 8-15,7-4 4 0,5-7-6 16,0-12-2-16,0 5-4 15,-1 6 3-15,-3 20 0 16,-5 14 1-16,-3 15 0 16,-9 10 0-16,-9 12-5 15,-3 8 1-15,-9 7-33 16,-4 3-16-16,-8 8-23 16,-9 4-35-1,0 3 38-15</inkml:trace>
  <inkml:trace contextRef="#ctx0" brushRef="#br0" timeOffset="241">1030 529 184 0,'12'-7'68'0,"5"7"-36"0,12 0-33 0,-12 3 15 15,4 5-6-15,4-1 1 16,4 1-1-16,0 3 2 16,0 0-5-16,-4-4-3 0,0 1 1 15,-4-1 0-15,-5 0 1 16,-7-3-29-16,-9-4-12 16,-9 4-53-1</inkml:trace>
  <inkml:trace contextRef="#ctx0" brushRef="#br0" timeOffset="494">81 499 192 0,'-37'-3'74'0,"37"6"-40"0,8 1-35 16,5 0 12-16,8 3 1 15,8-7 3-15,16 0 0 16,22 0 1-16,16 4-8 16,5 0-3-16,11-4 1 0,-15-4-1 15,-1 0 2-15,-4 1-2 16,-8-1 2-16,-13 4-42 0,-12 4-15 16,-13-4-53-1</inkml:trace>
  <inkml:trace contextRef="#ctx0" brushRef="#br0" timeOffset="1320">1483 1417 112 0,'0'-4'44'0,"5"11"-24"0,-1 4-24 0,0-3 10 15,-4 7-3-15,0 18 3 16,0 0 10-16,0 4 7 16,-4 4-1-16,0 3 1 15,-1 1-10-15,1-1-5 16,0-3-5-16,4-12 0 0,0 1 2 16,4-12 0-16,0-10 0 15,5-8-3-15,3-11 1 16,9-12-2-16,-4-10 2 15,8-4-4-15,0-18 0 16,4 10 1-16,0 1 2 0,-4 18-3 16,0 8 0-16,-4 6-4 15,-5 24-1-15,-3 2 3 16,-1 9 3-16,-4 2 1 16,-3 9-1-16,-5-1 1 15,0 0-1-15,4-14 0 16,0-1 0-16,0 1 2 15,9-19 3-15,-1-4 0 16,5-11 2-16,-1-14-6 16,5-12-1-16,4-7 0 15,0 7 0-15,0 1 0 16,-4 10 0-16,0 4-5 16,-5 22 1-16,1 4 4 0,-5 19 2 15,1 10 0-15,-5 8 1 16,-8 0 0-16,0 8 1 15,0-8 0-15,0-8 0 16,0-6-5-16,0-9 1 16,0-14-93-1</inkml:trace>
  <inkml:trace contextRef="#ctx0" brushRef="#br0" timeOffset="2013">1783 15 176 0,'-17'-15'66'0,"17"15"-36"0,4 0-37 15,-4 0 10-15,9 0 6 16,7 0 3-16,9 0 6 16,5 4 3-16,3 0-11 15,0-1-6-15,0 1 0 0,1 0-1 16,-5-1 1-16,-4-3-5 16,-4 0 1-16,-5 0-73 15,-7 0-57-15,-1 0 44 16</inkml:trace>
  <inkml:trace contextRef="#ctx0" brushRef="#br0" timeOffset="2162">1941 4 152 0,'-17'22'57'0,"13"4"-30"0,-4 22-21 0,4-22 17 16,0 15-10-16,-5 10 0 15,1 5-7-15,0-4-2 16,3-1-2-16,5-6-2 0,5-12 3 15,7 4-86 1</inkml:trace>
</inkml:ink>
</file>

<file path=ppt/ink/ink4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28.8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1263 252 0,'-13'-30'96'0,"17"5"-52"0,5-5-49 0,-1 12 15 16,5-19-8-16,3-23 1 15,1-25-4-15,-1-7 0 16,5-8 1-16,4-15-5 0,0-14 1 15,0 3 0-15,0 15 2 16,4 22-1-16,0 19-1 16,5 11 0-16,-5 18 3 15,0 12-2-15,0 14-1 0,0 15-2 16,-4 30 1-16,0 32 5 16,-4 16 2-16,0 11-3 15,4 22-1-15,0 22 1 16,4-11 2-16,-4-7 0 15,-5-23 2-15,1-14 2 16,-4-12 2-16,0-10-12 16,-9-19-6-16,-8-11-90 15</inkml:trace>
  <inkml:trace contextRef="#ctx0" brushRef="#br0" timeOffset="137">188 597 252 0,'-9'8'96'0,"26"-1"-52"0,8-3-49 0,-8-8 15 16,12-3-6-16,21-4 0 15,12 0-115-15,9 0-49 16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6.73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150 15 212 0,'46'-16'79'0,"-41"20"-42"0,-5 0-26 0,-5 4 21 0,-9 4-6 15,-8 5 2-15,-6-1-16 16,-4 4-7-16,5 4-3 16,4 1-2-16,10 3 0 0,13 0 2 31,4 1-1-31,19-1-1 15,9 0 1-15,13 5-4 0,1-1 11 16,-5 8 7-16,-5-7-2 16,-4-1 1-16,-9 1-8 15,-9-5 3-15,-10 0 3 0,-13-3 0 16,-9-5 1-16,-14-4-7 16,-9 0-2-16,-5-4 2 0,1-4 1 15,-1 0-1-15,5-8 1 16,10-4-42-16,8-4-15 15,18 0-102 1</inkml:trace>
</inkml:ink>
</file>

<file path=ppt/ink/ink4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29.6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341 248 152 0,'-12'-7'57'0,"12"10"-30"0,0 5-32 0,0 3 12 15,8 19 0-15,-4 18 6 16,0 26-1-16,5 11 3 16,-1 7-8-16,0 4 0 0,1 11 0 15,3 1 3-15,5-16 4 16,4-14 3-16,8-15 4 15,0-19 6-15,4-11 4 16,9-33-11-16,-1-22-4 16,5-30-9-16,0-14-3 15,4-27 0-15,-4-36 0 0,-5-8-5 16,5 8 1 0,-9 10-2-16,1 12-2 0,-5 11 3 15,-4 22 0-15,-4 19-13 16,-8 14-3-16,-9 15-46 15,-4 19-19-15,-4 7-22 16</inkml:trace>
  <inkml:trace contextRef="#ctx0" brushRef="#br0" timeOffset="225">890 78 160 0,'5'-15'63'0,"3"12"-34"0,13-5-30 0,-5 4 15 15,1 4-1-15,4-3 2 16,8-1-8-16,8 0-2 16,5 4-3-16,0 0 1 0,-5 0 0 15,-8 4-8-15,-4-4-2 16</inkml:trace>
  <inkml:trace contextRef="#ctx0" brushRef="#br0" timeOffset="437">0 34 224 0,'8'0'85'0,"22"7"-46"0,28-7-41 16,-25 0 17-16,13 0-13 15,4 0-1-15,16-11 1 16,18 0 3-16,3 0-106 16,5 3-45-16</inkml:trace>
</inkml:ink>
</file>

<file path=ppt/ink/ink4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30.7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77 0 172 0,'-8'3'66'0,"8"5"-36"0,-9 18-35 15,5-8 12-15,0 8-8 16,-4 7 0-16,-1 15 10 16,1 0 3-16,0-3-5 15,-1-4 0-15,5-1 3 0,0-10-4 16,0-4-1-16,4-8-2 15,4-3 0-15,4-11 0 16,5-8 3-16,-1-11-5 0,5-11-1 16,0-11-5-16,3 0 1 15,5 4 0-15,4 7-1 16,-4 8 1-16,0 7 3 16,0 11 0-16,-4 18 1 15,0 8-3-15,-4 4 2 16,-5 3 1-16,-4 4 0 15,1-8 4-15,-1 1 2 16,0-4-5-16,1-8 0 16,3-10 1-16,1-12 3 15,3-11-2-15,1-7-2 16,4-19-3-16,0 4-1 16,4 0 2-16,-5 8 2 0,1 7-5 15,0 7 1-15,-4 11 1 16,-5 12 1-16,-4 10 1 15,1 8 2-15,-1 0-1 16,0 3-1-16,1-3-2 16,-1 4 1-16,0-4-56 15,1-8-58 1,3-10 31-16</inkml:trace>
</inkml:ink>
</file>

<file path=ppt/ink/ink4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30.9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7 252 0,'45'-11'93'0,"14"15"-50"0,16-1-48 0,-38 5 15 15,5-1-8-15,3-3 1 16,-3 3 2-16,4-3 2 15,-13 0-3-15,-4-8-34 0,-8 4-14 16,-13-4-62 0</inkml:trace>
</inkml:ink>
</file>

<file path=ppt/ink/ink4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31.1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 0 220 0,'-8'26'85'0,"16"-15"-46"0,13-3-30 15,0-5 19-15,12 1-5 16,8-4-2-16,9 0-9 16,4 0-5-16,-4 0-4 15,-4 0-36-15,-8 4-14 0,-9 0-68 16</inkml:trace>
</inkml:ink>
</file>

<file path=ppt/ink/ink4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32.4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52 176 0,'-4'-8'68'0,"12"27"-36"0,1 22-33 16,-5-8 12-16,0 19-7 16,-4 10-1-16,0 5 3 15,0 29 1-15,-4 11-3 0,0 8-1 0,4-11 3 16,-5-16-3-16,5-14-2 16,0-11 0-16,5-7 1 15,-1-19-1-15,4-19 2 16,4-10-92-1,1-27-42-15,4-22 66 16</inkml:trace>
  <inkml:trace contextRef="#ctx0" brushRef="#br0" timeOffset="196">590 0 184 0,'21'30'71'0,"-13"10"-38"0,13 49-39 0,-12-45 12 0,-5 16-4 15,-4 10 3-15,0 22-2 16,-4 16-2-16,-1 2 0 16,1-6 1-16,0-15 1 0,4-19 1 15,-4-14 0-15,0-12-11 16,-5-15-3-16,-7-10-74 16</inkml:trace>
  <inkml:trace contextRef="#ctx0" brushRef="#br0" timeOffset="363">37 581 200 0,'-29'-11'77'0,"21"14"-42"0,16 5-39 15,4-1 13-15,9 0-3 16,8 1 3-16,13-8-2 0,16-4 1 16,17 0-5-16,12 1 0 0,5 3 1 15,-9 0-42-15,-4 3-19 16,0 5-31-1</inkml:trace>
</inkml:ink>
</file>

<file path=ppt/ink/ink4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33.4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1 116 0,'-4'0'44'0,"4"7"-24"0,0-7-21 16,0 0 7-16,0 0 13 16,0 0 10-16,4 4-4 15,0 3 0-15,1 4-10 16,-1 8-2-16,0-1-7 15,-4 4-4-15,0 4 1 0,-4 8 0 16,4 2 1-16,-4 1-2 16,4-3 1-16,-5-5-4 15,1-6 0-15,8-27 5 16,5-15 0-16,-1-10 1 16,4-1-6-16,5-14 1 15,4-1-2-15,4 5 0 16,0 6 0-16,-4 12-2 15,-1 7 0-15,-3 12 0 16,-4 14 5-16,-5 4 1 16,-4 3-3-16,-4 4 1 15,0 8 0-15,0 3 2 16,0-3-1-16,4-8-1 16,5-7 3-16,3-15 2 15,5-8-4-15,-1-6-1 16,5-9 2-16,4-14 3 15,0 0-4-15,0 0-3 0,-4 8-2 16,0 7 0-16,-1 11 7 16,1 11 5-16,-4 14 2 15,-1 5 2-15,-3 3-2 16,-5 8 1-16,1 3-6 16,-1 11-3-16,0 1 3 15,1-5 4-15,-1 1-49 16,4 0-22-16,5-8-40 15</inkml:trace>
</inkml:ink>
</file>

<file path=ppt/ink/ink4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33.6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0 340 0,'8'3'126'0,"5"12"-68"0,-9-4-131 0,-4-11-90 15</inkml:trace>
</inkml:ink>
</file>

<file path=ppt/ink/ink4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51.9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195 18 212 0,'5'-19'82'0,"-1"19"-44"16,-4 4-38-16,4 7 16 0,-4 4-5 16,0 7 3-16,0 19-5 15,0 25-1-15,-4 27-4 16,0 10-3-16,-1 12 2 0,-3 22 0 15,4 7 1-15,0-7 0 16,0-56 2-16,4-11-3 16,0 4-2-16,0-11 2 15,0-11 0-15,0-8-4 16,-5-29 1-16,1 0-51 16,-4-37-20-16,-4-56-31 15</inkml:trace>
  <inkml:trace contextRef="#ctx0" brushRef="#br0" timeOffset="167">0 92 176 0,'4'-26'66'0,"4"22"-36"0,17 4-26 0,-8 0 13 15,8 0-8-15,12 0-1 16,9 0 2-16,17 0 4 16,16-4-8-16,4 4-3 0,0 0-2 15,-8 4-1-15,-13 0 2 16,-12-1-28-16,-21 5-9 15,-16 10-54 1</inkml:trace>
  <inkml:trace contextRef="#ctx0" brushRef="#br0" timeOffset="332">179 580 208 0,'8'22'79'0,"9"-15"-42"0,12-3-30 16,-12 0 20-16,16-4-5 15,21-4-1-15,12 0-11 16,5 1-4-16,0 3-4 16,-5 0-13-16,1 0-2 0,-9 0-100 15</inkml:trace>
</inkml:ink>
</file>

<file path=ppt/ink/ink4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52.4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0 212 0,'-8'41'79'0,"4"-30"-42"0,-4 11-41 0,3-4 15 16,1 8-8-16,0 4 0 16,0-4-1-16,4 0 1 15,0-8-2-15,0-7-16 0,0-14-5 16,0-9-72-1</inkml:trace>
</inkml:ink>
</file>

<file path=ppt/ink/ink4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52.5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4 204 0,'4'-7'77'0,"9"11"-42"0,-1 3-41 15,-4-3 14-15,5 3-14 16,-1 4-3-16,5 4-77 15,4 0-32-15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6:36.85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0 304 0,'32'8'112'0,"-5"0"-60"0,1 0-58 0,-19-4 19 0</inkml:trace>
</inkml:ink>
</file>

<file path=ppt/ink/ink4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52.8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33 166 212 0,'-12'44'79'0,"12"-44"-42"0,-13 67-30 16,9-45 20-16,0-3-3 0,4-4 1 15,0-4-1-15,0-11 0 16,8-15-13-16,5-15-4 0,8-7-3 16,8-11-2-16,8-4-2 15,5-3-2-15,-5 14 1 16,-3 8-1-16,-5 11-2 16,-4 11-2-16,-9 11 1 15,-3 11 3-15,-5 7 1 16,-4 4 1-16,-4 8 2 15,0 14-1-15,0 12-1 16,0 3-8-16,4 0-5 16,5-7-40-16,3-11-17 15,5-8-37 1</inkml:trace>
</inkml:ink>
</file>

<file path=ppt/ink/ink4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53.3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96 984 224 0,'37'-41'85'0,"-20"27"-46"0,-5-1-21 16,-12 11 23-16,-4 0-19 16,-4-3-7-16,-4 3-9 15,-5 4-3-15,-4 0-1 16,-4 8 1-16,4 7 0 0,1 14 1 16,3 8 0-16,4 7 0 15,9 12 0-15,13-8-2 16,3-7-2-16,9-15 7 15,8-12 5-15,4-25 0 0,5-15 1 16,3-18-5-16,5-8 0 16,-4-14-3-16,-1-38 0 15,1-25-21-15,-1-4-7 16,1-4-6-16,-4-7-2 16,-5 14 17-16,-4 27 9 15,-8 25 3-15,-13 37 3 16,-8 26 4-1,-8 30 7-15,-5 22 4 16,-3 15 1-16,-5 22-1 16,4 37-6-16,1 7-2 15,7-7-4-15,5-15-1 16,4-11 1-16,8-7 0 0,5-11 2 16,-1-16 1-16,5-14-153 15</inkml:trace>
</inkml:ink>
</file>

<file path=ppt/ink/ink4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54.9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87 115 204 0,'12'-34'77'0,"-3"31"-42"0,-5 3-37 15,-4 0 14-15,4 11-8 16,0 4-1-16,-4 3 3 16,-4 12 3-16,0 18-4 15,4 4-1-15,0 18 0 0,4-4-2 16,8-10 1-16,5-16 0 16,8-10 3-16,0-15 10 15,4-23 5-15,9-17-9 16,-1-20-4-16,-4-7-3 15,1-3-1-15,-1-4-5 16,-8 0 1-16,0-1 0 16,-4 9 2-16,-9 6-3 15,-4 12 0-15,-3 11-4 0,-5 7 1 16,-5 15 0-16,1 11-1 16,0 15-1-16,4 7 1 15,-4 19 1-15,4 41-1 16,0 10 1-16,0 4 3 15,4 15 0-15,4 23 1 16,5 3 0-16,-5-19 2 16,1-14-1-16,-5-8-1 15,0-15 3-15,-8-14 0 16,-5-11 1-16,-7-16 2 16,-9-17-1-16,-13-20 2 15,-12-17-2-15,-12-16 0 16,-9-10-1-16,5-23 0 0,3-11-2 15,9-11-2-15,17 4-2 16,12 3 1-16,17 8-6 16,16 7 0-16,21 4 7 15,21 7 7-15,12 4-1 16,5 8-1-16,4 3-2 16,-1 4 0-16,-7 0-2 15,-1 7 2-15,-8 0-22 16,-8 8-9-16,-9-4-90 15,-3 11-42 1,-9-8 80-16</inkml:trace>
</inkml:ink>
</file>

<file path=ppt/ink/ink4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55.4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0 144 0,'9'15'55'0,"-5"7"-30"0,-13 4-10 0,9-15 18 16,-4 4-7-16,0 11-3 16,0 14-5-16,0 5-1 15,0 14-9-15,-1-4-1 0,1-3 0 16,0-8-1-16,0-7 1 16,0-11 7-16,4-7 5 15,0-12-5-15,4-22-1 16,4-14-5-16,5-12-3 0,3-7-2 15,5 7-3-15,-4 4-4 16,4 11 0-16,-5 8 0 16,1 3 2-16,0 11-1 15,-5 8-1-15,0 4 3 16,-3 6 0-16,-5 5-2 16,0-1 2-16,0-3 1 15,5-4 2-15,-1-3 1 16,4-12 3-16,5-11-1 15,0-11 2-15,-1-3-6 16,5-1-1-16,8 4-2 16,0 4-2-16,-4 7-2 0,0 4 1 15,-4 7 1-15,-8 8-1 16,-5 11 1-16,-4 11 3 16,-4 7-2-16,-4 8 1 15,0 3 4-15,0-3 1 16,-1-12-17-16,5-6-5 15,5-20-97 1</inkml:trace>
</inkml:ink>
</file>

<file path=ppt/ink/ink4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56.0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607 0 204 0,'-71'11'77'0,"9"14"-42"0,-25 9-32 0,49-19 15 16,-12 18-5-16,-8 22 0 15,0 23-1-15,-1 7 2 16,5 0-7-16,17-4-4 0,20 1 0 16,17-5 2-16,17-3 2 15,16 4 3-15,17-19 1 16,8-18 1-16,13-19 0 15,0-11-4-15,-5-11 0 0,-11-11-10 16,-14-11-3-16,-12-8-88 16,-20 4-77-1,-18-22 52-15</inkml:trace>
  <inkml:trace contextRef="#ctx0" brushRef="#br0" timeOffset="136">0 569 252 0,'4'22'93'0,"21"-14"-50"0,21-1-46 16,-9-3 19-16,13-4-10 16,29-4 2-16,17-3-23 15,8-4-7-15,4-1-88 16,4 1-38-16</inkml:trace>
</inkml:ink>
</file>

<file path=ppt/ink/ink4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7:57.7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151 55 160 0,'0'-26'60'0,"0"19"-32"0,0-4-22 15,0 7 15-15,0 0-9 16,0 1-2-16,0 6-8 16,-4 8-1-16,0 8-1 15,-5 7 2-15,1 11 3 0,-5 22-2 16,-3 37-2-16,-1 11 2 16,-4 4 2-16,5 15-4 15,-1 18-3-15,5-3 1 0,3-19 2 16,5-19 4-16,4-18 4 15,0-18-2-15,4-15-2 16,0-19 0-16,5-14 1 16,3-23-21-16,1-26-9 15,3-40-70 1</inkml:trace>
  <inkml:trace contextRef="#ctx0" brushRef="#br0" timeOffset="555">334 22 152 0,'4'-22'57'0,"-4"29"-30"0,8 12-23 0,-3-5 15 16,-1 9-2-16,0 6-1 15,-4 15-2-15,-4 27-1 0,0 21-7 16,-5 12-4-16,1-1-1 0,0 12-1 16,-1 14 0-16,1-7 2 15,4-18 3-15,0-23-2 16,-1-18-2-16,1-33 13 15,0-38-8 1,0-32 0-16,0-23-37 16,0-22-14-16,0-48-7 15,-1-8 6 1,10 8 32-16,3 15 28 16,8 14 15-16,5 19-3 15,8 15-3-15,5 22-7 16,7 22-2-16,5 15-8 0,4 11 3 0,8 14 3 15,0 5-2-15,-8 11 2 16,-8 21-7-16,-21 16-1 16,-21 7 0-16,-17 4 0 15,-12-5 0-15,-13-10 0 16,1-15-2-16,-9-11 1 16,-4-11-11-16,4-15-4 15,0-7 3-15,4-8 5 16,13 1 3-16,20 10-6 15,13 12 0 1,13-1 1-16,12 12 1 16,8 14 9-16,13 12 5 15,4 3 4-15,12 11 3 16,9-7 2-16,-4-8 3 0,-9-10-9 16,-12-8-2-16,-13-8-4 15,-37-18-120 1</inkml:trace>
</inkml:ink>
</file>

<file path=ppt/ink/ink4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02.8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26 166 188 0,'-8'-22'71'0,"8"11"-38"0,0-8-25 0,4 15 18 16,0 1-17-16,0-1-5 16,0 8-3-16,0 7-1 15,-4 11 0-15,0 19 0 0,0 7 2 16,-4 4-1-16,0-1 2 16,-4-3 0-16,-1-7 1 15,5-8-2-15,0-7-2 16,0-4 5-16,4-7 1 15,0-7 0-15,8-12-1 16,1-11-3-16,3-18 1 0,0-23-2 16,5-6 2-16,4-1-4 15,4 7-2-15,0 8-1 16,-4 11 0-16,-5 11-2 16,1 11-1-16,-5 15 1 15,-3 12 4-15,-5 10 1 16,-8 22 1-16,0 1 0 15,-5-1 0-15,1-3 0 16,4-8 0-16,0-7 2 16,-1-8 1-16,5-7 3 15,9-14 3-15,-1-20-4 16,5-14-3-16,7-11 1 16,5-7 0-16,9 3-4 0,-1 4-1 15,-4 11-4-15,0 4 1 16,0 3 7-16,-4 12 6 15,-4 3-6-15,-4 8-1 16,-9 10-3-16,-8 19 0 16,-4 15 0-16,-9 23 0 15,-3 6 2-15,-1-3 0 16,0-4 2-16,5-7 3 16,4-8 0-16,8-7 2 15,4-7 2-15,8-8 2 16,5-7 1-16,4-8 0 15,4-7-31-15,4-7-13 16,-4-8-84 0</inkml:trace>
</inkml:ink>
</file>

<file path=ppt/ink/ink4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04.1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8 691 200 0,'-13'0'77'0,"17"0"-42"0,-4-7-30 0,5-1 19 15,3-3-15-15,4-4-2 16,5-3-3-16,4-4 0 15,0-12-2-15,4-6 1 0,-1-16 2 16,1-3-2-16,0-4-2 16,0 4-3-16,-4 4 1 0,-4 10 1 15,-1 8 0-15,-3 8-5 16,-1 10 1-16,1 8 0 16,-1 15-1-16,5 14 1 15,4 27 0-15,8 14 3 16,4 11 0-16,1-3 1 15,3 7 0-15,0 7 2 16,5 4 1-16,0 0 7 16,-1-7 4-16,-3-15-1 15,-5-12 2-15,0-10-4 16,-8-11-1-16,-4-12-2 16,-4-14 0-16,-5-26-40 15,-4-19-17-15,-3-11-64 16</inkml:trace>
  <inkml:trace contextRef="#ctx0" brushRef="#br0" timeOffset="209">915 0 220 0,'-5'11'85'0,"1"15"-46"0,-8 25-32 0,4-21 18 15,-9 25-9-15,-12 19-1 16,-13 4-7-16,-8 14 0 15,-8 12-5-15,0 11 0 0,4-12 1 16,8-18 0-16,8-18 0 16,9-15 2-16,9-15 1 15,7-19-12-15,13-18-4 16,17-18-115-16</inkml:trace>
</inkml:ink>
</file>

<file path=ppt/ink/ink4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05.3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0 124 0,'0'-7'46'0,"9"11"-24"0,-1 3-6 16,0 4 18-16,1 8-12 15,-1 6-2-15,0 24-3 16,-4 2 1-16,0 5-10 15,-4 3-2-15,0-7-2 0,-4-4-2 0,4-8-2 16,0-6 7-16,0-12 3 16,0-7 10-16,0-8 7 15,4-7-14-15,1-15-5 16,3-14-5-16,0-12 0 16,1-22-4-16,3-3 0 15,5 3-1-15,-1 15-2 16,1 11-2-16,0 18 1 15,-5 16 3-15,1 14 1 16,-1 18-4-16,-4 12 1 16,-3 3 2-16,-1 4 1 15,0-3 1-15,-4-8 0 16,0-8 0-16,4-7 2 16,0-7 3-16,5-7 4 0,3-16-4 15,1-10-1-15,3-16-2 16,1-21-2-16,4-12 1 15,-5 5-1-15,1 10-3 16,0 11 2-16,-5 15-4 16,0 15-1-16,1 19 0 15,-5 17 2-15,1 20 2 16,-5 7 1-16,0 7 1 16,-4-4 0-16,0-3 2 15,0-4 1-15,0-7-1 16,0-8 1-16,0-7-11 15,4-11-4-15,4-15-60 16,1 0-65-16,-1 0 36 16</inkml:trace>
</inkml:ink>
</file>

<file path=ppt/ink/ink4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05.5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20 208 0,'42'-23'79'0,"-13"23"-42"0,33 4-41 0,-28-4 13 16,7 0 1-16,5 4 6 16,0-4-6-16,-4 0-3 15,-5 4-4-15,-4-1 0 0,-8-3 0 16,-12 8-107 0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08.9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 88 168 0,'-9'-8'63'0,"9"8"-34"0,9 0-23 15,0 0 17-15,9-4-3 16,10-4 0-16,8 0-6 15,19-4-4-15,8 3-5 16,1-3-4-16,0 4 2 0,-5 0 0 0,-4 0 1 16,-1 4-42-16,-17 4-17 15,-15 4-36 1</inkml:trace>
</inkml:ink>
</file>

<file path=ppt/ink/ink4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05.7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0 252 0,'16'22'96'0,"1"-18"-52"0,25-1-34 16,-13 1 23-16,8-4-5 16,5 0 1-16,8 4-16 15,0-1-6-15,0-3-4 16,-5 0 2-16,-7 0 4 0,-13-3-38 15,-9 3-15-15,-16-4-93 16</inkml:trace>
</inkml:ink>
</file>

<file path=ppt/ink/ink4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06.6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0 122 180 0,'0'-51'68'0,"4"43"-36"0,0-3-24 16,0 8 16-16,-4 3-17 15,13 11-3-15,-1 11 6 16,9 22 4-16,0 15-6 0,4 8 0 0,4 3 2 16,4-3-4-16,5 7-1 15,3 0-2-15,1 0 0 16,0 3-2-16,-9-14 2 16,-4-7 0-16,-4-16 1 15,-4-6 0-15,-5-20 2 16,-7-17-87-1,-5-20-68-15,-8-13 45 16</inkml:trace>
  <inkml:trace contextRef="#ctx0" brushRef="#br0" timeOffset="210">582 0 224 0,'-4'15'85'0,"-4"11"-46"0,-17 18-35 0,13-14 21 0,-9 22-14 15,-13 14-3-15,-11 8-1 16,-5 4 2-16,4 11-4 16,0 14-1-16,5-10 0 0,7-8 0 15,9-15 0-15,9-11 0 16,3-14 2-16,9-16-16 16,8-14-8-16,5-11-101 15</inkml:trace>
</inkml:ink>
</file>

<file path=ppt/ink/ink4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07.0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75 0 208 0,'-13'26'79'0,"5"15"-42"0,-13 18-26 0,13-22 21 16,0 7-8-16,-1 8-2 15,1-4-4-15,8-3-1 16,4-8-9-16,9-8 6 0,3-7 3 15,5-14 4-15,8-12 2 16,4-7-10-16,-3-11-3 16,-6-19-4-16,-11 0-1 15,-9-7-3-15,-12 4 1 16,-5 3-4-16,-3 4 0 16,-5 8-28-16,4 3-13 15,1 4-36-15,3-1-15 16,1 16-22-16</inkml:trace>
</inkml:ink>
</file>

<file path=ppt/ink/ink4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07.2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0 330 260 0,'50'-23'99'0,"-21"31"-54"0,25-5-46 15,-29-3 20-15,16 0-4 16,9 4 0-16,4-4-1 15,0 0 1-15,1 0-8 16,-5 0-2-16,-1 0 1 0,-7 0 1 16,-9-4 1-16,-8 1-18 15,-16-5-60 1,-9-6-18-16,-9-1-31 16</inkml:trace>
  <inkml:trace contextRef="#ctx0" brushRef="#br0" timeOffset="182">345 0 228 0,'0'26'88'0,"0"26"-48"0,4 11-34 0,0-33 22 16,-4 7-8-16,0 3 0 16,-4 16-9-16,0 10-2 15,0 5-5-15,0 6 2 0,0-18 3 16,-1-7-3-16,1-15 2 15,4-11-139-15</inkml:trace>
</inkml:ink>
</file>

<file path=ppt/ink/ink4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08.1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0 207 172 0,'13'11'66'0,"-13"11"-36"0,4 41-24 16,-4-26 15-16,0 26 0 15,0 11 2-15,0 0-4 16,0 14 1-16,0 16-11 16,0 14 3-16,8-7 4 0,0-18 1 15,5-19-1-15,-1-19 9 16,5-14 6-16,4-19-7 0,4-26-5 16,8-36-6-16,5-27-1 15,3-18-7-15,9-22-1 16,13-52 0-16,-1 3 0 15,-4 5-5-15,0 3-1 16,-8 26-2-16,-12 29 3 16,-9 27-35-16,-8 21-16 15,-9 31-17-15,1 17-6 16,-9 16-41 0</inkml:trace>
  <inkml:trace contextRef="#ctx0" brushRef="#br0" timeOffset="660">774 821 164 0,'-4'3'63'0,"4"5"-34"0,-4 3-21 15,0 0 16-15,-1 7-1 16,1 8 1-16,-4 7-5 0,0 16 1 16,-1 2-11-16,-3 1 1 0,-1 0 1 15,5-4-6-15,0-11-1 16,4-4 0-16,-1-11 2 15,5-7 6-15,9-11 2 16,-1-15-5-16,4-19-3 16,5-14-3-16,4-12 0 15,0 1-4-15,0 7 0 16,-1 7-1-16,-3 12-2 16,-5 10 0-16,1 12 0 15,-1 10 0-15,-7 16 0 16,-5 7 3-16,0 11 0 15,-5 3 1-15,1 1 2 16,4-8-1-16,0-3-1 0,0-12 5 16,4-10 4-16,9-12-3 15,4-25-1-15,-1-16-2 16,9-10-3-16,4-1-2 16,9 1 1-16,-1 3 1 15,1 11 0-15,-5 12-5 16,-8 14 1-16,-4 11 0 15,-9 8-1-15,-8 11 4 16,-8 14 2-16,-8 16-2 16,-5 21-2-16,0 1 4 15,1-4 1-15,3-4 2 16,5-11 0-16,4-11-22 0,8-26-89 31,8-11-49-31,1-30 50 16</inkml:trace>
</inkml:ink>
</file>

<file path=ppt/ink/ink4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09.4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121 0 228 0,'21'-8'85'0,"-9"23"-46"0,-7 11-43 0,-10-8 13 16,-3 8 1-16,-4 11 4 15,-9 19-3-15,0 25 1 16,4 8-7-16,5-11-3 0,8-12 1 0,8-10 9 16,8-16 4-16,9-14-1 15,17-22-1-15,7-23-4 16,14-18-1-16,7-18-5 16,1-4-3-16,-9 0 0 15,-4-1-1-15,-8 1 0 16,-9 4 2-16,-8 7-1 15,-8 7-1-15,-4 8-2 16,-5 7-1-16,-8 7-3 16,-4 16-1-16,-4 10 1 15,-4 15 4-15,0 8 1 16,-5 18 1-16,1 30-3 16,-1 29 2-16,1 0 1 15,-5 15 2-15,0 26-1 0,-3 0-1 16,-1-11 1-16,-4-12-1 15,-4-2 0-15,-5-9 2 16,5-7-1-16,-8-22-1 16,-5-11 3-16,-8-22 2 15,0-19 0-15,1-33 2 16,-1-18 5-16,4-23 2 16,8-7-7-16,18-22-2 15,15 0-5-15,26-23-1 16,17 1-1-16,16 3 0 15,21 8 0-15,16 14 0 16,1 12 2-16,-5 3 0 16,-4 4 0-16,-4 7 2 15,-8 8-10-15,-13 3-2 0,-12 8-70 16,-4 7-29-16,-9 4-9 16</inkml:trace>
</inkml:ink>
</file>

<file path=ppt/ink/ink4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09.9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196 0 228 0,'0'26'88'0,"-13"0"-48"0,-12 25-29 15,13-25 23-15,-9 11-9 16,-4 11 0-16,0 0-10 0,0 0-4 15,4-7-6-15,9-11-2 0,-1-4 3 16,9-12 3-16,4-14 5 16,13-7-6-16,8-26-2 15,8-12-6-15,8-6 0 16,1-5 0-16,3 4 0 16,-3 12-3-16,-5 10 0 15,-8 8-1-15,-4 7 0 16,-5 15 0-16,-7 19 3 15,-9 3-2-15,-5 15 1 16,-3 7 2-16,-4 1 2 16,-1-1-3-16,5-7 0 0,0-11 5 15,12-15 9 1,8-22 0-16,5-19-7 16,8-11-1-16,4-10-3 15,4-1-2-15,9 11-2 16,-1 4-1-16,1 4-1 15,-5 11 0-15,1 7 0 16,-9 11 0-16,-8 12 7 16,-9 14 5-16,-8 15-4 15,-8 18-2-15,-4 5-1 16,0-1 1-16,-1 4 1 16,1-8 1-16,4-11 0 15,4-7 0-15,0-7-46 16,12-8-22-16,9-7-77 15</inkml:trace>
</inkml:ink>
</file>

<file path=ppt/ink/ink4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10.1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34 392 0,'50'-12'148'0,"-16"16"-80"0,-1-4-81 0,-21 0 22 16,-8-7-174-16,-4-12-75 15</inkml:trace>
</inkml:ink>
</file>

<file path=ppt/ink/ink4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17.1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0 288 0,'8'22'0'0,"1"12"0"0,-5-12 0 15,0 4 0-15,4 11 0 16,0 22 2-16,1 22 1 16,-1 8-1-16,-4 0-2 0,5-12 1 15,-5-3 5-15,0-7 4 16,-4-8 3-16,0-11 5 15,0-14 5-15,0-12 6 16,-4-19-14-16,0-10-3 16,-1-11-6-16,5-19-1 15,0-34-3-15,9-14 1 16,7-7-4-16,14 14-2 16,3 12-1-16,8 3 3 0,1 11-2 15,4 11 1-15,0 12 2 16,-1 14 2-16,-3 7-1 15,-5 5-1-15,-8 3 5 16,-4 3 1-16,-8 5-38 16,-9 3-15-16,-3 4-65 15</inkml:trace>
  <inkml:trace contextRef="#ctx0" brushRef="#br0" timeOffset="794">636 607 160 0,'13'-4'63'0,"-5"11"-34"0,5 5-25 16,-5-1 13-16,0 3-6 16,-4 9 1-16,1 2-7 15,-1 5-1-15,-4 7-2 16,0 4-2-16,0 3 3 0,0-3-2 16,0-8 2-16,0-7 9 15,0-8 4-15,4-10 1 16,0-16 2-16,4-14-10 15,5-7-5-15,-1-5-3 16,5 1-1-16,0 0-3 16,-1 3 2-16,1 8-1 0,0 7-2 15,-1 8 0-15,-3 11 3 16,-5 3 0-16,0 8 3 16,-3 3-3-16,-1 4 0 15,-4 4-1-15,4 0 0 16,0-4 4-16,0-7 1 15,-4-15-1-15,4-7 1 16,5-8 0-16,-1-3 1 16,4-8-2-16,5-8-2 15,0-6 1-15,4 3-1 16,-1 3-3-16,1 12 0 16,0 7-1-16,0 12 3 0,-5 10-2 15,1 8-1-15,-4 7 0 16,-1 0 3-16,-4 4 4 15,-4 7 6-15,1 8-3 16,-1 0-1-16,-4-8 6 16,0-3 3-16,0-8-1 15,0-7 2-15,0-15-6 16,4-8-1-16,0-10-33 16,0-1-13-16</inkml:trace>
</inkml:ink>
</file>

<file path=ppt/ink/ink4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18.8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554 19 152 0,'-9'-19'57'0,"9"19"-30"0,-4 4-27 15,4 3 13-15,0 8 2 16,-4 11 5-16,4 7-1 15,0 4-2-15,0 15-9 16,0 15-3-16,4 21 1 0,0 1-1 16,5 4 0-16,-1-16-1 15,0-10 2-15,0-12-1 0,-3-10 0 16,-1-8-23-16,-8-12-10 16,-5 1-68-1</inkml:trace>
  <inkml:trace contextRef="#ctx0" brushRef="#br0" timeOffset="238">38 917 168 0,'-38'0'63'0,"42"8"-34"0,9 3-16 0,3-4 19 15,9 8 2-15,9 0 1 16,11-4-7-16,14-4-3 15,24-3-14-15,8-4 2 0,5 4 1 0,4-1-1 16,-8-3 0-16,-5 0-5 16,-8 0-3-16,-17 0 0 15,-16 4 1-15,-25 0-5 16,-17 3-3-16,-21 4-140 16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09.1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 40 168 0,'-9'8'63'0,"18"1"-34"0,4-5-19 0,1 0 17 15,9-4 7-15,18-4 3 0,13 4-11 16,10-4-5-16,0 0-12 16,4-1-2-16,0 1 0 0,-8 0 1 15,-10-4 0-15,-14 0-48 16,-27-16-104-1</inkml:trace>
</inkml:ink>
</file>

<file path=ppt/ink/ink4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33.3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79 74 164 0,'8'-52'63'0,"-4"48"-34"0,5 0-32 0,-5 4 11 0,4 4 2 16,5 7 4-16,-1 15 1 15,1 19 1-15,3 36-8 16,-3 15 1-16,-5 0 4 0,-4 23-5 15,-4 17-2-15,0 1-1 16,-8-15-1-16,-5-11 0 16,-3-7 0-16,-5-16 0 15,-4-14 0-15,0-14 0 16,0-20 2-16,4-21-12 16,0-23-5-16,5-14-97 15</inkml:trace>
  <inkml:trace contextRef="#ctx0" brushRef="#br0" timeOffset="345">919 44 208 0,'38'-4'77'0,"-22"27"-42"0,-16 17-34 0,-8-14 14 15,-13 18-10-15,-16 23-1 16,-21 3 0-16,-13 4 2 15,-4 0-3-15,0-3 0 0,0-9 1 16,4-14-2-16,5-14 1 16,-1-16-2-16,5-10-1 15,8-12-8-15,12 0-5 16,13 4 2-16,17 4 4 0,16 11 2 16,12 11 0-16,9 18 12 15,13 23 5-15,3-1 3 16,9 4 1-16,4-3 0 15,5-4 3-15,7-4-7 16,1 0-2-16,-5-7-3 16,-8-8-2-16,0-7-3 15,-8-11-2-15,-8-11-120 16</inkml:trace>
</inkml:ink>
</file>

<file path=ppt/ink/ink4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34.1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 5 212 0,'4'18'79'0,"1"-10"-42"0,-1 14-26 0,-4-11 21 16,0 4-11-16,0 3 1 15,-4 5-11-15,-1 3-4 16,1 3-4-16,0 1-3 0,0-4 3 16,0-4 0-16,0-7 1 0,4-12 4 15,0-10 3 1,4-12-6-16,4-7-3 16,9-10-4-16,4-1 1 0,8 0 1 15,0 3 0-15,0 12-3 16,0 7 0-16,-4 12-3 15,-8 10-1-15,-5 8 4 16,1 3 1-16,-5 1 2 16,-4 7 0-16,0 0 0 15,-4-1 0-15,4-6 0 16,1-8 0-16,-1-11 6 16,4-7 4-16,5-12-5 15,3-3-3-15,5-8-1 0,4-7-1 16,4 4-3-16,0 7 2 15,-4 8-4-15,0 10-1 16,-4 8 7-16,-9 15 4 16,-3 4 0-16,-5 3 2 15,0 4-4-15,-4 7-2 16,0 4 2-16,0 0 2 16,4-4-48-16,0-7-23 15,1-11-55 1</inkml:trace>
</inkml:ink>
</file>

<file path=ppt/ink/ink4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34.3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0 332 0,'8'-3'123'0,"9"18"-66"0,-5-8-64 16,-12-7 21-16,0 0-97 15,-4 0-38-15</inkml:trace>
</inkml:ink>
</file>

<file path=ppt/ink/ink4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37.0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16 325 208 0,'-17'-4'79'0,"17"1"-42"0,4-1-39 0,5 0 17 15,7-3-2-15,18 0 4 16,24-1-3-16,13 4 2 0,16 4-9 16,9-3 2-16,4-1 4 0,12 0-5 15,-12 4-2-15,-13 0-3 16,-16 8 0-16,-17-1-13 16,-33 1-116-1</inkml:trace>
  <inkml:trace contextRef="#ctx0" brushRef="#br0" timeOffset="224">103 580 168 0,'-25'8'66'0,"29"-1"-36"0,13 1-18 0,4-5 21 16,16-3-2-16,17 0 2 15,17 4-7-15,17-4-4 16,3 4-12-16,17-4 2 0,-4 3 4 15,-4 5-8-15,-13-1-2 16,-12 0-2-16,-12-3 2 16,-13 4-1-16,-17-8 2 15,-12-4-66-15,-17-4-27 16,-17-10-34 0</inkml:trace>
  <inkml:trace contextRef="#ctx0" brushRef="#br0" timeOffset="509">407 0 236 0,'17'11'88'0,"16"0"-48"0,29 4-34 16,-28-4 22-16,16 0-13 16,29 4-1-16,12-1-8 15,9 12-2-15,4 8-2 16,0 3 5-16,0 7 3 0,-17 11-1 15,-16 8 0-15,-25-3-3 16,-34 6-1-16,-20-7-1 16,-21 4 2-16,-13 4-1 15,-8-1 0-15,-4-10-1 16,0-8 2-16,0-11 1 0,4-15 3 16,13-11-76-16,16-11-32 15</inkml:trace>
</inkml:ink>
</file>

<file path=ppt/ink/ink4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38.1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0 229 172 0,'-4'4'66'0,"4"7"-36"0,8 19-22 0,0-4 18 16,5 14-2-16,-1 27 1 15,1 11-8-15,-1-1 0 16,5 1-10-16,-1 11 0 0,5 3 3 16,4 1-2-16,0-19 3 15,0-8 5-15,-4-22 4 16,0-18 3-16,4-29 3 16,0-23-10-16,0-26-2 15,8-11-8-15,4-29-2 16,5-38-2-16,8 1 1 15,0-8-2-15,-4-7 2 16,-9 29-4-16,-4 23 0 0,-4 25-4 16,-8 15 1-16,-8 30-99 15,-9 22-43 1</inkml:trace>
</inkml:ink>
</file>

<file path=ppt/ink/ink4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38.7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34 212 0,'0'29'79'0,"4"-7"-42"0,-4 15-30 0,0-18 20 16,0 3-12-16,0 19-1 16,0-8-4-16,0 0-1 15,0-7-5-15,0-7 4 0,0-5 4 16,0-14 0-16,4-11 3 16,0-11-6-16,4-11-1 15,5-8-6-15,4-7-2 16,3 11 0-16,5 4 0 15,-4 11-5-15,0 7 1 16,-4 7 0-16,-5 8 2 16,-4 15-1-16,-3 7 1 15,-1 4 2-15,-4 0 0 0,0 19 0 16,0-12 2-16,4-7 1 16,4-30 1-1,5-15-2-15,3-10-2 16,9-15 3-16,4 3-2 15,9 4-1-15,-1 4-2 16,-3 7-1-16,-9 15-3 16,-5 3 1-16,-3 8 1 15,-5 11-1-15,1 12 4 16,-5 10 0-16,-4 4 3 16,1 15 1-16,-1-1-1 15,0-10 1-15,0-11-57 0,-4-8-23 16,0-11-35-1</inkml:trace>
</inkml:ink>
</file>

<file path=ppt/ink/ink4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38.9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14 216 0,'37'34'82'0,"-20"-16"-44"0,8 4-33 0,-13-7 17 0,5 15-10 16,-1 7-2-16,1 3-3 16,0 8-2-16,-1 1-3 15,1-12 3-15,-5-8 4 0,-3-7-27 16,-1-18-10-16,0-15-81 15</inkml:trace>
  <inkml:trace contextRef="#ctx0" brushRef="#br0" timeOffset="165">287 0 204 0,'-17'48'77'0,"4"-26"-42"0,-7 19-32 0,7-12 17 16,-3 16-8-16,-5 21-2 15,0 1-3-15,-4-8 0 16,4-7-4-16,-4-12-39 0,0-10-18 16,0-12-39-1</inkml:trace>
</inkml:ink>
</file>

<file path=ppt/ink/ink4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39.2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9 216 0,'16'-12'82'0,"9"16"-44"0,17-4-25 0,-17 0 24 16,12 0-12-16,9 0-3 16,8 4-8-16,9-4-4 15,7 0-5-15,5 0-15 0,4 4-5 0,-4 3-110 16</inkml:trace>
</inkml:ink>
</file>

<file path=ppt/ink/ink4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39.5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482 28 220 0,'-13'-37'85'0,"-7"41"-46"0,-26 11-26 16,21-4 22-16,-8 3-7 16,-13 12-2-16,-8 22-8 15,-5 30-1-15,5 22-10 16,9 0 0-16,7 22 0 0,9 26 1 0,12-4 0 15,13-4 0-15,13 1 0 16,7-1-2-16,9-17 1 16,8-20 2-16,1-14 5 15,-5-19-4-15,-4-22 0 16,-13-18-99-16,-8-19-44 16,-20-15-4-1</inkml:trace>
</inkml:ink>
</file>

<file path=ppt/ink/ink4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1.4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 0 168 0,'0'-4'66'0,"0"4"-36"0,0 11-26 0,0 0 13 15,0 11-4-15,0 12 0 16,0 29-3-16,0 7 1 16,0 4-6-16,-4 11-1 0,-4 22 0 15,0 8-2-15,-1 3-2 16,1-14 1-16,4-23-1 16,0-14 4-16,0-16 5 15,-1-10 8-15,5-11 7 16,0-12-4-16,0-7 0 0,0-18-9 15,0-19-4-15,5-26-7 16,-1-11-2-16,4-7 1 16,9 3 0-16,3 12-4 15,5 11 1-15,5 10-5 16,3 8 1-16,4 12 4 16,1 6 4-16,-1 12-1 15,1 14-2-15,-5 12-1 16,-8 22 3-16,-9-4 0 15,-7 4 1-15,-9 7 0 16,-9-7 2-16,-3-8 10 0,-9-7 4 16,-4-4-3-16,0-7 0 15,-4-7-2-15,0-8 3 16,0-8-3-16,0-6-1 16,0-12-4-16,4-4-1 15,8-3-30-15,9 0-10 16,8 0-71-1,8 3-62-15,5 1 55 16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25.6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0 116 0,'4'12'46'0,"5"13"-24"0,1 15-19 0,-6-20 10 16,1 9-4-16,-1 19 2 15,1 17 0-15,-1 20 3 16,1 8-7-16,4 4 2 0,0-12 2 15,0 4-2-15,-4-4 0 16,-1-16 3-16,1-12 5 16,-5-17 11-16,0-20 6 0,0-24-15 15,0-16-6-15,0-8-6 16,-5-29-2-16,5-32-6 16,5-20 1-16,-1 12 0 15,6 8 0-15,3 24-3 16,1 12 0-16,0 13-1 15,4 11 0-15,4 9 3 16,1 4 0-16,0 8-32 16,4 4-15-16,1 4-56 15</inkml:trace>
</inkml:ink>
</file>

<file path=ppt/ink/ink4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1.7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 13 208 0,'-8'-7'79'0,"20"7"-42"0,5 0-23 15,-5 0 22-15,9 4-7 16,8-4-2-16,9 0-11 16,3 0-3-16,9-4-7 15,4 0 0-15,9 4 4 0,-13 0-4 16,-9 0 2-16,-12 0-23 15,-12 0-7-15,-21 8-110 16</inkml:trace>
</inkml:ink>
</file>

<file path=ppt/ink/ink4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2.9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408 0 192 0,'4'-7'74'0,"-4"7"-40"0,-9 0-35 16,5 4 12-16,-4 3-1 16,-4 8 1-16,-5 14-3 15,-8 19 0-15,-8 30-5 16,-5 15 0-16,-3-5 3 0,-1 16-3 15,-4 18 0-15,9-4-1 16,4-14 1-16,3-12-2 16,10-18 2-16,3-18 0 15,13-27 7 1,8-18 2-16,4-22-9 0,9-29-1 16,4-23-53-16,0-11-20 15,3-15-27 1</inkml:trace>
  <inkml:trace contextRef="#ctx0" brushRef="#br0" timeOffset="195">387 4 184 0,'21'11'68'0,"-9"8"-36"0,5 29-22 0,-9-11 20 16,0 33-14-16,-3 11-3 15,-1 4-6-15,-4 15-2 16,0 22-3-16,0 0-2 0,0-7 3 15,0-15 0-15,4-23 1 0,-4-17 0 16,0-12 2-16,-4-15-12 16,-5-11-5-16,-7-18-94 15</inkml:trace>
  <inkml:trace contextRef="#ctx0" brushRef="#br0" timeOffset="347">133 629 224 0,'4'-7'85'0,"9"7"-46"0,16 0-35 16,-13 0 19-16,14-4-11 16,7 0 1-16,13 0-6 15,8 1-2-15,0-1-2 16,-8-3-62-16,0 3-25 0,-8-3-13 16</inkml:trace>
</inkml:ink>
</file>

<file path=ppt/ink/ink4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4.4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0 140 184 0,'16'45'71'0,"5"3"-38"0,8 15-25 15,-12-34 18-15,4 5-9 16,4 6-2-16,0 16-8 16,0 7-3-16,0 11-2 15,-5-4 1-15,1 0 0 0,4-14 1 16,-8-8 0-16,-1-11 2 16,1-8 1-16,-4-29-45 15,-1-15-68 1</inkml:trace>
  <inkml:trace contextRef="#ctx0" brushRef="#br0" timeOffset="210">566 0 176 0,'-5'15'66'0,"-7"18"-36"0,-5 22-20 0,5-21 17 15,-9 14-4-15,-8 11 0 16,-9 4-8-16,1 15-4 15,-9 14-6-15,-4 12-4 0,-4-5 0 16,13-14 1-16,3-11 1 16,9-18 1-16,8-12 2 15,9-10-8-15,3-9 0 0,9-17-108 16</inkml:trace>
</inkml:ink>
</file>

<file path=ppt/ink/ink4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5.1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 0 208 0,'-17'55'79'0,"9"-18"-42"0,0 15-37 16,3-30 18-16,1 8-8 15,0 0 0-15,0-5 0 0,4-2 4 16,0-5-8-16,0-7 8 0,8-7 5 16,5-12-8-16,3-6-1 15,5-12-4-15,4-15-1 16,4-11-3-16,0 1-2 16,1 6-2-16,-6 12-1 15,-3 11-3-15,-8 14 1 16,-5 12 1-16,-4 18-1 15,-4 8 1-15,0 7 3 16,-4 0 0-16,0 3 1 16,4-6 0-16,0-8 2 15,4-4 1-15,4-7 1 0,1-15 2 16,3-8 1-16,5-10-3 16,4-12-3-16,8-18 0 15,0 4 1-15,-4 7-3 16,-4 11-2-16,-1 11-3 15,-7 15 1-15,-5 15 1 16,1 11 2-16,-5 3-1 16,0 8 1-16,0 0 2 15,0-3 2-15,0-1-1 16,1-4 2-16,-1-6-26 16,-4-16-109-1</inkml:trace>
</inkml:ink>
</file>

<file path=ppt/ink/ink4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5.4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0 208 0,'50'8'77'0,"-17"14"-42"0,13 22-23 0,-21-21 19 16,4 17-3-16,5 23 1 15,3 37-16-15,-4 11-6 16,-8 18-4-16,-8 19 0 0,-9 8 2 16,-4-16 2-16,-12-11 1 15,-4-10 2-15,-5-1 4 16,-4-22-4-16,0-18 0 0,1-15 0 16,-1-19 4-16,4-40-90 15,9-19-37-15,16-29-12 16</inkml:trace>
</inkml:ink>
</file>

<file path=ppt/ink/ink4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5.8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0 184 0,'-4'0'68'0,"16"12"-36"0,17-1-20 16,-8-4 19-16,13 0-10 15,28 1 1-15,4-1-11 16,5 1-2-16,0-1-5 15,-4 0-1-15,-9 1 1 0,-12-4-40 16,-26-1-90 0</inkml:trace>
</inkml:ink>
</file>

<file path=ppt/ink/ink4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6.01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0 208 0,'0'18'79'0,"21"-10"-42"0,25-5-34 15,-17 1 17-15,12-4-10 0,13 4-3 16,13 0-22-16,4-1-10 16,8 1-71-16,0 0-30 15</inkml:trace>
</inkml:ink>
</file>

<file path=ppt/ink/ink4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6.2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142 97 208 0,'-25'0'79'0,"8"15"-42"0,-16 15-23 0,20-12 22 16,-3 4-5-16,-5 4 2 15,8 11-10-15,9 11-4 16,8 8-11-16,9 3 1 0,16-4 2 16,13-14 5-16,7-11 4 0,22-19-1 15,4-22-2-15,0-15-5 16,-4-11 0-16,-9-11-5 15,-12 0 1-15,-17-8-5 16,-20-7 0-16,-17-11-1 16,-21 8-2-16,-17 14-10 15,-8 15-6-15,0 11-89 16,0 26-40-16,5 0 10 16</inkml:trace>
</inkml:ink>
</file>

<file path=ppt/ink/ink4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7.3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388 368 92 0,'0'-4'35'0,"4"11"-18"0,0 8 11 0,-4 0 19 16,0 14-2-16,0 16 0 15,0 25-14-15,0 15-4 16,-4-7-16-16,0 7 0 0,0 11 0 16,4 11-6-16,4-11-3 15,0-14 3-15,5-16 1 16,-1-14 2-16,4-26 0 16,1-19-20-16,4-29-9 0,-1-22-53 31,5-19-64-31,0-4 30 0</inkml:trace>
  <inkml:trace contextRef="#ctx0" brushRef="#br0" timeOffset="195">721 305 200 0,'-4'26'77'0,"4"-12"-42"0,0 34-26 16,0-11 19-16,0 26-5 15,0 15-2-15,-4 11-7 16,-1-1-4-16,5 12-5 15,0 8 1-15,5-12 0 0,-1-15 0 16,0-11-1-16,0-10-1 16,-4-23 2-16,0-15-49 0,-4-15-23 15,0-18-47 1</inkml:trace>
  <inkml:trace contextRef="#ctx0" brushRef="#br0" timeOffset="586">10 545 240 0,'-13'-29'90'0,"13"10"-48"15,4-7-36-15,0 11 20 0,5-3-12 16,7-4-3-16,9-12-6 16,4-10-4-16,9-8 0 15,12-11-1-15,4 4 0 0,0 7 0 16,-8 8 0-16,-1 11-3 16,-7 11 2-16,-1 10-1 15,-3 16-2-15,-5 18 3 16,0 12 0-16,0 6-2 15,0 8 2-15,-4 0-1 16,0 1-2-16,0 2 5 16,0 1 1-16,0-4 0 0,-4-3 1 15,-5-8-31-15,-3 3-11 16,-9 5-68 0</inkml:trace>
  <inkml:trace contextRef="#ctx0" brushRef="#br0" timeOffset="871">55 1140 228 0,'-4'82'88'0,"17"-12"-48"0,-1 15-29 0,-4-48 21 15,5 0-6-15,4 0 2 16,8 0-5-16,8-4-2 0,13-3-11 15,3-4 2-15,6-8 2 0,3-10 4 16,-4-12 1-16,4-7-8 16,5-8-4-16,-5-21-2 15,0-27 1-15,4-14-3 16,-3-8-2-16,-14 15 2 16,-7 8 0-16,-13 17-50 15,-13 13-20-15,-12 21-88 16</inkml:trace>
</inkml:ink>
</file>

<file path=ppt/ink/ink4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9.2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0 163 156 0,'-4'-59'57'0,"12"47"-30"0,-4 9-32 0,-4 6 12 15,4 9-6-15,0 13-1 16,5 20 16-16,-1 10 6 15,0-10-10-15,1-8-2 0,7 44-3 16,13 56 3-16,-4-52 1 16,-4-11-1-16,12 18 1 15,-8-10 7-15,13-5 3 16,-1-10 3-16,1-15 2 16,-5-8-5-16,5-29-3 15,-5-4-8-15,4-33-2 16,13-45-4-16,0-36-3 15,-4-12 0-15,4-22 1 16,4-11-1-16,4 8-1 0,-8 21-2 16,-8 27 1-16,-5 14-1 15,-8 23 0-15,-12 18-91 16,-9 22-41-16,-12 15 23 16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28.3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291 231 288 0,'-32'-85'107'0,"19"81"-58"0,-19 4-59 0,14 0 14 16,-14 12-8-16,0 8 3 15,-4 4 0-15,-1 5 1 16,10-1 0-16,4 0-3 0,14 5 0 15,13-1 2-15,15 1 2 16,8-5-2-16,9 4 0 16,1-7-1-16,-1-1 0 15,1 0 2-15,-10 0 0 16,-13 5 0-16,-10-1 2 16,-13 4 1-16,-9-3 1 15,-9-5-2-15,-1-4-2 16,1-8 5-16,0-8 1 15,4-8-13-15,5-8-8 16,4-8-105-16</inkml:trace>
  <inkml:trace contextRef="#ctx0" brushRef="#br0" timeOffset="202">605 271 224 0,'37'-16'85'0,"-23"36"-46"0,4 13-48 15,-9-13 12-15,-5 4-7 16,1 5 3-16,0 3 2 16,-1 0 2-16,1 1-1 15,4 3 1-15,0 1 0 0,4-9 1 16,1 0 2-16,0-16-32 16,-1-12-12-16,6-8-54 15</inkml:trace>
  <inkml:trace contextRef="#ctx0" brushRef="#br0" timeOffset="419">1138 0 200 0,'-18'33'74'0,"-9"7"-40"0,-23 57-29 0,27-52 19 16,-18 19-2-16,-9 13 2 15,-14 29-7-15,-9 35-2 16,-4 1-9-16,-10 12-2 0,5 24 0 15,9-8 0-15,10-13 2 16,3-31 1-16,10-17 1 16,14-28-2-16,9-24-1 0,8-25-102 15,19-16-75 1,5-40 58-16</inkml:trace>
  <inkml:trace contextRef="#ctx0" brushRef="#br0" timeOffset="958">1293 308 184 0,'4'8'71'0,"1"12"-38"0,0 12-25 0,-5-15 16 16,0 7-6-16,0 0 0 15,-5 5-4-15,0-1-1 16,1 4-7-16,-1 1-4 0,1-5 1 16,4 0 2-16,0-12 4 15,0-7 9-15,4-14 6 16,5-3-13-16,5-8-4 16,0-8-4-16,-1-8 0 15,6-1-2-15,-1 5-1 16,-4 8-6-16,-1 16-6 15,-4 8 4 1,-4 8 2-16,-1 4 4 0,-4 4-1 16,5 0 1-1,0 5 4-15,4-5 1 0,0-8 3 16,4-4 1 0,6-20 1-16,3 4 0 0,10-8-7 15,0-9 0-15,0-7-1 16,4-4 2-16,1 3-3 15,-1 5 0-15,-8 8-4 16,-6 8-1-16,-3 8-2 16,-10 12 0-16,-9 12 5 15,-5 4 3-15,1 4 3 16,-1 1 3-16,0-1-1 16,5 0 2-16,0 1 0 0,5-5 1 15,4-4-62-15,0-4-27 16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25.96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104 16 172 0,'-36'28'66'0,"18"-4"-36"0,-10 17-20 0,19-25 17 15,0 4-4-15,5 1 0 16,4 3-3-16,9 4-3 15,4-4-9-15,10-3 6 0,9-13 5 16,4-8-4-16,5-8 0 16,0-8-5-16,-4-1 1 15,-5-11-2-15,-10-4 2 0,-12-5-6 16,-15 1-1-16,-13 7-18 16,-9 5-5-16,-10 4-70 15,-4 4-32-15,5 8 16 16</inkml:trace>
</inkml:ink>
</file>

<file path=ppt/ink/ink5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49.8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 0 152 0,'-8'8'57'0,"8"14"-30"0,-4 11-21 0,4-10 17 15,-4 2-3-15,-1 1 0 16,1 4-8-16,0 7-5 16,0 7-4-16,0 1 0 0,4-8 2 15,0-8 7-15,0-10 2 16,4-16 4-16,4-14 1 15,1-11-10-15,3-4-3 16,1-11-4-16,3-3 1 0,5-9-4 16,0 9 0-16,0 10-4 15,-1 12 1-15,-3 10 0 16,-4 12 2-16,-1 11-4 16,-4 3 2-16,-3 5 4 15,-1 2 2-15,0 1 0 16,0 0-2-16,0-4 1 15,5-7 1-15,-1-11 3 16,0-8 4-16,0-3-4 16,5-15-1-16,-1-12-4 15,1-6-1-15,12-8 3 16,-4 3 1-16,-1 19-8 0,1 15-2 16,-4 11 2-16,0 15 0 15,-5 7 3-15,1 11 1 16,-1 1 1-16,0 3 0 15,-3 3 0-15,3 1 2 16,1-4-3-16,-5-7-2 16,0-12-29-16,1-18-14 15,-5-7-53 1</inkml:trace>
</inkml:ink>
</file>

<file path=ppt/ink/ink5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50.1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3 176 0,'12'-11'66'0,"5"22"-36"0,8 11-15 16,-13-11 18-16,5 19-3 15,4 10 0-15,3 1-11 16,1 7-4-16,0-7-8 15,0-1-5-15,0-3 1 0,-4-3-2 16,0-5 2-16,0-6 2 16,-5-9 4-16,1-6-37 15,0-8-16-15,-5-8-71 16</inkml:trace>
  <inkml:trace contextRef="#ctx0" brushRef="#br0" timeOffset="149">382 32 212 0,'-12'26'79'0,"12"26"-42"0,-17 7-37 0,9-29 18 16,-5 10-10-16,-3-3 0 15,-5 8-4-15,-4 7-1 16,4-1-50-16,0-3-20 16,-4-7-22-16,-4-11-6 15</inkml:trace>
</inkml:ink>
</file>

<file path=ppt/ink/ink5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50.4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9 244 0,'37'-8'93'0,"9"8"-50"0,29 0-48 0,-42 0 15 0,17 4-6 16,9-4 0-16,3 4-110 15,5-1-50-15</inkml:trace>
</inkml:ink>
</file>

<file path=ppt/ink/ink5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50.7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363 0 260 0,'-29'-4'96'0,"4"19"-52"0,-33 11-40 0,28 0 19 16,-7 22-2-16,-1 29 2 16,-3 16-6-16,3 3-2 15,5 15-9-15,12 15 0 0,9-8 4 16,12-7-4-16,8-19-1 16,9-10 4-16,4-19 4 15,4-15-31-15,4-11-15 16,0 0-115-1</inkml:trace>
</inkml:ink>
</file>

<file path=ppt/ink/ink5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51.3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0 176 0,'0'22'66'0,"4"-3"-36"0,-8 14-31 0,-1 0 15 15,1 19-4-15,0 26 4 16,-4 14-3-16,-1 1 1 15,1 6-7-15,4 1-1 0,0 4 2 16,4-19 3-16,0-19 2 16,0-17 8-16,8-16 5 0,0-26-11 15,9-18-2 1,4-22-7-16,4-12-1 0,8-3-3 16,5-3-3-16,3 3-1 15,1 11 0-15,8 11 0 16,-5 11 0-16,-3 15-2 15,-5 11 1-15,-7 7 3 16,-10 12 1-16,-7 14 7 16,-13 8 4-16,-8 4 3 15,-13-1 3-15,0-7-3 16,-12-3 0-16,-1-8-3 16,-3-15-1-16,-5-7-1 15,-3-15 0-15,7-23-59 16,5-17-26-16,12-8-49 15</inkml:trace>
  <inkml:trace contextRef="#ctx0" brushRef="#br0" timeOffset="151">536 507 244 0,'50'-4'90'0,"-8"8"-48"0,41-1-36 0,-41-3 22 15,12 0-13-15,12 0-1 16,1-3-4-16,0-1 1 15,-1 0-6-15,-3-3-29 0,-14 7-12 16,-7-4-86 0</inkml:trace>
</inkml:ink>
</file>

<file path=ppt/ink/ink5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51.9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1269 220 0,'-9'-8'82'0,"9"-3"-44"0,4-15-33 0,1 4 17 16,-1-15-1-16,4-33 2 16,5-23-10-16,7-10-5 15,9-12-5-15,5-22-3 0,3-3 3 16,1 18-4-16,-1 11-2 15,-4 19 2-15,1 18 2 16,-5 18-5-16,-4 19-1 16,0 22-1-16,0 15 4 15,-5 19-1-15,1 25-1 16,-4 34 3-16,-5 22 0 0,1 11 1 16,-1 11 2-16,-3 14-3 15,-1-10 0-15,-4-15 3 16,0-22 1-16,-4-15-10 15,-4-19-3-15,-4-14-96 16,-5-15-49 0,-3-22 75-16</inkml:trace>
</inkml:ink>
</file>

<file path=ppt/ink/ink5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52.1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15 232 0,'25'-4'88'0,"8"8"-48"0,13 0-47 0,-21-4 16 15,12 0-6-15,5 0 3 16,8 0-5-16,4-4-3 16,4 0-101-16,4-7-42 15</inkml:trace>
</inkml:ink>
</file>

<file path=ppt/ink/ink5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52.3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0 211 220 0,'29'41'82'0,"-8"7"-44"0,12 7-33 0,-16-29 19 16,4 11-6-16,4 4-1 16,4 11-9-16,0 7-3 0,4 11-3 15,1 1 1-15,-1-5 0 0,0-10 1 16,-4-12 2-16,0-11-14 15,-8-11-7-15,-4-18-102 16</inkml:trace>
  <inkml:trace contextRef="#ctx0" brushRef="#br0" timeOffset="193">558 0 216 0,'-9'0'82'0,"1"19"-44"0,-17 22-33 15,9-15 19-15,-14 22-4 0,-7 11 0 16,-5 11-8-16,-3 4-3 16,-1 7-5-16,0 8-1 0,4 11 1 15,5-11-2-15,12-12 1 16,8-17-22-16,5-20-7 16,12-14-91-1</inkml:trace>
  <inkml:trace contextRef="#ctx0" brushRef="#br0" timeOffset="433">604 585 192 0,'-9'7'74'0,"5"23"-40"0,0 29-22 0,0-26 19 16,0 19 4-16,4 0 5 0,4-4-6 15,8-4-1-15,9-3-18 16,4-12 2-16,8-10 1 0,9-12-2 15,-5-14 3-15,-8-15-6 16,-4-12 0-16,-8-6-8 16,-17 3-1-16,-12 0-13 15,-13 4-4-15,-9 3-67 16,-7 15-29-16,-5 8-28 16</inkml:trace>
</inkml:ink>
</file>

<file path=ppt/ink/ink5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53.2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0 188 0,'-8'-7'71'0,"16"14"-38"0,13 4-25 16,-9-3 18-16,13-8 9 15,13 3 6-15,16 5-7 16,17-8-3-16,4 3-17 16,4 1-2-16,0 0-1 0,-9 3-6 0,-11-3-1 15,-14 0 2-15,-7-4 1 16</inkml:trace>
</inkml:ink>
</file>

<file path=ppt/ink/ink5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58.6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414 37 204 0,'-4'-11'77'0,"0"19"-42"0,-9 17-43 16,5-10 10-16,-13 7-3 16,-4 19 2-16,-8 26 0 15,-5 21 2-15,-3 12-2 16,-5 4 6-16,0 10 3 0,5 12-3 15,7-11 1-15,9-23-3 0,9-18 0 16,3-22 1-16,9-15 3 16,8-30-24-16,13-40-9 15,8-22-75 1</inkml:trace>
  <inkml:trace contextRef="#ctx0" brushRef="#br0" timeOffset="195">464 0 168 0,'12'15'66'0,"-7"15"-36"0,-1 7-22 0,-4-11 18 16,0 22-6-16,4 26 0 15,-4 14-7-15,0 5-3 16,0 10-5-16,8 5-2 0,1 6 3 16,-1-10-1-16,-4-19 2 15,0-19-4-15,-4-21-2 0,-8-16-42 16,-5-18-20-16,-7-25-35 15</inkml:trace>
  <inkml:trace contextRef="#ctx0" brushRef="#br0" timeOffset="332">139 592 164 0,'0'-15'63'0,"13"15"-34"0,16 4-19 16,-12 0 20-16,12-1-18 15,8-3-4-15,9 0-3 16,4 0-1-16,4 0-2 15,4-3-37-15,1-1-14 0,-1 0-30 16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27.7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1018 140 0,'0'12'55'0,"0"-12"-30"0,5 28-21 15,-1-23 15-15,1 15-5 0,-1-4 2 16,1 8-7-16,0-4-1 16,4 17-4-16,-5-5-1 0,5 5 3 15,-4-1-1-15,-1 1 2 16,1-9 2-16,0 0 2 16,-1-4 1-16,-4-3 0 15,0-5 0-15,0-8 0 16,0 0-4-16,-4-12-3 15,-1 0 0-15,-4-24-1 16,4 3-2-16,-4-23-2 16,0 7 1-16,0-23-1 15,-5-42-3-15,5-19 0 16,5-1-1-16,4 1 0 16,4 12 0-16,5 3 3 15,10 9 0-15,3 4 1 16,10-4 0-16,5 16 0 0,-1 16-5 15,0 21 1-15,1 19 0 16,-1 21-1-16,-4 20 1 16,-4 13 3-16,-10 11 0 15,-9 0 1-15,-9 9 0 16,-5 8 2-16,-8 3-1 16,-1 1 2-16,0-9-2 15,-4-7-1-15,0-9 3 16,0-11 2-16,4-9-2 15,0-12-2-15,5-12 0 16,5-5 1-16,8 1-3 16,10 4-2-16,9 4-1 15,4 4 0-15,9 8 0 0,1 8 3 16,-1 8 0-16,-4 13 1 16,0 7-3-16,-9 9 0 15,-10 3 4-15,-8 1 1 16,-14-5 11-16,-5-15 6 15,1-5 3-15,-19 1 4 16,4-5-3-16,-17-4-2 16,4-4-7-16,-9-8-1 15,9 0-6-15,0-28 1 16,0-36-153-16</inkml:trace>
</inkml:ink>
</file>

<file path=ppt/ink/ink5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8:59.2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7 160 0,'0'22'63'0,"0"11"-34"0,4 38-23 0,-4-31 17 16,0 23-5-16,0 11-1 15,5 4-5-15,-1 7 0 16,4 4-7-16,0 3 8 0,5-10 6 16,-1-20 10-16,1-14 4 15,3-18 0-15,5-30 2 16,4-26-17-16,9-18-6 0,-1-19-7 15,8-37-4-15,9-18 2 16,4 3 0-16,-4 15-4 16,-4 15 1-16,-4 15-11 15,-5 11-5-15,-8 14-56 16,-8 16-23-16,0 7-28 16</inkml:trace>
  <inkml:trace contextRef="#ctx0" brushRef="#br0" timeOffset="540">604 695 184 0,'-9'41'68'0,"5"-12"-36"0,0 12-26 0,4-23 17 16,-4 8-5-16,0 7 1 16,-1 1-6-16,1-5 0 15,0-6-8-15,0-1-1 0,0-11 0 16,0-8 0-16,4-14 2 16,0-18-3-16,0-4-2 15,8-4 0-15,0 0 1 0,9 3-3 16,0 8-2-16,-1 8 4 15,1 7 1-15,-1 7-3 16,1 8 1-16,-4 7 0 16,-5 4 0-16,0 3 0 15,-4 1 2-15,1-1-1 16,-1-3-1-16,0-8 5 16,4-7 1-16,0-11-2 15,1-7-1-15,3-8-1 16,1-7-2-16,8 3-2 15,4 4 1-15,-1 8-4 16,-3 3 1-16,0 4 0 16,-4 11-1-16,-5 11 1 0,-8 15 3 15,-4 11 4-15,0 18 3 16,-4-3 0-16,0-4-1 16,4-11-3-16,0-4 1 15,0-11-117 1,13-10-54-16,3-12 82 15</inkml:trace>
</inkml:ink>
</file>

<file path=ppt/ink/ink5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9:00.5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281 67 200 0,'8'-22'77'0,"-8"25"-42"0,0 5-41 15,0-1 14-15,-4 8 2 16,-5 7 5-16,-3 19-1 16,-1 14 2-16,1 16-9 0,4-1 0 15,3-4 3-15,10-6 0 0,3-16 4 16,13-14 4-16,0-12 1 16,8-18-8-16,8-15-2 15,9-25-5-15,8-20-1 16,0-2-1-16,-8 6 1 15,-5-3-2-15,-3 0-1 16,-13 3 1-16,-4 5-1 16,-9 6-3-16,-8 12 0 15,-4 14-1-15,-8 12 3 16,-5 14-5-16,1 16 0 16,-5 10 0-16,-4 30 2 15,-8 29 4-15,4 23 2 16,0 11-3-16,0 25 1 0,5-3 0 15,-5-7 2-15,0-16-1 16,0-3 2-16,-4-18-2 16,0-19-1-16,-5-15 3 15,-7-22 2-15,-1-18 0 16,-4-23 0-16,-4-22-1 16,0-10 0-16,5-16-2 15,11-7 1-15,18-15 0 16,16-4 3-16,21-3 1 15,12 4 3-15,13-1-3 16,8 8-2-16,8 11-2 16,5 0 0-16,3 0-2 15,1 7-1-15,-4 4-37 16,-9 4-15-16,0 7-67 16,-8 7-46-16,-8 5 67 15</inkml:trace>
</inkml:ink>
</file>

<file path=ppt/ink/ink5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9:01.0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81 0 200 0,'0'29'77'0,"-4"-14"-42"0,-9 15-23 0,9-8 21 15,0 11-6-15,-4 11-1 16,-1 12-10-16,-3-1-5 15,4 5-6-15,-1-5-2 0,5-11 3 0,0-7 6 16,0-11 2-16,4-11 4 16,8-8 3-16,0-14-11 15,5-11-3-15,4-19-5 16,-1-4 1-16,9-7-2 16,0 7-1-16,0 4-4 15,-4 11 0-15,-4 8 0 16,-1 7-1-16,-7 11 4 15,-1 7 0-15,-8 4 1 16,-4 15 2-16,0 0-3 16,-1 0 0-16,1-4 3 15,0-7 1-15,8-8 5 16,5-14-4-16,-1-8 0 16,4-3-4-16,5 3-3 15,4 0-1-15,0 8 0 16,-1 7-2-16,1 11 1 15,0 11 3-15,-4 0 1 16,-1 8 1-16,-3-5 2 16,-1-2 1-16,1-1 1 15,-1-7-29-15,1-8-10 16,-5-7-76 0,0-7-58-16,-4-4 61 15</inkml:trace>
</inkml:ink>
</file>

<file path=ppt/ink/ink5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9:01.3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0 268 0,'29'15'101'0,"-8"0"-54"0,12 18-39 15,-8 4 24-15,8 15-9 16,13 11 1-16,0 11-9 15,-4 29-4-15,-1 27-6 16,1 3-2-16,-13 18 3 0,-8 12-1 16,-13-8 0-16,-16-22 1 15,-17-7 1-15,-21 0 1 16,-4-15 0-16,-4-11-7 16,0-23 0-16,4-21-105 0,4-41-44 15,13-19 17 1</inkml:trace>
</inkml:ink>
</file>

<file path=ppt/ink/ink5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9:01.74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11 216 0,'0'-22'82'0,"21"48"-44"0,3-12-31 16,-7-6 18-16,8-1-4 15,21 1-1-15,8 3-6 0,8 0-4 16,5 0-5-16,-5 4-2 0,-3-4 1 15,-5-4-33-15,-17 0-13 16,-16 5-72 0</inkml:trace>
</inkml:ink>
</file>

<file path=ppt/ink/ink5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9:01.8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0 244 0,'8'4'90'0,"13"-4"-48"0,25-4-45 0,-13 4 19 16,21 0-3-16,13 4 4 16,8 0-18-16,8 0-8 0,9-4-106 15,3 3-46-15</inkml:trace>
</inkml:ink>
</file>

<file path=ppt/ink/ink5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9:02.1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234 28 300 0,'-63'22'112'0,"34"0"-60"0,-25 19-58 15,33-15 19-15,-8 18 7 16,4 23 7-16,13 3-5 16,12-3-2-16,12-1-12 0,21-10 4 0,13-12 3 15,13-11 4-15,11-18 3 16,13-15-3-16,1-18 0 15,-5-19-4-15,-13-15-1 16,-16-18-6-16,-17-1 0 16,-20-3-5-16,-21 1-2 15,-26 6-3-15,-11 11 1 16,-10 16-8-16,-3 10-4 16,0 15-55-16,4 15-23 15,12 4-81 1</inkml:trace>
</inkml:ink>
</file>

<file path=ppt/ink/ink5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29:02.3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16 528 0,'21'-19'198'0,"-4"26"-108"0,-9-3-105 16</inkml:trace>
</inkml:ink>
</file>

<file path=ppt/ink/ink5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01.17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1402 136 0,'-4'25'52'0,"8"-10"-28"0,0 4-19 0,-4-8 13 16,0 0 3-16,0 0 4 15,0-4-2-15,4 1 0 16,-4-8-12-16,4-4 2 0,0-7 3 16,1-11-8-16,-1-4-2 15,0-7-4-15,0-15 1 16,0-30-2-16,-4-26-1 16,4-14-2-16,-4-11 1 15,9-27-1-15,3 1 0 16,5 14 0-16,4 16 0 15,4 14 4-15,0 22 1 0,0 19-4 16,0 18-1-16,-5 22-2 16,-3 23 0-16,-5 22 3 15,-3 11 0-15,-9 18 1 16,0 11 0-16,-4 19 0 16,-5-7 2-16,-3-4-1 15,-1-11 2-15,1-12 0 16,-1-6 1-16,9-23 4 15,4-8-6 1,9-3-3-16,7-3-3 16,5-8 3-16,12 3 0 15,17 16 3-15,0 3-1 16,0 7 2-16,4 12-4 16,-12-4 0-16,-5 3 3 15,-12-3 1-15,-17 0-1 0,-12 0 1 16,-8 3 7-16,-17-3 5 15,-13 0-1-15,-8-4 2 16,0-7 0-16,-4-11-1 16,0-8-7-16,0-7-5 15,12-4-2-15,9-7-1 16,16-4-47-16,17 4-20 16,25-7-57-1</inkml:trace>
</inkml:ink>
</file>

<file path=ppt/ink/ink5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01.73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0 421 224 0,'-4'-11'85'0,"8"8"-46"0,4-1-41 0,0 4 14 16,5 0 3-16,8 0 2 15,8-4 3-15,8 1 0 16,9-1-11-16,4-4 3 0,4-3 2 16,0-7-5-16,-4-8-1 15,0-7-2-15,-8-1 1 16,-5-17-4-16,-12-5-2 16,-13 4 0-16,-12 8-1 15,-12 11 0-15,-13 14 0 16,-21 16-3-16,-4 21 2 15,-8 19-1-15,-4 7-2 16,3 16 0-16,5 2 3 16,9 5-2-16,11 7-1 0,13 15 9 15,9-12 6-15,12-6 1 16,21-12 1-16,16-11-3 16,9-11-1-16,12-15-1 15,5-11 2-15,-5-11-14 16,4-18-4-16,-8-12-85 15,5-7-36-15,-5 0 6 16</inkml:trace>
  <inkml:trace contextRef="#ctx0" brushRef="#br0" timeOffset="165">869 466 296 0,'-4'40'110'0,"8"1"-60"0,0 15-56 0,-4-16 19 16,0 8-8-16,-4 4 0 16,0 4-17-16,0 3-6 15,0-4-108-15,4-3-48 16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0.7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123 0 192 0,'0'0'71'0,"9"4"-38"0,0 0-23 15,0 0 17-15,0 0-11 16,1 4-2-16,-1 0-2 16,0 4 0-16,-9 1-6 15,-9 3 3-15,-10 8 1 0,-3 4-3 16,-10 5 1-16,-5-5-40 0,1 4-18 15,4-7-59 1</inkml:trace>
</inkml:ink>
</file>

<file path=ppt/ink/ink5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02.45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33 8 232 0,'-29'-7'88'0,"25"11"-48"0,8-1-42 0,4 8 14 16,5 1 3-16,7-5 2 0,14 0 5 15,11 1 1-15,10-5-12 16,-1-3-4-16,4 4-1 0,0-4-1 16,-8 0 0-16,-4-11-28 15,-9 0-9-15</inkml:trace>
</inkml:ink>
</file>

<file path=ppt/ink/ink5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02.65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29 0 264 0,'-29'11'99'0,"37"-4"-54"0,17 4-42 16,-8-3 23-16,3-8-4 0,18 0 2 15,12 0-11-15,4 0-3 16,4 0-6-16,0 0-1 0,-8 0 1 16,-4 0-68-16,-4 3-29 15,-9-18-31 1</inkml:trace>
</inkml:ink>
</file>

<file path=ppt/ink/ink5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03.33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83 222 152 0,'0'-23'57'0,"0"16"-30"0,0-4-14 15,0 7 17-15,0 0-4 16,0 4-1-16,0 0-5 15,0 12 0-15,0 13-11 16,-4 16-3-16,-1 26-2 0,-3 14 0 16,0 8 0-16,-1 14 0 15,1 16 0-15,0-5 0 16,4-6 0-16,0-16-2 16,4-18-2-16,0-15 3 15,4-11 0-15,4-18-26 16,0-15-9-16,1-19-77 15</inkml:trace>
  <inkml:trace contextRef="#ctx0" brushRef="#br0" timeOffset="224">549 0 192 0,'0'33'74'0,"0"-3"-40"0,0 14-40 0,0-3 14 16,-4 33-7-16,-5 18-1 16,1 8 1-16,0 14 1 15,3 23-1-15,5-11-1 0,5-11 3 0,-1-19-2 16,0-19-1-16,0-17-13 16,-12-23-78-1</inkml:trace>
  <inkml:trace contextRef="#ctx0" brushRef="#br0" timeOffset="377">25 721 260 0,'-25'-4'96'0,"33"8"-52"0,17 7-51 16,-4-7 14-16,8-1-7 15,25-3 0-15,12-3-9 16,13-1-2-16,5 4-95 15,7 0-44-15</inkml:trace>
</inkml:ink>
</file>

<file path=ppt/ink/ink5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04.55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16 0 136 0,'-8'18'52'0,"8"-7"-28"0,0 4-22 0,0 0 14 15,0 11-1-15,0 0 3 16,0 3-8-16,0 5-3 16,0-1-4-16,-4 11-3 0,4-10 3 15,0-5-4-15,0-3 0 16,0-4 5-16,0-7 2 15,4-4-2-15,-4-11-3 16,4-4 0-16,4-10-1 16,0-9 0-16,1-10 2 15,3-19-3-15,1 1 0 16,3 6 1-16,1 8 2 0,0 8-3 16,-1 7-2-16,1 7 4 15,-5 11 1-15,1 15-3 16,-5 11 1-16,1 8 0 15,-5 3 2-15,-4-3-1 16,0-1-1-16,0 1 1 16,4-12-1-16,0-6 4 15,4-9 2-15,1-6-2 16,3-12-1-16,1-19-1 16,-1-6-2-16,9-8 1 15,0 3-1-15,0 8 6 16,-1 8 6-16,1 14 0 15,-4 15 1-15,-1 18-5 16,-3 19-3-16,-5 8-2 0,1-1-3 16,-5-3 3-16,0 3 0 15,0-7-1-15,0-11 1 16,13-19-191 0,-1-14 76-1</inkml:trace>
</inkml:ink>
</file>

<file path=ppt/ink/ink5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05.29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94 26 244 0,'0'-19'90'0,"0"19"-48"0,0 4-49 16,0-4 16-16,0 11-8 15,0 8 2-15,0 10-2 16,0 12-1-16,0 18 1 15,0 0-4-15,8-3 0 0,5-4 2 16,3-8 2-16,5-11 9 16,8-7 5-16,0-19-5 15,5-14-3-15,3-19-2 0,0-14-1 16,-3-12-2-16,-1-4-2 16,-4 4 3-16,-8 4 0 15,-4 0-4-15,-5 8 1 16,-8 6 0-16,-4 8 0 15,-4 8-3-15,0 14 0 16,0 12-1-16,-5 6 3 16,1 20-2-16,0 25-1 15,4 22 3-15,4 15 2 16,0 8-2-16,4 25 0 16,4 8 1-16,0-7 2 0,1-19-1 15,-5-12 2-15,-4-6-2 16,-4-12 2-16,-5-10 2 15,-11-16 2-15,-5-14-3 16,-9-15-1-16,-7-19 1 16,-9-14 2-16,-8-12-3 15,-1-7-2-15,5-11 2 16,8-7 2-16,9-1 7 16,16-14 4-16,17 4-6 15,17-4-3-15,16 3-2 16,8 4 1-16,9 4-3 15,4 4-2-15,8 7 0 16,-4 7-1-16,4 5 0 16,-4-1 2-16,-4 3-32 0,-8 5-14 15,-5 7-190 1,-12 7 110 0</inkml:trace>
  <inkml:trace contextRef="#ctx0" brushRef="#br0" timeOffset="660">743 969 192 0,'-13'52'71'0,"9"-26"-38"0,-4 14-36 15,4-21 11-15,0 7-6 16,-5 3 1-16,1-3-4 16,0 4 0-16,-1-1 1 15,1 1 0-15,0-8 2 0,3-3 8 16,5-19 7-1,5-4-1-15,3-7-9 16,0-4-4-16,5-11-2 16,3-4-1-16,5 1 4 15,0-1 5-15,0 4-1 0,0 4 1 16,-1 4-8-16,1 3 0 16,-4 8-1-16,-1 10 0 15,-3 8 0-15,-5 8 0 16,-8 7 2-16,0 0 1 15,-4 3-1-15,0 4 1 16,0 4-2-16,4-3-1 16,0-8 3-16,0-8 0 15,4-11 1-15,0-10 0 16,4-12 0-16,5-3 0 16,-1-16-2-16,5-6-2 15,8-1 5-15,0 4 1 16,0-4 2-16,0 8 2 0,-4 3-1 15,-5 30 0 1,-3 11-3-16,-9 12-1 16,-4 10 1-16,-4 4 1 15,0 4 3-15,4 7-3 16,4 0-2-16,8-8-2 16,13-6-3-16,17-12-17 15,-5-15-9-15,17-10-112 16</inkml:trace>
</inkml:ink>
</file>

<file path=ppt/ink/ink5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23.066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0 403 524 0,'37'4'0'0,"42"-8"11"0,-41 4-1 16,28 0 5-16,22 4 4 15,7-4-9-15,13-4-3 16,13-3-4-16,8 7 0 0,-8-4 0 16,-9 0-1-16,-8-3-2 15,-17 0 1-15,-8-1-1 16,-20 1-14-16,-18-4-5 16,-16-4-41-16,-16 0-18 15,-18-3-64-15</inkml:trace>
  <inkml:trace contextRef="#ctx0" brushRef="#br0" timeOffset="480">1160 30 252 0,'5'-15'96'0,"-1"11"-52"0,12-3-56 0,-7 7 15 16,-5-4-10-16,-4 4 0 15,0 0 4-15,0 0 3 16,0 0 1-16,0 0 4 0,8 8 4 16,0 3 8-16,5 0 4 15,8 4 1-15,8-1-2 16,12 1-4-16,9 0-2 16,9 3-2-16,7 5 0 15,1 2-2-15,-5-2 1 16,-12-1-6-16,-12 0-1 0,-26 4-2 15,-16 7 1-15,-29 12-2 16,-21 3-1-16,-17 7-15 16,-8 12-5-16,-13 7-21 15,-3 0-9-15,3-4-59 16,17-11-47 0,17-11 62-16</inkml:trace>
</inkml:ink>
</file>

<file path=ppt/ink/ink5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24.327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25 0 280 0,'-8'8'104'0,"8"29"-56"0,8 26-54 16,-4-30 17-16,0 11-14 16,-8 8 0-16,-4 7 1 15,4 0 1-15,-5-3 1 16,5-1 0-16,0 1 2 0,4-8-1 15,0-11 2-15,0-7-2 16,4-12-1-16,4-18 3 16,1-11 0-16,-1-8-21 15,0-10-8-15,1-8 6 16,3-4 4-16,1-3 7 16,7-4 6-16,1 7 6 0,0 11 6 15,4 5-1-15,-4 17 1 16,-4 8-3-16,-1 11-1 15,-3 11-1-15,-5 4 0 16,-4 11-2-16,-4 0 1 16,-4 4-2-16,0-4-1 15,4-7 1-15,4-8-1 16,0-11 0-16,-4-11 2 16,13-8-3-16,-1-17 0 15,1-9 1-15,3-10 0 16,9-19 0-16,4 4 0 15,5 7 6-15,-1 15 6 0,0 15-4 16,-8 11-2-16,0 26-3 16,-4 7 0-16,-5 4 0 15,-3 3 1-15,-5 16-5 16,1-8 1-16,-5 0-5 16,8-4-1-16,5-4-30 15,-5-6-12-15,5-5-61 16</inkml:trace>
  <inkml:trace contextRef="#ctx0" brushRef="#br0" timeOffset="181">1157 167 252 0,'-21'29'93'0,"12"23"-50"0,-16 0-55 0,13-30 15 16,-13 11-12-16,-4 4 1 15,-4 0 4-15,-5 0 2 16,5-3 2-16,4-8-27 0,0-12-9 16,4-6-55-1</inkml:trace>
  <inkml:trace contextRef="#ctx0" brushRef="#br0" timeOffset="332">728 204 236 0,'8'-30'90'0,"1"34"-48"0,7 18-31 0,-7-7 23 15,3 3-14-15,9 8-3 16,4 0-10-16,4 4-5 0,4 3-1 16,5 0-19-16,3 1-8 0,5-5-70 15,0 1-56 1,8-4 54-16</inkml:trace>
  <inkml:trace contextRef="#ctx0" brushRef="#br0" timeOffset="840">1473 230 252 0,'-9'55'96'0,"5"-33"-52"0,-4 19-51 16,4-22 16-16,-5 14-8 15,-3 4 2-15,-1 7-2 0,5 12-1 16,0-1 1-16,0 1 5 0,8-12 4 15,0-7-1-15,8-19 2 16,0-10-6-16,5-19-3 16,-1-19-4-16,5-11-1 15,4-14-12-15,-1-4-5 16,1-8 8-16,0 4 7 16,0 12 5-16,0 10 3 15,-5 22 3-15,1 19 1 16,-9 12-1-16,-4 10-1 15,-8 11-1-15,0 4 0 16,-4 4-2-16,4-1 1 0,-1-3-2 16,5-7-1-16,5-12 1 15,3-10 1-15,8-16-1 16,9-10 2-16,5-12-2 16,7-14-1-16,9-8 1 15,0 8-1-15,-1 7 6 16,-3 7 4-16,-5 23 6 15,-3 14 4-15,-9 15-1 16,-9 12 0-16,-7 6-8 16,-9 9-4-16,0 2-4 15,0 1 0-15,0-8-24 16,4-7-8-16,0-14-116 16</inkml:trace>
</inkml:ink>
</file>

<file path=ppt/ink/ink5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26.158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0 447 264 0,'-9'4'99'0,"14"3"-54"0,3 8-55 0,0-8 14 16,5 5 6-16,-1-5 5 16,5 0 10-16,8-3 7 15,8-4-17-15,9-4-2 0,12-7 1 16,4-7-6-16,17-16-2 16,-9-17-3-16,-12-5-3 15,-4-7-4-15,-12 0-2 16,-13 8-15-16,-13 11-4 15,-8 10 8-15,-16 12 7 16,-13 15 5-16,-8 18 0 16,-5 22 6-16,-3 23 1 0,3 6 6 15,9 5 5-15,12 3-7 16,13-3-1-16,13-12 3 16,20-7 5-16,21-11 4 15,12-14 4-15,9-16-9 16,0-14-2-16,8-19-11 15,4-15-1-15,0-22-22 16,-8-22-9-16,-13 0-14 16,-12 4-4-16,-12 7 21 15,-13 15 12-15,-9 18 12 16,-12 19 6-16,-12 14 10 16,-9 16 3-16,-3 14 2 15,-5 19 4-15,0 7-7 16,4 3-2-16,13-3-5 15,8-7-4-15,12-8 6 0,5-10 5 16,16-12-4-16,0-15-2 16,1-11-8-16,-5-7-1 15,0 0-12-15,-8 0-6 16,-5 7 12-16,-3 11 6 16,-5 12 5-16,-4 21 2 15,-4 12 6-15,-4 14 6 16,0 12-6-16,-4 22-1 15,-1 22-5-15,1 3-3 16,0-3 0-16,-1 7-1 0,9-3-5 16,0-22-1-16,4-16-24 15,-4-18-10-15,0-22-78 16</inkml:trace>
</inkml:ink>
</file>

<file path=ppt/ink/ink5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26.295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59 348 0,'-8'-11'132'0,"33"14"-72"0,33-3-70 15,-24-3 20-15,20-5-74 16,8 1-29-16,13 3-37 16,8-25-15-16</inkml:trace>
</inkml:ink>
</file>

<file path=ppt/ink/ink5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26.415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4 0 384 0,'-8'15'145'0,"21"-12"-78"0,16-10-241 0,-17 0-52 16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2.1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0 743 148 0,'0'-4'55'0,"0"4"-30"0,0-4-12 0,0 4 17 16,0 0-9-16,0 0 1 16,5 0-9-16,-5 0-3 15,4 0-5-15,1 0-2 0,-1 4 1 16,1 0-2-16,4 0-2 15,0 8-2-15,-4-4 1 16,4 4 1-16,-5 0 0 16,1 1 2-16,-1-1 1 15,1 4-1-15,0 4-2 16,-1 4 3-16,1 5 0 0,-1 3-1 16,-4 0 1-1,5-3-2-15,-5-5 2 0,0-4 4 16,0-8 6-16,0-3 6 15,0-14 3-15,0-7-9 16,0-12-5-16,-5-8-5 16,1-5-3-16,-5-15 1 15,-5-29 1-15,0-25-10 16,1-3-2-16,-1 12 0 16,5 0 4-16,4 16 3 15,5 8 4-15,9 8-2 0,5 9-2 16,9 7-1-16,13 13 3 15,5 7-5-15,5 13 0 16,-1 8 3-16,1 16 1 16,-10 8 2-16,-4 9 2 15,-9-1-1-15,-14 4-1 16,-9 5 3-16,-9-1 0 16,-5 0-1-16,-4 1-2 15,0-9 3-15,0-4 2 16,-1-12-2-16,1-8 0 15,4-4-1-15,10-4-2 16,8-4-4-16,10 4 0 16,9 0 0-16,4 4-1 15,10 4 4-15,-1 4 0 0,0 4-2 16,-4 8 0-16,-4 0-1 16,-10 9 3-16,-5-1-2 15,-8 0 1-15,-5 9 2 16,-9 3 2-16,-5-4 1 15,-4-7 3-15,-5-1-3 16,1-8-2-16,-6-4 2 16,1-16 2-16,0-8 0 15,4 0 2-15,5-8-31 16,9 4-13-16,4-5-72 16</inkml:trace>
</inkml:ink>
</file>

<file path=ppt/ink/ink5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26.880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309 18 352 0,'-67'8'132'0,"42"17"-72"0,-25 16-70 0,29-11 22 16,-8 7-11-16,-4 7-1 16,4 8-2-16,8 3 1 15,4-3 1-15,5 0 0 0,8 0 0 16,12-8-3-16,17-7 2 15,12-11-30-15,9-11-12 16,8-15-66 0,9-4-61-16,-5-7 61 15</inkml:trace>
  <inkml:trace contextRef="#ctx0" brushRef="#br0" timeOffset="644">833 51 280 0,'-13'-37'104'0,"5"26"-56"0,-13 4-47 15,9 11 21-15,-9 3-5 16,-8 12 1-16,-5 10-5 16,-3 15 0-16,0 1-8 15,3-1 1-15,5 1 1 0,8-1-3 16,9-3-1-16,4-12-1 16,8-7-2-16,16-14-2 15,5-8 1-15,8-8-19 16,4-6-7-16,5-9-6 15,-5-14-2-15,-4-3 14 0,-4 3 10 16,-8 11 9-16,-13 22 20 16,-8 19 3-1,-4 7 1-15,-9 8-1 16,0 14-5-16,1 1 0 16,3-1-9-16,5 0-4 15,4-7-2-15,12-7-1 16,13-12 0-16,8-10 2 15,4-12 1-15,13-7 1 16,0-11-5-16,-1-4-1 16,-3-7-4-16,-5-8-1 15,-3-3-10-15,-5-1-1 16,-4 4 4-16,-9 12 6 0,-3 29 3 16,-5 11 3-1,-8 7 3-15,-4 12 0 16,-4 0-1-16,-1 3 3 15,1 0 0-15,0-3 1 16,4-4 0-16,8-8-2 16,4-7-2-16,9-11 1 15,12-15 1-15,4-3-3 16,9-4 0-16,-1-4-1 16,1 4 0-16,-5 7 4 15,-7 8 3-15,-10 10 15 16,-11 8 10-16,-9 12-12 15,-4 2-4-15,-1 1-7 16,1 0-2-16,8-4-12 0,9-7-5 16,4-7-74-16,7-1-32 15,14-11-6 1</inkml:trace>
</inkml:ink>
</file>

<file path=ppt/ink/ink5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28.170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455 59 384 0,'17'-48'143'0,"-21"44"-78"0,-13-3-78 16,4 7 20-16,-16 0-24 15,-16 3-6-15,-14 8 9 16,-3 8 8-16,4-1 4 16,-1 5 2-16,9-5 0 0,9 1-3 15,16 3 0-15,17 0 4 16,12 4 1-16,12-4 6 16,18 4 3-16,3 3-4 15,5-3-2-15,-1 0-2 16,-7 0-3-16,-9-4 3 15,-13 4 0-15,-16 0 1 16,-9 0 0-16,-7 0 0 0,-10-8 0 16,-3-3-5-16,4-8-1 15,0-10-13-15,4-8-2 16,8-4-32-16,9-4-13 16,16-3 8-16,9-4 5 15,12-3 21-15,4 3 10 16,13 0 11-16,4 4 4 15,-4 3 27-15,0 5 13 16,-9 6-7-16,-12 8-3 16,-4 8 0-16,-13 6 0 15,0 9-1-15,-3 2-1 16,-1 5-6-16,8 3 1 0,5 1-7 16,4-5-3-16,8-7 3 15,0-7 2-15,0-8-2 16,0-10 0-16,-4-12-7 15,-8-3-2-15,-5-5-4 16,-8-6-3-16,-8-5-25 16,-8-3-9-16,-1 1-12 15,-3 2-3-15,-1 5-6 16,5-5-2-16,3 5-46 16</inkml:trace>
</inkml:ink>
</file>

<file path=ppt/ink/ink5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28.409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333 0 300 0,'0'34'112'0,"-17"6"-60"0,-8 34-52 0,13-37 23 15,-13 11-4-15,-4 30 3 16,-9 22-12-16,-3 7-6 15,3 4-2-15,1 7 0 0,8-3 1 16,8 0-6-16,8-26 0 16,9-19-28-16,4-18-9 15,4-27-77 1,9-25-56-16,8-18 66 16</inkml:trace>
</inkml:ink>
</file>

<file path=ppt/ink/ink5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28.680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43 118 320 0,'-8'37'121'0,"8"-11"-66"0,-17 30-64 15,13-34 20-15,0 11-8 16,0 8 3-16,-1 3 6 16,5 8 2-16,9 0-7 15,3-8-2-15,5-7 1 0,4-11 3 16,4-26 5-16,4-11-6 15,4-15-2-15,4-15-1 16,1-10 1-16,-1-8-5 16,-3-8-1-16,-1 0-2 0,-4 1-2 15,-8 7-19-15,-9 7-10 16,-8 11-56-16,-8 12-25 16,-8 10-9-1</inkml:trace>
</inkml:ink>
</file>

<file path=ppt/ink/ink5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29.010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0 246 256 0,'16'19'96'0,"9"-8"-52"0,13 8-36 0,-22-8 21 16,5 0 0-16,4 0 5 0,4-4-10 15,9-7-2-15,-1-7-13 16,9-8 3-16,0-7 2 0,8-8-7 15,-9-7-4-15,-3-3-2 16,-9-8-1-16,-12-1 0 16,-12 5 0-16,-18 11-3 15,-12 18 0-15,-12 19 4 16,-4 10 1-16,-5 16 8 16,0 7 4-16,5 4-5 15,8 7-1-15,12 4-2 16,9-1-1-16,8-10-1 15,25 0 2-15,8-4-3 16,17-8 0-16,8-10-19 16,9-8-7-16,4-19-151 15</inkml:trace>
</inkml:ink>
</file>

<file path=ppt/ink/ink5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29.178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62 624 0,'0'-3'231'0,"29"3"-126"0,0-34-386 0,-33 9-84 16</inkml:trace>
</inkml:ink>
</file>

<file path=ppt/ink/ink5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3.875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237 36 296 0,'-8'-36'112'0,"12"36"-60"0,0 7-65 0,1 0 17 15,-1 12-8-15,-4 18 2 16,-4 11 1-16,-9 26 3 0,1 29-1 16,-5 12-1-16,0 0 1 0,5 14-1 15,4 8 0 1,3-4-3-16,-3-18 2 0,4-23-4 15,0-22 1-15,0-18-31 16,-1-19-12-16,5-25-62 16</inkml:trace>
  <inkml:trace contextRef="#ctx0" brushRef="#br0" timeOffset="181">192 70 272 0,'16'-37'104'0,"5"29"-56"0,17 8-58 16,-18 0 14-16,14 0-5 16,3 11 2-16,5-3 0 15,-1-1 2-15,1 1-2 0,0 6-1 0,-5-6 1 16,-8-4-67-16,-4 3-28 16</inkml:trace>
  <inkml:trace contextRef="#ctx0" brushRef="#br0" timeOffset="345">0 643 292 0,'21'4'110'0,"21"-1"-60"0,33-6-58 0,-42 3 18 15,17 0-9-15,0 0 2 0,4 0-46 16,-4 0-21-16,4 0-49 15,0 0-21-15</inkml:trace>
</inkml:ink>
</file>

<file path=ppt/ink/ink5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4.655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14 0 276 0,'0'0'104'0,"8"19"-56"0,0 14-56 16,-8-15 18-16,0 5-9 15,-4 10-1-15,-4 15-2 0,-1 7 1 16,5 5 1-16,0-1 0 0,4-8 0 16,8-6 0-16,5-12 2 15,4-14 3-15,7-19 2 16,6-19-1-16,7-22 1 15,0-10-9-15,1-12-3 16,-1-7-22-16,1 3-9 16,-5 0 13-16,-4 5 10 15,-8 25 4-15,-4 18 4 16,-5 12 1-16,-4 14-1 0,-8 8 4 16,-4 22 0-16,0 4 7 15,0 14 4-15,4 8 1 16,0 7 1-16,4-3 2 15,4-12 4-15,5-10-4 16,8-12 2-16,8-11-7 16,8-22-1-16,5-18-33 15,4-23-15-15,4-15-75 16</inkml:trace>
</inkml:ink>
</file>

<file path=ppt/ink/ink5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4.865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146 0 208 0,'-8'8'79'0,"4"21"-42"0,-5 34-41 0,1-15 15 15,-9 15-2 1,-3 15 2-16,-1 36 1 0,0 19 2 16,4-3-7-16,5 18 0 0,8-4 0 15,4-7-3-15,8-22-3 16,4-23 0-16,5-25-1 15,-4-16-18-15,3-29-8 16,9-25-79 0</inkml:trace>
</inkml:ink>
</file>

<file path=ppt/ink/ink5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5.060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254 0 284 0,'-21'34'107'0,"8"21"-58"0,-8 38-55 16,9-38 17-16,-9 23-9 16,-12 40 1-16,-5 30 0 15,1 15 1-15,8 14-2 16,8 16-2-16,13-31 3 0,8-18-7 16,8-22-1-16,5-25-122 15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2.3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30 184 0,'68'-8'71'0,"-31"8"-38"0,13 4-25 0,-28-4 16 16,10-4-10-16,5 0-1 16,4 0-7-16,-5 0-2 15,1 0-2-15,-10 0-21 0,-4 0-10 16,-5 12-65-1</inkml:trace>
</inkml:ink>
</file>

<file path=ppt/ink/ink5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5.587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32 93 280 0,'-33'66'107'0,"33"-21"-58"0,4 55-57 15,4-49 16-15,5 9-8 16,4-1 0-16,7-11 19 15,10-4 10-15,3-18-14 16,5-15 1-16,-1-22-2 0,5-30-3 16,-8-18-1-16,-9-11-6 15,-8 0-1-15,-13-4-12 0,-12 0-4 16,-5 15-10-16,-7 7 0 16,-5 15-8-16,-4 7-3 15,4 12-6-15,5 10-2 16,3 8-63-1</inkml:trace>
</inkml:ink>
</file>

<file path=ppt/ink/ink5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5.826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2 244 0,'54'-7'93'0,"-13"14"-50"0,22 5-46 0,-38 2 19 16,8 5-12-16,0 10-2 15,-4 27 1-15,-4 7 0 16,-4 11-1-16,-4 7-2 0,-5-11 3 15,-4-11 7-15,-3-14 3 0,-5-8 11 16,-9-22 14 0,-3-15-14-16,4-23-12 15,-1-28-8-15,9-27-1 16,13 0 0-16,3 15-4 16,5 8-1-16,4 3-26 15,4 19-11-15,9 3-101 16</inkml:trace>
</inkml:ink>
</file>

<file path=ppt/ink/ink5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6.156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308 452 236 0,'-29'3'90'0,"21"20"-48"0,-5 28-45 0,9-21 19 16,-4 25-12-16,-5 19-2 15,5 0-1-15,0 22-1 0,4 15 0 16,-1-3 0-16,5-9 2 0,0-13-19 16,5-24-6-16,-1-6-8 15,-8-30-74 1</inkml:trace>
  <inkml:trace contextRef="#ctx0" brushRef="#br0" timeOffset="167">0 773 224 0,'17'4'85'0,"8"11"-46"0,29 7-46 15,-25-3 14-15,9-1-7 16,7 8 2-16,10-8-17 16,3 1-6-16,8-8-21 0,1-4-6 15,4-7-26-15,-9 0-10 16</inkml:trace>
  <inkml:trace contextRef="#ctx0" brushRef="#br0" timeOffset="556">891 0 252 0,'0'-7'93'0,"4"37"-50"0,0 33-52 0,-4-30 14 0,-4 22-5 15,-4 27 0 1,-5 29 0-16,-4 14 2 0,5-3-1 16,-5 15-3-16,9-7 1 0,0-16 7 15,-1-21 6-15,1-19 0 16,4-19 1-16,0-18-3 16,8-22 1-16,0-26-6 15,4-26-3-15,1-11-8 16,7-8-1-16,5-3 1 15,4 7 1-15,4 8 3 16,-4 11 1-16,-4 14-4 16,0 16 1-16,-9 17 4 15,-3 8 2-15,-5 15-3 16,-8 15 1-16,-5 4 0 16,1-1 2-16,4-3-3 0,0-11 0 15,4-8-30-15,4-15-14 16,8-25-61-1</inkml:trace>
  <inkml:trace contextRef="#ctx0" brushRef="#br0" timeOffset="796">1257 866 208 0,'-8'29'79'0,"-1"5"-42"0,1 3-37 0,8-15 18 15,0 22-3-15,4 4 3 16,4 11 7-16,9-7 5 15,0-11-16-15,12-11 12 0,8-12 4 0,-4-11-7 16,1-21-3-16,-1-20-5 16,-4-14-2-16,-4 0-7 15,-12-11-2-15,-9-4-9 16,-8 4-2-16,-5 11-31 16,-3 15-13-16,-1 10-23 15,5 16-6-15,4 26-30 16</inkml:trace>
</inkml:ink>
</file>

<file path=ppt/ink/ink5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7.40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508 85 304 0,'-9'-66'112'0,"1"55"-60"0,-9 3-63 0,1 16 16 15,-14 7-9-15,-7 10 3 16,-5 23-2-16,1 1 1 16,3-1 2-16,9 0-3 0,8-4 2 15,13-7 1-15,12-4 2 16,13-10 3-16,8-9 2 16,4-10-1-16,8-8-1 15,1-3-3-15,-5-8 1 16,0 4-4-16,-3 0-2 15,-5 4-1-15,-5 21 0 16,-7 9 3-16,-5 10 2 0,0 22-2 16,-3 19-2-16,-1 19 2 15,-4 3 0-15,0 0-2 16,-4 4 2-16,-1 11 1 16,-7-11 2-16,-5-12 3 15,-8-6 2-15,-12-19 5 16,-9-8 3-16,-8-18-6 15,-4-7-3-15,4-12-6 16,-4-18-2-16,3-18-39 16,10-19-17-16,3-19-59 15,21 1-37 1,13-12 71-16</inkml:trace>
</inkml:ink>
</file>

<file path=ppt/ink/ink5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7.703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142 0 284 0,'-30'66'107'0,"18"-18"-58"0,-17 26-55 0,16-41 17 16,-7 19-5-16,-1 7 3 15,8 1 2-15,9-1 3 16,8-15-7-16,13-7 7 0,4-18 5 15,8-23 1-15,4-15 0 16,0-18-8-16,-3-7-5 0,-10-8-2 16,-7 4-1-16,-9-4-13 15,-12 4-4-15,-5 8-29 16,-3 10-11-16,-1 8-1 16,4 3 3-16,5 5-5 15,4 14-2-15,4 0-28 16</inkml:trace>
  <inkml:trace contextRef="#ctx0" brushRef="#br0" timeOffset="300">354 73 220 0,'46'-14'82'0,"-30"14"-44"0,9 11-25 15,-17-4 22-15,1 8-16 16,-1 3-3-16,0 12-10 16,-8 14-2-16,0 4-2 15,0 8-2-15,-4-1 3 0,4 12-2 16,0-12-1-16,0-6 5 0,0-16 4 15,0-11-1-15,9-40 3 16,-1-19-4 0,0-8-4-16,5 4 1 15,3-3-5-15,5 3 0 16,0 8-4-16,0 7 1 16,0 11 0-16,-5 15 2 15,-3 8 3-15,-9 10 2 16,-4 19-1-16,-4 15 1 15,0 11-13-15,4-4-3 16,4 0-29-16,4-11-13 16,4-11-57-16</inkml:trace>
</inkml:ink>
</file>

<file path=ppt/ink/ink5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8.559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154 865 240 0,'46'-55'90'0,"-38"36"-48"0,-3-10-34 15,-5 21 24-15,-5 5-11 16,1 3 0-16,-12 3-10 16,-9 8-4-16,0 8-4 15,-4 7 0-15,0 7 2 0,4 8 2 16,0 3 3-16,8 1-5 16,4-1-3-16,9-14-1 15,4-1-1-15,9-10 2 16,7-19 3-16,5-11-2 15,0-12-2-15,4-10-7 0,-4 7-4 16,-5 0-1-16,-3 8 1 16,-5 7 1-16,0 18 3 15,-3 4 4-15,-1 19 3 16,8 10 0-16,1 1 2 16,3 0-2-16,5-12 2 15,8 1 0-15,5-15 3 16,7-12 3-16,5-17 2 15,4-20-3-15,0-21 0 16,0-8-5-16,0-7-2 16,-9-15-7-16,-3-34-1 0,-9-6-28 15,0-8-12-15,-8-4 7 16,-5 15 5-16,1 22 23 16,-13 26 12-16,-8 18 18 15,-9 49 9-15,-7 22-7 16,-5 22-2-16,-13 18-6 15,1 34 0-15,-1 22-7 16,9 7-1-16,8 12-2 16,9 21 1-16,12-29 0 15,12-7 1-15,5-15-2 16,4-22 1-16,4-19-33 16,0-19-12-16,4-21-80 15</inkml:trace>
</inkml:ink>
</file>

<file path=ppt/ink/ink5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8.711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54 0 284 0,'0'74'107'0,"-4"-26"-58"0,-4 33-57 0,3-51 16 16,-3 11-41-16,0-4-13 15,-1-8-28-15,1-7-11 16,4-14 8-16,4-8 4 15</inkml:trace>
</inkml:ink>
</file>

<file path=ppt/ink/ink5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8.815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4 34 304 0,'-4'-34'112'0,"8"53"-60"0,1-12-67 16,-1 4 16-16,-4-3-128 15,-9 10-52-15</inkml:trace>
</inkml:ink>
</file>

<file path=ppt/ink/ink5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39.790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5 455 296 0,'21'-8'110'0,"8"1"-60"0,21 14-56 0,-21-3 17 0,4 4-12 16,1 3 1-16,-1 3 0 16,-4 9 0-16,-8-1 0 15,-13 0-18-15,-12 4-5 0,-13 11 9 16,-16 0 5-16,-4 7 6 15,-1 8 4-15,1 0 0 16,4-4 2-16,-1 4 2 16,9-8 2-16,5 0 1 15,7-7 0-15,13 0-2 16,8-11-1-16,9 0-3 16,4-15-2-16,8 0-2 15,0-22 1-15,-4 4-21 16,-4-12-10-16,-9-3-2 15,-8-15 3-15,-8 0 17 16,-8-4 8-16,-5 1 11 16,-4 3 5-16,5 4 17 0,3 10 9 15,1 1-12-15,8 15-3 16,8-4-15-16,12 7-4 16,14-3-2-16,11-1 0 15,9 8-9-15,4-4-2 16,4 1-34-16,5-8-13 15,-1 3 23-15,-4-6 12 16,-3-5 17-16,-6 1 7 16,-7 3 15-16,-9 0 9 15,-12 4-1-15,-13 0 0 16,-12 3 0-16,-8 8 0 0,-9 0-7 16,-8 11 0-16,0 8 1 15,0 7 1-15,0 0-4 16,8 11 1-16,8 0-7 15,5 0-1-15,8-11 0 16,12 3 2-16,9-21-3 16,4-8 1-16,8-12-3 15,13-13 0-15,0-5-8 16,0-3-2-16,-9-4-9 16,-8 15-4-16,-4 3 7 15,-8 12 4-15,-9 10 2 16,-4 16 4-16,-4 7 0 15,0 11 3-15,5 7-1 16,3 0-1-16,4-14 1 0,5 0 1 16,4-16-12-16,4-14-6 15,4-11-46-15,0-22-22 16,4-11-23 0</inkml:trace>
  <inkml:trace contextRef="#ctx0" brushRef="#br0" timeOffset="180">1303 0 272 0,'0'-4'104'0,"0"15"-56"0,-8 30-49 0,4-8 20 15,-5 30-13-15,-3 11-1 16,-5 8-5-16,1 3-1 16,-1 7 1-16,0 15-5 0,5-11 1 0,4-11-18 15,-1-18-8-15,5-11-13 16,-8-27-78-1</inkml:trace>
  <inkml:trace contextRef="#ctx0" brushRef="#br0" timeOffset="316">958 422 272 0,'58'0'104'0,"-16"7"-56"0,20 4-56 16,-29-11 16-16,13 7-59 15,8-7-20-15,9 4-31 16,12-4-12-16</inkml:trace>
</inkml:ink>
</file>

<file path=ppt/ink/ink5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40.407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33 613 340 0,'0'-3'126'0,"4"14"-68"0,0 18-68 0,-4-10 20 0,-4 10-10 16,-4 5 0-16,-1 10-7 15,1 0-3-15,4-7 6 16,0-7-14-16,4 0-5 0,4-16 1 16,4-21 2-16,0-11-28 15,5-12-13-15,-1-11-41 16</inkml:trace>
  <inkml:trace contextRef="#ctx0" brushRef="#br0" timeOffset="120">12 7 252 0,'-12'-7'96'0,"12"14"-52"0,4 8-54 16,4-4 14-16,0 4-27 15,5 14-8-15,8-3-68 0,4 0-30 16</inkml:trace>
  <inkml:trace contextRef="#ctx0" brushRef="#br0" timeOffset="674">507 240 272 0,'13'26'101'0,"-26"29"-54"0,-12 8-39 0,8-30 24 16,-3 8-14-16,-5 15-2 16,0 3-7-16,4 0-4 15,8 4-2-15,9-15-3 0,4-11 3 16,13-11 7-16,8-15 5 16,8-22-7-16,4-8-2 15,0-10-4-15,-4-8-2 0,-4-15-8 16,-8-7-5-16,-9-19-15 15,-4-3-5-15,-4 14 15 16,0 12 9-16,0 14 5 16,9 19-2-1,3 14 1-15,5 8 3 16,4 8 1-16,0 7 1 16,8 7 0-16,0 4 6 15,0 0 6-15,0-4-2 16,0 11 2-16,-8-3-5 15,-4 7-2-15,-5 7-2 16,-8-7-3-16,-4 7 3 16,-8 1 2-16,0-5-4 15,3-14-3-15,1 0 5 0,8-15 3 16,9-14-6-16,-1-12 1 16,5-7-1-16,4-19 2 15,8-7-1-15,4-19-1 16,5 1-2-16,-1 10 1 15,-4 16-1-15,-8 14 0 16,-8 18 13-16,-13 27 5 16,-12 18-8-16,-5 7-2 15,1 12-4-15,4 6-2 16,8 9 3-16,8-12 0 16,13-4-4-16,8-14 1 15,12-19-73-15,9-11-33 0,0-22-23 16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2.5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9 220 0,'5'28'85'0,"13"-28"-46"15,14 4-28-15,-9 0 21 0,8-4-8 16,15 0 0-16,4-12-11 15,5 4-3-15,-1 0-6 16,1 0-3-16,-10 4 0 0,-13-1-129 16</inkml:trace>
</inkml:ink>
</file>

<file path=ppt/ink/ink5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41.846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61 30 228 0,'0'18'88'0,"0"15"-48"0,-4 15-45 0,0-18 15 0,-5 11-8 15,-3 10-2-15,4 12 1 16,-1 0 1-16,1-4-1 16,4-7-1-16,0-11 3 0,4-12 4 15,8-10 12 1,5-19-3-16,-1-11-8 16,0-19-3-16,1-10-3 15,-1-16 1-15,5 4-4 16,0 4 0-16,-1 8-1 15,5 6-2-15,-4 19-2 16,-1 4-1-16,-3 11 8 16,-5 26 4-16,1 11 2 15,-5 8 1-15,-4 10-7 16,0-3-2-16,0-11 0 16,4-5 2-16,0-13 4 0,4-12 2 15,9-11-3-15,4-26-3 16,8-11 2-16,8-26 0 15,5 8-1-15,-5-8-2 16,1 7-2-16,-1 8 1 16,-8 11-4-16,-4 15 1 15,-8 11 8-15,-4 18 5 16,-5 12-2-16,-12 10-2 16,-5 23 0-16,1 7-1 15,4 4-16-15,0-4-4 0,4-3-71 16,4-8-72-1,4-15 42-15</inkml:trace>
  <inkml:trace contextRef="#ctx0" brushRef="#br0" timeOffset="286">781 322 288 0,'33'-4'107'0,"-4"0"-58"0,21-7-51 16,-29 8 22-16,8-12-8 15,4 4 3-15,5-8-6 16,-1-3-1-16,-3-8-4 16,-5 1-5-16,-4-8 0 0,-13 0-10 15,-8 0-3-15,-12 0-2 16,-13 18 0-16,-12 12 9 0,-5 14 6 16,-7 16 7-16,-1 14 7 15,4 3-5-15,5 16 0 16,12 3-4-16,17 19-1 15,16-12-3-15,13-10-1 16,20-1 1-16,9-18 2 16,4-11-28-16,9-11-9 15</inkml:trace>
</inkml:ink>
</file>

<file path=ppt/ink/ink5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42.46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419 410 268 0,'-13'22'101'0,"13"12"-54"0,-12 36-50 15,8-22 19-15,-5 11-10 16,1 4 2-16,0 11-7 16,-1 11-1-16,5-4 0 15,4 1-9-15,8-8-2 0,-3-11-36 0,-1-12-14 16,-8-14-42-1</inkml:trace>
  <inkml:trace contextRef="#ctx0" brushRef="#br0" timeOffset="182">7 828 252 0,'-13'-7'96'0,"26"10"-52"0,20 1-47 0,-12 3 16 16,12 1-5-16,9-1 2 15,4 1-5-15,12-1-1 16,0 0-2-16,4-7-24 0,5 8-9 0,0-16-18 16,-5 1-7-16,-4-8-34 15</inkml:trace>
  <inkml:trace contextRef="#ctx0" brushRef="#br0" timeOffset="540">851 48 252 0,'-8'55'96'0,"4"-7"-52"0,-9 26-49 15,9-29 15-15,-8 21-11 16,-5 23-1-16,0 11 1 16,1 0 2-16,3 7 0 0,5 8-1 15,4-8 3-15,4-18 2 0,4-23 2 16,9-14 5-16,-1-23 3 15,5-25-6-15,-1-19-3 16,5-22-19-16,4-11-8 16,4-3 5-16,4 2 6 15,1 9 11-15,-5 10 5 16,-4 15 3-16,-4 12 5 16,-9 6-4-16,-8 16 0 15,-4 10-6-15,-4 5-1 16,0 3-1-16,4 18 1 15,0 19-4-15,4-15-2 16,4-11-23-16,5-11-7 0,4-18-66 16</inkml:trace>
  <inkml:trace contextRef="#ctx0" brushRef="#br0" timeOffset="780">1322 928 272 0,'-17'11'104'0,"9"4"-56"0,-9 37-54 15,13-23 19-15,0 8-8 16,4 11 0-16,12 4 5 16,5-8 6-16,12-10-8 15,8-12 9-15,5-11 5 0,-1-19-2 16,1-14 0-16,-9-11-11 16,-4-4-3-16,-16-7-2 15,-13-1 2-15,-8-3-36 0,-5 11-17 16,-3 8-18-16,3 3-6 15,5 11-14 1,4 4-39-16,4 11 34 16</inkml:trace>
  <inkml:trace contextRef="#ctx0" brushRef="#br0" timeOffset="1170">1904 828 260 0,'-13'-18'99'0,"-7"14"-54"0,-18 8-50 0,17 3 17 16,-4 11 4-16,-8 5 7 0,4 10-6 16,4 11-2-1,8 4-8-15,13 8-3 0,8-12 0 0,9-7 6 16,12-11 4-16,12-15 1 16,9-22 4-16,8-19-11 15,4-10-4-15,-3-12-1 16,-6-15 0-16,-3-29-15 15,-8-22-4-15,-5-8-16 16,-8-14-8-16,-4-1 2 16,-9 12 0-16,-4 29 24 15,1 26 12-15,-13 41 31 16,-5 33-3 0,-3 29 0-16,-5 27-12 15,-8 18-4-15,0 44-2 0,0 4 0 16,5 11-2-16,3 4 1 15,9 4-2-15,8-16 0 16,4-17-12-16,4-23-5 16,0-19-131-1</inkml:trace>
</inkml:ink>
</file>

<file path=ppt/ink/ink5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44.114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225 0 296 0,'-91'37'110'0,"70"26"-60"0,-21 52-47 0,25-64 23 16,-3 12-13-16,3 19-2 15,5 17-4-15,7 12 0 16,14-11-4-16,12-11 0 0,3-15 1 15,18-11-31-15,12-19-14 16,13-22-98 0</inkml:trace>
</inkml:ink>
</file>

<file path=ppt/ink/ink5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44.428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120 0 252 0,'-4'11'93'0,"0"15"-50"0,-4 36-46 15,4-25 19-15,-5 26-10 0,5 11-1 16,-4 0-2-16,4 15 0 16,-1 11-2-16,5 3 2 0,0-14 0 15,9-8-8-15,-1-18-2 16,-4-11-23-16,-8-26-96 31</inkml:trace>
  <inkml:trace contextRef="#ctx0" brushRef="#br0" timeOffset="167">0 7 264 0,'66'4'101'0,"-16"10"-54"0,13 5-48 16,-38-12 18-16,8 4-10 15,4 1 1-15,-3 2-49 16,-1 1-22-16,-12 0-48 15,-5 3-18-15</inkml:trace>
  <inkml:trace contextRef="#ctx0" brushRef="#br0" timeOffset="302">12 429 248 0,'-12'18'93'0,"20"-7"-50"0,21 8-44 15,-12-12 18-15,8 12-10 16,12-8 1-16,9-4-27 15,12-7-12-15,9 0-77 0,8 0-34 16</inkml:trace>
  <inkml:trace contextRef="#ctx0" brushRef="#br0" timeOffset="572">599 673 296 0,'-46'63'110'0,"42"-12"-60"0,8 8-50 0,9-29 23 16,7 3-2-16,18-10 4 16,12-9 0-16,8-14 0 15,8-18-14-15,1-19-2 0,4-15-2 16,-9 8-1-16,-16-12-1 0,-13 1-6 16,-20-1 1-16,-17 4-24 15,-9-3-12-15,-8 14 1 16,-4 8 1-16,0 15-14 15,5 6-5-15,-1 9-35 16,0 6-47 0,8 5 43-16</inkml:trace>
</inkml:ink>
</file>

<file path=ppt/ink/ink5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30:45.241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217 155 276 0,'16'4'104'0,"-12"14"-56"0,-12 41-56 0,0-33 18 16,-13 11-7-16,0 15 1 16,-4-4-5-16,-8 8 1 15,4-1 0-15,0 4-3 0,8 0 0 16,4 0-27-16,5-18-12 15,3-4-61 1,5-22-32-16,4-22 63 16</inkml:trace>
  <inkml:trace contextRef="#ctx0" brushRef="#br0" timeOffset="328">137 388 264 0,'-4'55'99'0,"4"-10"-54"0,-4 3-50 15,4-15 15-15,0 8-6 16,4 0 0-16,5-1-2 16,3-3-2-16,5-4 1 15,8-21 3-15,8-12 2 0,0-19 0 16,5-11-1-16,3-7-6 16,1-7 1-16,-9-8 0 15,1-7 0-15,-5 7-3 16,-4 8 2-16,-5 14 1 15,1 16 2-15,-4 14 12 16,-1 14 8-16,-3 16-11 16,-1 3-4-16,1 12-2 0,4 6-1 15,-5 1 0-15,5 0 0 16,-1 0-20-16,-3-12-7 16,-1-28-50-1,1-12-55 1</inkml:trace>
  <inkml:trace contextRef="#ctx0" brushRef="#br0" timeOffset="539">1544 0 384 0,'108'81'145'0,"-71"-3"-78"0,13 36-74 16,-29-62 24-16,0 15-11 15,-9 21-1-15,-12 31-1 16,-12 3 2-16,-30 4-3 16,-33 21-15-16,-33 5-5 0,-50 3-92 15,-50-3-43-15,-62-30 18 16</inkml:trace>
</inkml:ink>
</file>

<file path=ppt/ink/ink5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24.7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14 355 56 0,'-4'-8'24'0,"4"12"-12"0,-4 7 19 0,4 8 21 15,-4 7-16-15,4 14-5 16,0 27-10-16,0 7-4 16,0 7-9-16,4 4 1 0,0 19 4 15,4 14-7-15,5 8-1 16,-1-19-3-16,-4-37 1 15,1-10 0-15,-1 10 1 16,0-11-2-16,-3-4-2 0,-1-6 7 16,-4-16 3-16,0-4-16 15,-17-32-6-15,5 3-82 16</inkml:trace>
  <inkml:trace contextRef="#ctx0" brushRef="#br0" timeOffset="315">10 0 140 0,'116'-8'55'0,"-57"31"-30"0,20 21-25 15,-38-22 10-15,13 8-6 0,5 7-1 16,-1 3 1-16,-8 1 2 15,-9 7-3-15,-12 11 9 0,-16 15 7 16,-9 4 1-16,-16-4 3 16,-13-4-9-16,-13-3-1 15,-8-8-5-15,13-22-3 16,8-7 2-16,-16-5 0 16,-22-2-3-16,5-9-1 15,4-10-21-15,4-8-10 16,13-7-24-16,12-7-7 15,12-4-20 1</inkml:trace>
  <inkml:trace contextRef="#ctx0" brushRef="#br0" timeOffset="825">763 632 120 0,'33'93'46'0,"-25"-53"-24"0,5 23-21 15,-9-37 8-15,0 7 6 16,-4 12 2-16,0 10-2 16,0 8 1-16,0-4-9 15,0-11 2-15,0-7 2 0,0-11 13 16,0-19 10-16,-4-15-14 0,4-14-6 16,0-23-8-1,0-7-5-15,4-4-3 0,5-3 1 16,-1-5-4-16,4 12 1 15,1 0-3-15,4 8 2 16,-1-1-17-16,1 8-6 16,4 7 2-16,-1 7 2 15,1 4 14-15,0 15 6 16,0 11-2-16,-5 8 2 16,-3 11 2-16,-1 7 3 15,-3 3 9-15,-1 1 3 16,5 7 9-16,3 4 6 15,5 0-6-15,4-8-1 16,0-11 3-16,8-3 2 0,-4-15 2 16,5-15 0-16,3-12-7 15,-8-10 0-15,-8-7-10 16,-4-1-2-16,-17-7-3 16,-9-7-1-16,-12 3-6 15,-12 4 1-15,-13 11-29 16,1 8-10-16,3 10-19 15,5 5-4-15,16 6-48 16</inkml:trace>
</inkml:ink>
</file>

<file path=ppt/ink/ink5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26.2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48 5 52 0,'-17'-11'19'0,"17"14"-10"0,-8 12 29 16,4-4 23-16,0 8-16 16,-1 3-5-16,1 18-13 15,0 20-5-15,4 21-12 16,0 0 0-16,0 4 1 0,4-11-6 15,5-3-1-15,-1-5-2 16,0-7 1-16,1-7 0 16,-5-7 3-16,0-16-1 15,4-18 4 1,1-15-3-16,-1-10-3 16,0-5 1-16,5-3-5 15,3 0-2-15,5 3-3 0,0 5-1 16,4 6-1-16,0 8 2 15,0 8 2-15,-4 3 2 16,-5 3 1-16,-3 9 1 16,-5 6-3-16,-4 4 2 15,-8 4 3-15,-4 12 1 16,-5-5 1-16,-8-3 0 16,1-4 2-16,-5-8 1 15,-4-10-1-15,4-8-1 16,0-8-1-16,0-21 0 15,4-19-31-15,4-15-14 16,9 0-61 0</inkml:trace>
</inkml:ink>
</file>

<file path=ppt/ink/ink5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26.4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0 136 0,'12'7'52'0,"-8"30"-28"0,-4 26-2 16,0-34 20-16,0 16-9 16,-4 3-4-16,0 18-11 15,0 42-1-15,0 3-10 16,0-4-2-16,4-4 1 0,0 5-1 16,4-1 2-16,0 0 0 15,4-18 1-15,1-15-2 16,-1-19-1-16,0-18-39 15,0-15-14-15,-8-10-60 16</inkml:trace>
  <inkml:trace contextRef="#ctx0" brushRef="#br0" timeOffset="826">80 1020 224 0,'33'0'85'0,"-12"4"-46"0,12-4-28 0,-16 0 23 16,8-4-9-16,4 1 0 15,8-9-12-15,1-2-5 16,3-9-5-16,-3-2 0 0,-5-1 2 16,-8-4-2-16,-13-7 0 15,-12 0-10-15,-16 4-3 16,-5 18-13-16,-8 15-3 0,-5 11 12 16,-3 11 7-16,0 8 0 15,3 3 3-15,5 4 0 16,4 8 2-16,9 10 10 15,7 8 4-15,9 3-1 16,9-6 1-16,7-12-3 16,5-11 2-16,4-8-2 15,4-14 2-15,4-22-2 16,5-12 2-16,3-10-6 16,1-8-3-16,-4-4-32 15,-5 4-15-15,-4-7-10 0,-4-1-2 16,-4 1 18-1,-5 11 8-15,1 7 14 0,-5 11 8 16,1 11 21-16,-5 12 10 16,-4 3 8-16,5 3 7 15,-5 9-9-15,0 6-4 16,0 16-8-16,0-5 0 16,1 5-7-16,-5-1-1 15,0-7-2-15,4-7-1 16,4-27 16-1,0-6-9-15,1-16-3 16,-1-10-3-16,4-8 0 16,5-4-5-16,0 0-1 15,4 1 0-15,-5 3 0 0,1 11-3 16,-1 7 0-16,1 8-3 16,-4 7-1-16,-5 8 1 15,-4 7 4-15,0 4 1 16,-4 3 1-16,0 5-3 15,0 6 2-15,0-3 1 16,0-4 0-16,0-7 0 16,0-4 2-16,4-15 3 15,9-7 4-15,-1-3-4 16,1-5-1-16,3-3-2 16,1 3-2-16,4 1-4 15,0 7 0-15,-5 3 0 16,1 8-1-16,-5 0-1 15,-3 8 1-15,-5 3 5 0,0 11 2 16,0 0 0-16,0 4 1 16,5 0 2-16,3-4 2 15,9-3-10-15,4-8-3 16,8-15-65-16,9-7-30 16,4-4-2-1</inkml:trace>
  <inkml:trace contextRef="#ctx0" brushRef="#br0" timeOffset="1126">1648 706 176 0,'-25'4'68'0,"13"29"-36"0,-22-7-26 0,22-8 17 16,-5 4-8-16,1 8 2 16,-1 0-6-16,4-1 1 0,5 1-7 15,4-1 6-15,8 1 2 0,4 0-2 16,9 3 1-16,0-7-5 15,4 0 1-15,3-4-3 16,10 0 0-16,3-4-1 16,1-3 0-16,-9-4 4 15,-4 0 3-15,-25 1 0 16,-17 2-3 0,-12 16-3-16,-13-4 0 15,-12 3 1-15,-12-3-16 16,3-7-6-16,5-8-58 15,4 0-24-15,12-7-12 16</inkml:trace>
</inkml:ink>
</file>

<file path=ppt/ink/ink5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28.0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128 122 220 0,'-54'33'85'0,"29"-11"-46"0,-8 8-37 16,24-15 19-16,5 11-11 16,4 11-1-16,13-4 10 15,12-4 5-15,8-6-12 16,13-12 6-16,8-11 3 0,8-15-5 15,-4-7-1-15,-8-4-7 16,-8-7 0-16,-13-4-1 16,-12-4 1-16,-9-4-13 0,-12-3-4 15,-5 8-40-15,1-1-16 16,4 8-65 0</inkml:trace>
</inkml:ink>
</file>

<file path=ppt/ink/ink5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28.3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650 83 200 0,'8'-52'77'0,"-25"44"-42"0,-24-17-30 0,16 28 17 16,-9 8-10-16,-7 4 1 15,-1 11-2-15,1 7 1 16,3 4-6-16,9 15-4 0,8 18 1 0,9 34 2 15,3 7 2-15,9 0-1 16,5 18-1-16,7 19-1 16,0 4 2-16,1-19-1 15,-1-4 0-15,-3-14-1 16,-1-4 0-16,-8-15-2 16,0-22 1-16,-8-22 4 15,-9-19 4-15,-4-33-28 16,-8-22-11-16,-8-15-96 15</inkml:trace>
  <inkml:trace contextRef="#ctx0" brushRef="#br0" timeOffset="138">0 793 232 0,'96'3'88'0,"-42"5"-48"0,25-12-45 0,-37 4 17 16,29 0-18-16,16-4-5 15,13 1-88-15,8-5-38 16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3.0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61 138 160 0,'-4'16'60'0,"-1"8"-32"0,-4 16-22 16,9-15 15-16,-5 3-5 15,1 9 3-15,-1 19-6 16,1 21-3-16,-1 16-5 16,1 0-2-16,-1-4 1 0,0-16-2 15,5-8-2-15,0-13 3 16,0-11 0-16,0-13 1 15,0-7 2-15,5-13-30 16,0-21-13-16,4-15-56 16</inkml:trace>
  <inkml:trace contextRef="#ctx0" brushRef="#br0" timeOffset="222">289 0 140 0,'4'24'55'0,"-4"13"-30"0,5 15-12 0,-5-19 17 16,0 3-6-16,0 5 0 16,-5 15-9-16,1 21-4 15,-1 20-6-15,1 0-4 0,4 0 2 16,0-12 0-16,4-16 3 16,1-12-3-16,4-13 0 0,0-11-8 15,0-13-2-15,0-8-40 16,0-16-19-16,0-20-17 15</inkml:trace>
</inkml:ink>
</file>

<file path=ppt/ink/ink5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28.8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229 13 140 0,'-4'-8'52'0,"4"12"-28"0,-9 7-17 0,9 4 13 15,-4 18 1-15,0 15 2 16,4 23-4-16,0 6 1 16,0-3-11-16,0 4-3 0,0 11 0 15,4 14-3-15,0-3 0 16,0-15 3-16,1-11 1 15,-1-7-3-15,0-16-1 16,-4-21 1-16,0-15 2 16,-4-15-43-16,-5-26-19 15,-7-22-38 1</inkml:trace>
  <inkml:trace contextRef="#ctx0" brushRef="#br0" timeOffset="167">0 13 160 0,'54'0'63'0,"-25"0"-34"0,33 0-23 16,-28 0 17-16,24-4-12 15,13 4-3-15,-1 0-5 16,1 0 0-16,-8 0-51 16,-13 4-57-1,-26 11 19-15</inkml:trace>
  <inkml:trace contextRef="#ctx0" brushRef="#br0" timeOffset="347">79 390 152 0,'-21'33'57'0,"25"-18"-30"0,13 7-3 0,0-14 22 16,8-1-10-16,12 0-3 16,21-3-15-16,13-4-6 15,8-4-7-15,4 1-2 0,0-5 3 16,-4-3-19-16,-4-3-5 15,-8-5-41-15,-5-7-14 16,-8-7-17 0</inkml:trace>
  <inkml:trace contextRef="#ctx0" brushRef="#br0" timeOffset="601">890 283 200 0,'-37'70'74'0,"28"-44"-40"0,-7 18-22 0,16-21 19 16,4 2-5-16,4 1 2 0,9 0-3 15,16-4 2-15,13 1-15 16,8-5 2-16,4-7 2 0,1-3 1 16,-5-5-1-16,-9-6-4 15,-7-5 0-15,-9 1-3 16,-12-8 2-16,-13-4-4 16,-17-6-2-16,-8-9-2 15,-12-17 0-15,-8 2-4 16,3 5-2-16,1 7-29 15,8 0-14-15,12 4-34 16,13 0-12-16,12 7-26 16</inkml:trace>
  <inkml:trace contextRef="#ctx0" brushRef="#br0" timeOffset="827">1693 17 192 0,'-8'51'74'0,"-9"-3"-40"0,-12 19-27 0,17-23 18 16,-5 12-13-16,0 3-2 15,1 0-4-15,3-3-1 16,5-1-3-16,0-3 1 0,3-11 2 16,5-12 2-16,5-14 3 15,3-15-7-15,4-11-2 16,1-15-39-16,3-15-16 15,1-33-44-15</inkml:trace>
  <inkml:trace contextRef="#ctx0" brushRef="#br0" timeOffset="1171">1697 13 192 0,'-8'11'71'0,"0"11"-38"0,-1 22-19 16,5-14 22-16,0 22-14 16,4 3-2-16,4 4 1 15,4 4 3-15,5-11-12 16,4-4-2-16,-1-7-3 0,5-8 3 15,4-11 1-15,-4-11 3 16,4-7 2-16,4-11-7 16,0-15-3-16,0-15-1 15,4-30-1-15,1-14-2 16,-1 3-2-16,-4 11-2 0,-4 12 1 16,0 11-4-16,-4 14 1 15,-5 12-5-15,-3 6 1 16,-5 16-1-16,1 18 1 15,-1 15 2-15,0 30 4 16,1 11-1-16,3-1 1 16,5-3 2-16,3 7 0 15,1 1 4-15,4 10 2 16,-4-18 2-16,0-11 2 16,-9-11-93-16,-7-11-41 15</inkml:trace>
</inkml:ink>
</file>

<file path=ppt/ink/ink5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30.5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513 417 184 0,'-25'63'68'0,"16"-30"-36"0,-3 38-31 16,8-42 14-16,-5 19-10 15,5-3-1-15,0-5 0 16,0-6 2-16,4-12-3 16,0-7-6-16,4-19-1 0,-4-15-84 15</inkml:trace>
  <inkml:trace contextRef="#ctx0" brushRef="#br0" timeOffset="358">101 92 184 0,'0'-26'68'0,"25"15"-36"0,8-8-22 16,-8 12 17-16,21-4-7 0,16 0-1 15,9 7-7-15,8 8-2 16,-4 7-6-16,-4 11-5 0,-1 22-2 15,-7 16 6-15,-13 6 3 16,-17 4-3-16,-16 19-2 16,-17 22 0-16,-13 4 1 15,-8-12-1-15,-4-40 2 16,5-7 9-16,-26 3 7 16,8-7-1-16,-28-8 1 15,-34 0-6-15,33-29 0 16,9-4-8-16,-17-37-1 15,-29-55-2-15,21-19 1 16,21 11-4-16,32 1-2 16,18 2-1-16,16 16 3 0,9 7 0 15,12 12 1-15,8 3-53 16,13 22-24-16,4 7-45 16</inkml:trace>
</inkml:ink>
</file>

<file path=ppt/ink/ink5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31.5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605 106 208 0,'9'-48'79'0,"-18"33"-42"0,-24-4-32 16,12 12 19-16,-12-1-6 15,-13 5 1-15,-16 3-10 16,-9 7-3-16,5 12-4 15,7 10 1-15,5 12 0 0,13 0-1 16,12 7-2-16,12 3 1 16,13-6-1-16,16-5 2 15,17-3 3-15,13-7 0 16,0-4 0-16,-5 0-1 16,-12 0 0-16,-13 0 0 15,-16-1 2-15,-17 9-3 0,-20 10-2 16,-1 12-3-16,1 18-1 15,-1 0-1-15,9 0 0 16,8-4 0-16,17-30 0 16,-1-3 5-16,13 0 3 15,1-7 8-15,28-8 4 16,-4-3-6-16,25-12-1 16,29-11-1-16,-8-10 2 15,-4-12-12-15,-9-11-5 16,-8-8-41-16,-8-6-19 15,-13-5-56 1</inkml:trace>
  <inkml:trace contextRef="#ctx0" brushRef="#br0" timeOffset="269">722 609 200 0,'17'14'77'0,"-13"9"-42"0,-4 21-32 15,0-15 17-15,0 12-8 16,0 15-2-16,0 3-3 15,0-4 0-15,0 1-4 16,0-8 0-16,0-19 1 0,0-6 11 16,0-5 5-16,0 4 3 15,8-33 3 1,5-11-12-16,3-22-8 16,5-19-4-16,4-8-1 15,0 9-1-15,0 6 0 16,0 8 0-16,-4 7-5 0,-1 12 1 15,1 7-44-15,-4 3-21 16,0 12-48 0</inkml:trace>
</inkml:ink>
</file>

<file path=ppt/ink/ink5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32.6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0 160 0,'9'0'63'0,"-5"0"-34"0,0 8-21 0,4-1 16 16,-8 8-8-16,5 7-1 0,-5 8-5 15,0 6 1-15,0 20-6 16,0-1-1-16,0 5 2 0,0-5-1 16,0-3 0-16,0-8 1 15,0-18 1-15,0-4 8 16,0-3 4-16,4-4 0 15,0-15 0-15,4-12-10 16,0-10-3-16,1-29-4 16,3-12 1-16,5-8-4 15,16 9 0-15,5 6-4 16,3 12 1-16,1 3 2 16,-1 8 1-16,1 11-2 15,-5 7 0-15,-3 4-1 16,-9 7 3-16,-13 8-2 0,-8 10-1 15,-8 16 0-15,0 11 0 16,-4 22 3-16,4-4 2 16,-1-4-2-16,5-3-2 15,0-11 2-15,9-8 2 16,3-7 13-16,5-11 6 16,4-15-2-16,-1-11 0 15,1-15-10-15,0-8-3 16,-4-6 1-16,-5-8 1 15,-8 0-6-15,1 3 0 16,-5 4-14-16,0 4-5 16,4 12 8-16,4 2 2 15,4 5 3-15,9 3 1 0,4 8 0 16,9-1 0-16,7 1 3 16,5 3 0-16,0 4-2 15,-5 4 0-15,-7 7-1 16,-14 11 3-16,-11 15 0 15,-18 11 1-15,-11 11 8 16,-5 1 5-16,0-5-2 16,4-7 1-16,4-7-3 15,5-8 0-15,8-7 1 16,8-7 1-16,16-8-1 16,18-11 1-16,8-8-4 15,8-7-2-15,0-3 0 16,0-12-1-16,-4-3-68 0,-9 0-32 15,-7-1-42 1</inkml:trace>
</inkml:ink>
</file>

<file path=ppt/ink/ink5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33.0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342 0 192 0,'-66'4'74'0,"20"48"-40"0,-20 3-42 16,41-25 12-16,-5 7 9 16,-3 0 8-16,4 11 1 15,4 11 1-15,8 4-12 16,13 7 2-16,8-3 3 0,9-12-2 15,8-10 0-15,16-16-4 0,17-7-1 16,5-11-1-16,3-14 0 16,0-12-42-16,1-4-16 15,-9-3-73 1</inkml:trace>
  <inkml:trace contextRef="#ctx0" brushRef="#br0" timeOffset="675">758 241 196 0,'-20'-19'74'0,"11"19"-40"0,-7 4-27 0,7 3 18 15,-7 8-2-15,-5 3 1 16,-4 8-5-16,0 8-1 16,0 10-10-16,4 4 1 0,5 11 2 0,11 0-4 15,5-10 1-15,9-12 1 16,3-8 5-16,9-10-4 15,4-27 2-15,8-10-5 16,5-16-2-16,3-6 0 16,1-1-1-16,-5 0 0 15,-3-3 0-15,-13 3-18 16,-5 8-5-16,-8 11 4 16,-8 7 4-16,-4 11 4 15,-4 8 3-15,0 3-1 16,-1 12 1-16,1 14-2 15,4 8 1-15,4 14 3 0,4-3 1 16,4-4 1-16,9-7 0 16,4-8 4-16,4-11 2 15,0-7 2-15,8-22 0 16,0-12-2-16,5-10 1 16,3-12-6-16,1-3-1 15,-5-1 2-15,-3 12 3 16,-5 0-4-16,-8 11-1 15,-5 3-5-15,-7 12-1 16,-9 7 0-16,-5 14 4 16,-7 9-4-16,-1 10 2 15,1 4 2-15,-1 7 3 0,5-3 0 16,0-8-1-16,4-3 5 16,4-12 1-16,8-10 9 15,4-12 2-15,1-15-8 16,8-6-5-16,0-9-3 15,-1-3 1-15,-3 8-3 16,0 7 0-16,-5 7-4 16,-4 11-1-16,-3 8 3 15,-1 11 1-15,0 3-1 16,4 4 2-16,5 4 3 16,8-4 1-16,3-3-10 15,10-8-3-15,-1-4-127 16</inkml:trace>
</inkml:ink>
</file>

<file path=ppt/ink/ink5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34.2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71 0 160 0,'0'26'63'0,"-4"0"-34"0,-5 11-16 16,5-11 19-16,0 22-5 15,-4 22-1-15,0 8-8 16,3 3-3-16,1-7-9 16,-4-3-2-16,0-1 2 0,3-4-3 15,5-10 0-15,-4-12 8 16,4-10 2-16,0-16 2 15,0-18 4-15,9-11-9 16,3-8-3-16,1-6-4 16,7-9-3-16,5-6-4 0,4 3 0 15,1 7 0-15,3 4 2 16,-4 11-4-16,0 12 2 16,-4 10 0-16,-8 8-1 15,-9 7 4-15,-8 0 0 16,-4 4-2-16,-5 7 2 15,-7 4 1-15,-1 4 2 16,-4-4 1-16,5 0 3 16,-1-11 1-16,5-8 1 15,-1-10-46-15,5-12-19 16,4-7-62-16</inkml:trace>
  <inkml:trace contextRef="#ctx0" brushRef="#br0" timeOffset="344">516 733 248 0,'38'11'93'0,"-18"-11"-50"0,14 0-28 15,-22 3 24-15,9-3-12 16,0 0-3-16,4-3-12 16,-5-5-3-16,1-3-5 15,-4-7-1-15,-5-1 1 0,-7-7-2 16,-10-3 1-16,-7-1-4 15,-5 1 0-15,-8 10-6 16,-8 8 0-16,0 11-2 16,-9 11 1-16,1 11 2 0,3 8 4 15,5-1-4-15,8 8 2 16,8 11 8-16,13 8 7 16,12 3-1-16,13 4 0 15,4-11 0-15,8-15 4 16,9-8-4-16,4-10 0 15,0-19 2-15,3-11 3 16,-7-11-52-16,-9-8-24 16</inkml:trace>
</inkml:ink>
</file>

<file path=ppt/ink/ink5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35.3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0 216 160 0,'0'11'60'0,"0"15"-32"0,4 15-15 16,0-19 19-16,0 4-5 16,5 3-1-16,-1 12-8 15,0 7-3-15,5 0-9 16,-1 8 0-16,1-8 4 0,-1-8 9 16,5-17 8-16,0-16 1 15,3-14 3-15,5-16-13 16,0-14-3-16,4-3-7 15,1-12-3-15,-5-7 0 16,-5-23-1-16,-3-3-2 16,-5 0-2-16,-3 15-17 15,-1 15-6-15,0 14-27 0,1 11-10 16,-1 15-23-16,0 15-9 16,5 15 4-1</inkml:trace>
  <inkml:trace contextRef="#ctx0" brushRef="#br0" timeOffset="1020">591 427 196 0,'25'22'74'0,"-17"-11"-40"0,9 4-11 0,-9-8 24 15,4-3-2-15,9-4 0 16,0-7-18-16,4-5-6 16,4-10-13-16,0-7-3 0,-4-8-1 15,-8-11-2-15,-5-8 1 16,-7 1-4-16,-10 7-2 15,-7 7-18-15,-5 15-9 0,-4 15 13 16,-4 11 9-16,1 22-1 16,-1 15 2-16,0 7 1 15,4 5 3-15,8-5 2 16,5 4 3-16,8 0-3 16,4 0 0-16,9-7 5 15,7-8 2-15,5-14 11 16,9-12 6-16,3-14-10 15,5-8-2-15,3-4-5 16,5-7 1-16,5-7-4 16,-14-4-2-16,1 0 0 15,-9-7 1-15,-4 7-8 16,-4 7-3-16,-8 12-4 0,-5 25-5 16,-3 8 8-1,-1 7 3-15,-4 11 5 16,-4-3-1-16,0 3-1 15,0 1 5-15,0-1 1 16,0-4 0-16,0-6-2 16,0-16 27-1,8-14-13-15,1-4-3 16,3-8-5-16,5-11-2 16,8-7-2-16,0-11 1 15,4-7-4-15,0 3-2 16,0 4-18-16,4 4-7 15,-4 7 13-15,1 7 5 0,-5 12 2 16,0 7 3-16,-5 11 3 16,-3 7 1-16,-9 23-2 15,-4 7 2-15,-4 7-1 16,-4 8-2-16,0-4 0 16,0-8 3-16,4-3 2 15,4-3 2-15,4-8 10 16,9-12 6-16,8-6-4 15,8-5 0-15,5-10-7 16,-1-8-3-16,5-11-2 16,-5-3-3-16,-3-4 1 15,-5-4 1-15,-4-4-1 0,-5 8-1 16,-3 3 1-16,-4 4-1 16,-1 8-5-16,-8 7 1 15,-4 3 0-15,-4 12-1 16,0 14 4-16,0 12 0 15,-5 14-2-15,5 1 0 16,0 10-1-16,0 26 3 16,0 34 0-16,0 11 1 15,4 7 0-15,0 22 0 16,4-3 2-16,-4-12 1 16,0-14-1-16,-9-7-2 15,-3-12 1-15,-9-7-1 16,-12-12 4-16,-13-17 2 15,-8-12 0-15,-8-22 1 0,-9-30-4 16,-8-18-2-16,-13-19 0 16,-8-10-1-16,5-8 0 15,7-4 2-15,14 0-1 16,11 0-1-16,13-3-2 16,13-4 1-16,20 0-70 15,25 3-29-15,17 4-18 16</inkml:trace>
</inkml:ink>
</file>

<file path=ppt/ink/ink5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36.8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45 0 176 0,'-8'33'68'0,"8"15"-36"0,-4 22-20 16,0-33 21-16,-1 8-8 15,1 18-2-15,0 29-7 16,0 12 0-16,0-5-9 16,0-2-2-16,-1 2-1 0,5-2 0 15,5-1 2-15,3-11-1 16,0-11 2-16,5-15-2 16,-1-18 2-16,5-12-53 0,-1-14-20 15,1-19-45 1</inkml:trace>
  <inkml:trace contextRef="#ctx0" brushRef="#br0" timeOffset="677">586 791 216 0,'29'-48'82'0,"-21"26"-44"0,-8-34-31 0,-4 42 20 15,-4 3-12-15,-13 3-3 16,-12 16 1-16,-9 14 2 15,1 15-8-15,3 7 0 0,1 0 3 16,4 1-2-16,8 3 3 16,8 0-4-16,9-4-2 0,8-7 4 15,8-11 4-15,9-11 2 16,12-15 0-16,12-11-5 16,5-4-2-16,-4-3-4 15,-1-12-3-15,-3-3 0 16,-9-12-1-16,-4 1-14 15,-9 0-3-15,-7 3 2 16,-1 19 1-16,-8 7 4 16,-4 15 4-16,0 11 1 15,0 8 0-15,4 3 1 16,0 7 3-16,4 1 0 16,4-1 1-16,5-3 0 15,-1 0 2-15,9-4 1 0,0-3 1 16,-1-8 4-16,5-11 3 15,0-4-2-15,9-3 0 16,-5-8-3-16,0-7-1 16,-4-4-6-16,-4 0 1 15,-5 4 0-15,-3 4 2 16,-1 6-3-16,-8 5 0 16,-4 7-4-16,0 7 1 15,0 12 0-15,0 3 2 16,0-3-1-16,-4 3 1 15,0 0 2-15,4-4 0 16,0 1 0-16,0-4 0 16,0-8 13-16,0-7 8 0,0 0-8 15,4-4-2-15,5-3-7 16,3 0-3-16,1-4 2 16,3 3 0-16,1 1-4 15,4-4-1-15,-1 3 1 16,1 1 0-16,0-1 1 15,0 1 2-15,4 0-50 16,0-1-19-16,0 1-75 16</inkml:trace>
</inkml:ink>
</file>

<file path=ppt/ink/ink5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37.9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337 11 244 0,'4'-15'93'0,"-8"15"-50"0,-13 3-39 0,5 5 19 16,-9 3-15-16,-4 4-4 15,0 7-1-15,-4 8 2 16,4 3-2-16,4 0-2 0,5 0 0 16,3-3-1-16,9-4 2 15,8-8 1-15,4-3 3 16,5-4-1-16,8-7 2 15,8-8-2-15,4-3 0 16,0-4-1-16,-4 0 0 16,-4 3-2-16,-4 1-2 0,-4 3-4 15,-5 8 0-15,-3 11 0 16,-5 3 2-16,0 12-1 16,0 3 1-16,0 15 2 15,0 22 0-15,1 23 0 16,-1 14 2-16,0-15-1 15,0 5 2-15,-4 2 2 16,-4-2 2-16,-4-5 8 16,-5-7 2-16,-12-15 3 15,-4-14 0-15,-4-12-7 16,0-10 0-16,-5-16-8 16,-4-11-1-16,1-21 0 15,-1-20 2-15,5-14-36 0,4-11-15 16,8 0-54-16,12-11-25 15,9-4 11 1</inkml:trace>
</inkml:ink>
</file>

<file path=ppt/ink/ink5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38.3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0 260 260 0,'33'11'96'0,"-12"0"-52"0,8 8-40 0,-12-8 21 15,8 0-5-15,8-4 0 16,9-3-2-16,3-8 1 16,1-3-10-16,0-8-3 0,0-11-2 15,-5-7-2-15,-8-4 1 0,-12-4-4 16,-12-3 0-16,-9 3 1 16,-13 4 2-16,-12 11-3 15,-16 8-2-15,-14 14-3 16,1 15 1-16,0 15 3 15,9 18 3-15,3 12 4 16,9 3 2-16,8-3 1 16,16-5 0-16,14-6-2 15,11-5-1-15,22-3 1 16,12-3 3-16,4-8-2 16,4-4-2-16,4-11-79 15,9-4-35-15,8 1-30 16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3.5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0 168 0,'27'32'63'0,"-13"-4"-34"0,-5 17-27 15,-5-21 12-15,1 8-9 16,-1 21-1-16,1 24 0 16,-5 16 0-16,0-4-2 0,0 0-2 0,0-16 1 15,-5-16 12-15,1-13 6 16,-1-12 6-16,1-11 2 16,-1-17-8-16,1-12-1 15,4-21-7-15,0-35-1 16,9-17-4-16,9-4-1 15,5 16-3-15,8 4 1 16,-3 8-2-16,4 13-1 16,0 12-2-16,-1 7-1 15,-3 9 4-15,4 8 1 16,-5 4 0-16,0 4-2 16,1 0-48-16,-6 4-20 15,-3 8-43-15</inkml:trace>
  <inkml:trace contextRef="#ctx0" brushRef="#br0" timeOffset="375">541 509 180 0,'-32'57'68'0,"19"-16"-36"0,-5 7-22 0,13-28 20 15,0 5-5-15,1-1 3 16,4 4-3-16,9-3 0 16,5-5-14-16,4 0 2 0,9-12 3 15,1-12 3-15,3-4 1 16,-3-12-7-16,-1-9 0 15,-9-7-6-15,-9-9 1 16,-9-3-5-16,-9 3-2 16,-4 5 0-16,-10 3-1 15,0 13 0-15,0 4 2 16,1 4-34-16,3 4-13 16,6 4-57-1,4 3-65-15,9 1 49 16</inkml:trace>
</inkml:ink>
</file>

<file path=ppt/ink/ink5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38.4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40 348 0,'5'-7'132'0,"3"3"-72"0,4 1-57 0,-3 3 26 16,-1-4-17-16,0 0-4 16,-8-3-168-16,-4-4-76 15</inkml:trace>
</inkml:ink>
</file>

<file path=ppt/ink/ink5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0.2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0 140 0,'-17'11'55'0,"13"4"-30"0,-8 11-25 16,8-15 13-16,-1 4-9 15,1 0-2-15,4-1 1 16,0 5 2-16,0-4-2 16,4-4 0-16,1-7 3 0,-1-8-5 15,0-4-1-15,0-3-71 16</inkml:trace>
</inkml:ink>
</file>

<file path=ppt/ink/ink5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0.3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22 156 0,'0'-22'60'0,"4"22"-32"0,5 0-31 0,-1 0 11 16,9 7-6-16,4 1-2 15,8-1-6-15,8 4-1 16,1 8-61-16,3 7-24 15</inkml:trace>
</inkml:ink>
</file>

<file path=ppt/ink/ink5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0.6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4 386 212 0,'-4'18'79'0,"4"-21"-42"0,8-8-32 0,1-4 19 16,-1-4-15-16,4-3-2 0,5-11-5 15,0-12 1-15,4-14-2 16,8-4-3-16,0 12 1 0,0 10-4 16,0 11 1-16,0 16-3 15,0 25 2-15,-4 11 1 16,-4 7 2-16,0 8-1 16,-5 0 1-16,1 0 2 15,-4 0 2-15,-1 8 3 16,1-1 2-16,-1-3-6 15,1-8-2-15,3-7-97 16</inkml:trace>
</inkml:ink>
</file>

<file path=ppt/ink/ink5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0.8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204 259 148 0,'12'48'55'0,"-7"4"-30"0,-1 21-7 0,0-39 18 16,-4 3-12-16,4 7-1 15,-4-3-11-15,4 3-3 16,0 1-5-16,1-1-1 0,-1-7 3 16,-4-11-23-16,0-11-10 0,0-8-69 15</inkml:trace>
  <inkml:trace contextRef="#ctx0" brushRef="#br0" timeOffset="166">0 503 224 0,'-8'-8'85'0,"16"12"-46"0,17 15-37 16,-8-8 17-16,8 0-8 16,8 0-1-16,9 0-4 15,12-4 1-15,8-3-4 16,5 0 0-16,-9-4 3 0,-4-8-32 15,-4-6-12-15,-9-5-69 16</inkml:trace>
  <inkml:trace contextRef="#ctx0" brushRef="#br0" timeOffset="538">612 0 184 0,'0'7'71'0,"8"12"-38"0,-4 7-28 0,0-8 19 15,-4 15-2-15,4 23 2 16,1 25-7-16,-1 8 0 16,0-8-10-16,0 4-2 0,-4 4 1 15,0 0-3-15,0 0 0 16,0-15 1-16,0-19 0 16,4-18 4-16,0-26 5 15,1-15-5-15,3-14-2 16,0-15-3-16,1-4-3 0,3-4 1 15,1 4-1-15,-1 7-3 16,0 8 0-16,1 7-1 16,4 8 0-16,-1 7-2 15,1 7 1-15,0 5 3 16,-1 2 1-16,1 5 3 16,-5-1 1-16,1 5-1 15,-1-5-2-15,1-7-26 16,-1-4-12-16,-3-7-32 15,-1-7-11-15,0-4-3 16</inkml:trace>
  <inkml:trace contextRef="#ctx0" brushRef="#br0" timeOffset="838">1078 702 200 0,'25'4'74'0,"-5"0"-40"0,10 3-22 0,-14-7 21 15,9 4-2-15,4-4 4 16,5-4-8-16,-1-3-4 15,4-1-13-15,-3-3-4 0,-5-7-2 16,-13-4 0-16,-12-1 2 16,-8-2-10-16,-12 2-4 15,-9 5-5-15,-4 7-2 16,-1 7 5-16,1 8 4 16,0 7 4-16,0 11 3 15,8 0 9-15,9 4 3 16,8 4 2-16,12 3 4 0,13 8-7 15,8-4-2-15,17-4 1 16,4-3 0-16,4-12-5 16,4-7-4-16,-8-7-142 15,-9-8-74 1,-11-18 97-16</inkml:trace>
</inkml:ink>
</file>

<file path=ppt/ink/ink5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2.4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0 120 0,'0'11'46'0,"0"15"-24"0,0 15-15 16,0-19 13-16,0 4-1 15,0 3 3-15,0 8 1 16,0 4 1-16,0 3-9 16,0-10 12-1,0 3-16-15,0-15 17 16,9 0-16-16,-1-18 2 15,4-1-8-15,1-17-1 16,-1-5-3-16,1-10-15 16,3-1 7-16,-3-7-15 15,4 7 12-15,-5 1-2 16,5 7 6-16,-5 7-3 0,5 7 4 0,-5 12 0 16,1 4 2-16,-5 3 2 15,0 7 0-15,-3 4 2 16,-1 1-1-16,0-1 13 15,0-4-8-15,0-7 11 16,4-3-10-16,5-16 1 16,-1 1-5-16,5-12 0 15,4 5-1-15,0-12-4 16,0 4 1-16,-1-4-6 16,1 11 4-16,-4 4-3 15,-1 11 3-15,-3 7 0 16,4 4 1-16,-13 4 0 15,4 7 0-15,-4 8 2 16,0-1 0-16,0 5 6 16,1-1-3-16,3-11-32 15,4-3 16-15,9-19-101 16,0 0 63-16</inkml:trace>
</inkml:ink>
</file>

<file path=ppt/ink/ink5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2.5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0 196 0,'-8'51'74'0,"8"-51"-40"0,-5 63-31 15,5-41 15-15,0 4-9 16,0-3 6 0,5 2-2-16,3-32-7 0,-4-11-1 15,0-12-43-15,-4-7-19 16,-4 0-35-1</inkml:trace>
</inkml:ink>
</file>

<file path=ppt/ink/ink5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2.6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0 156 0,'4'-7'60'0,"-4"7"-32"0,21 18-33 0,-13-7 10 16,4 4-5-16,13 19 0 15,5-1-66-15,7 4-30 16</inkml:trace>
</inkml:ink>
</file>

<file path=ppt/ink/ink5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3.1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277 592 200 0,'-12'-11'74'0,"-5"3"-40"0,-12 5-35 16,16 3 15-16,-12 7-4 15,-4 0 4-15,-4 5-5 16,0 6-1-16,4 12 0 15,4-1 7 1,4 4-9-16,8 8 15 16,13-8-12-16,9-7 16 15,3 0-15-15,13-18 7 16,4-5-10-16,5-21 2 16,3-4-5-16,5-23 0 0,3-7 0 15,-3-7 0-15,-5-18-7 0,-3-19 0 16,-5-8 1-16,-4 12-15 0,-4 6-3 15,-5 16 8-15,-7 11 6 16,-5 22-3-16,-4 19-1 16,-4 10 1-16,-1 12 3 15,1 18 1-15,-4 26 0 16,0 26 4-16,-1 7 2 16,1 1 0-16,0-5 2 15,3-6 7 1,5 3-6-16,0 3-28 15,9-6 13-15,-1-9-113 16,9-13 69-16,12-24-63 16</inkml:trace>
</inkml:ink>
</file>

<file path=ppt/ink/ink5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3.5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171 769 188 0,'21'-37'71'0,"-17"26"-38"0,0-4-23 16,-4 8 17-16,0-4-11 15,-4-4-2-15,-4 0-10 16,-5 4-3-16,-4 4-1 16,-3 3-3-16,-5 8 0 0,0 3 6 15,0 8 5-15,4 0 2 16,4 7 2-16,5 7-2 16,3 5 1-16,5-5 11 15,8 4-11-15,5-3 9 16,7-4-11-16,9-19 4 15,4-3-8-15,17-22 2 16,0-12-2-16,0-7 0 16,-5-11-6-16,1-11-1 15,0-34-26-15,-13 1-20 16,4 7 25-16,-8-15-2 16,0 15 15-16,-8 0 2 15,-5 22 5-15,-8 11 9 16,0 23-4-16,-12 14 11 15,0 19-1-15,-5 14 1 16,-3 15-5-16,-5 26-3 0,0 34-2 16,0 3 0-16,0 0 2 0,1-3 0 15,7-1 2-15,1-14 7 32,3-4-8-32,5-15-11 15,8-4 2-15,5-29-59 16,3-15 34-16,13-29-36 0,4-12-34 15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4.2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42 206 156 0,'-4'9'60'0,"4"23"-32"0,0 25-22 0,0-29 15 16,0 12-2-16,-5 5 1 16,1 8-5-16,-1 19-1 15,1 30-8-15,-6 7-4 0,6-4 1 16,-1-12 0-16,5-16 1 15,0-8-2-15,5-13 1 16,-1-11 2-16,1-17 2 16,4-11-14-16,0-13-8 15,-4-17-28-15,4-23-12 16,0-33-29 0</inkml:trace>
  <inkml:trace contextRef="#ctx0" brushRef="#br0" timeOffset="224">311 0 152 0,'4'4'57'0,"-4"16"-30"0,-4 25-14 15,-1-17 19-15,1 33-5 16,-5 16 1-16,-5 4-6 16,0 12-4-16,-8 28-10 15,3 9-1-15,6-9 3 0,13-16 0 16,0-16 2-16,0-16-4 15,9-16-3-15,-5-13 6 16,6-11 3-16,-6-17-60 16,1-20-28-16,-1-16-40 15</inkml:trace>
</inkml:ink>
</file>

<file path=ppt/ink/ink5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3.8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163 0 176 0,'4'-11'68'0,"-4"11"-36"0,-4 37-11 0,-5-15 36 16,5 4-32-16,-8 22 10 15,-1 7-21-15,-12 38 0 16,5 3-8-16,-5 19 6 16,8-4-8-16,0 18 3 15,5-11 0-15,8-18 3 16,4-11-14-16,4-22-7 16,4-23-67-16,5-22-31 15,3-22 1-15,1-18 3 16</inkml:trace>
</inkml:ink>
</file>

<file path=ppt/ink/ink5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4.1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0 323 252 0,'42'26'93'0,"-22"-11"-50"0,14-1-26 16,-14-6 25-16,10-5-11 16,3-6-3-16,8-8-12 15,1-4-3-15,0-4-7 16,-1-3-4-16,-3-4-1 0,-9-7-1 15,-12-8 2-15,-13-18-1 16,-13 4 2-16,-11 10-7 16,-14 12 1-16,-7 11-4 15,-1 18 2-15,0 19-2 16,1 15 0-16,-1 14-1 16,5 0 0-16,12 12 7 15,12 14 5-15,13 15 7 0,9-4 3 16,11-10-5-16,14-5-1 15,12-14 0-15,3-11 0 16,14-12-40-16,3-10-15 16,-7-12-98-1</inkml:trace>
</inkml:ink>
</file>

<file path=ppt/ink/ink5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4.2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0 340 0,'16'0'129'0,"13"18"-70"0,5-3-67 0,-26-11 23 16,0 0-149-16,-4-1-60 15,-4-3 83-15,-16-3 45 0</inkml:trace>
</inkml:ink>
</file>

<file path=ppt/ink/ink5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5.1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46 188 0,'17'-23'71'0,"-1"12"-38"0,9 0-28 0,-8 11 17 15,8 0-12-15,8 8-3 16,5 6 0-16,-1 9 0 15,-4 10-3-15,1 11-3 0,-14 19 0 16,-7 4 1-16,-9 7 3 16,-12-8 0-16,-5-21 2 15,5-8-2-15,-17 0 2 16,8-8-2-16,-12-3 0 0,4-4-6 16,-8-7 1-16,4-4 4 15,-5-11 2-15,-3-7-7 16,12-4-4-16,13 0 0 15,12-1 3-15,16 5-4 16,13 3 0-16,13 4 3 16,8 0 3-16,0 0 1 15,4 4 2-15,12 0 0 16,1-1 3-16,0 1-19 16,-9-4-5-16,-8-4-87 15</inkml:trace>
</inkml:ink>
</file>

<file path=ppt/ink/ink5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5.5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347 0 204 0,'-83'23'77'0,"41"17"-42"0,-28 27-30 0,41-23 19 16,-5 12-4-16,1 14 0 15,8 8-2-15,4 14-1 16,9 23-9-16,12 7-3 0,12-41-1 16,-3-14 2-16,32 21 3 15,-8-10 0-15,30 0 2 16,-9-12 5-16,33-21 4 16,-12-8-4-16,29-26-1 0,-12-4-5 15,8-33-1-15,37-40 1 16,-25-31 4-16,-24-13-8 15,-26-1-1-15,-25-11-1 16,-24-15 0-16,-30-8-2 16,-20 16-2-16,-21 14-2 15,-21 23-1-15,-5 33-3 16,1 26 1-16,0 14 1 16,8 19 2-16,8 19-8 15,9 17-1-15,21 27-144 16,20-7-67-1,13-8 111-15</inkml:trace>
</inkml:ink>
</file>

<file path=ppt/ink/ink5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45.7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1294 404 0,'17'-11'151'0,"-13"15"-82"0,21 0-186 0</inkml:trace>
  <inkml:trace contextRef="#ctx0" brushRef="#br0" timeOffset="10239">1 0 344 0,'0'8'0'0,"0"10"2"15,0-3 3-15,0 14 4 16,0 5 2-16,0 3-3 16,0-8 0-16,0 38-5 15,0-12 0-15,0 23 3 0,0-8-1 16,4 15 0-16,0-14-1 16,4 14 0-16,1-11 0 15,-1-4 2-15,0-11-1 16,1-11 0-16,-1-4-1 15,0-25 0-15,1-23-53 0,-1-18-22 16,5-8-37 0</inkml:trace>
  <inkml:trace contextRef="#ctx0" brushRef="#br0" timeOffset="10539">354 289 176 0,'13'-34'68'0,"-13"31"-36"0,0 3-22 0,-4 3 17 15,-5 5-9-15,-3 10 0 16,-9 8-11-16,-8 11-2 16,-4 7-3-16,-5-3 1 0,1 4 2 15,-1-5-4-15,5 1-1 16,4-8 0-16,4 0 2 0,8-3-3 16,5 0-2-16,8-5-1 15,12-10 3-15,-4 0-2 16,17 7 1-16,-4 0 6 15,16 4 5-15,-4-3-5 16,9-1 0-16,-5-4 2 16,13-3 1-16,-9 0-1 15,5-8-1-15,-9 1-47 16,0-8-22-16,-8 0-36 16</inkml:trace>
  <inkml:trace contextRef="#ctx0" brushRef="#br0" timeOffset="10869">483 821 172 0,'13'4'66'0,"8"0"-36"0,8-4-18 0,-13 0 21 15,14-4-8-15,3 0-2 16,8-3-5-16,5-4-1 16,0-8-9-16,-4-3-3 0,-5-4 1 15,-8-4-1-15,-4-3 2 16,-8-11-4-16,-9 3-2 15,-8 8-20-15,-12 7-10 16,-9 11 10-16,-8 11 6 16,-5 19 8-16,-3 7 5 15,4 8-1-15,4 11-2 16,8-4 10-16,4 0 5 0,13 0 3 16,12 3 1-16,9 1-4 15,4-15-2-15,-5-4-4 16,18-3 1-16,-5-5 0 15,17-6 1-15,-9-5-73 16,9-6-32-16</inkml:trace>
  <inkml:trace contextRef="#ctx0" brushRef="#br0" timeOffset="11199">1241 799 192 0,'0'4'71'0,"8"3"-38"0,4 0-19 15,-3-7 20-15,7 0-2 16,5 0 1-16,4-3-7 0,4-5-2 16,0 1-13-16,0-8-7 0,-8-3 0 15,-4-5 1-15,-9-2 2 16,-8-5-6-16,-8 0-2 16,-9 8-14-16,-8 4-5 15,-8 14 8-15,-4 8 7 16,-1 7-2-16,5 11 3 15,4 8 0-15,4-1-1 16,12 4 4-16,13 8 0 16,13 4 7-16,16-1 4 15,13-7-3-15,7-11 1 16,6-8-1-16,7-10 1 0,5-16-2 16,3-10-1-16,-3-4-63 15,-9-4-27-15,-4 4-29 16</inkml:trace>
  <inkml:trace contextRef="#ctx0" brushRef="#br0" timeOffset="11559">1994 510 232 0,'-13'26'88'0,"5"-7"-48"0,-9 22-36 0,13-19 19 15,-4 15-11-15,-1 0 1 16,5 14-2-16,0 20 1 15,4 25-6-15,4 11-4 0,5-14 1 16,-1 10 0-16,0-29 3 16,0-11-1-16,1 7 0 15,-1 23-1-15,-4-23 0 16,-4-40 0 0,-8-23-46-16,-5-29-19 0,-7-12-58 15</inkml:trace>
  <inkml:trace contextRef="#ctx0" brushRef="#br0" timeOffset="11770">2152 518 224 0,'58'33'85'0,"-29"-25"-46"0,17 3-32 15,-21 0 18-15,4 4-9 16,4 3 1-16,-8 4-6 15,-4 0-1-15,-9 4-6 16,-16-4-3-16,-12 1 2 0,-18 3 2 0,-3-1 4 16,-9 1-13-16,-4-7-4 15,0-4-116 1</inkml:trace>
</inkml:ink>
</file>

<file path=ppt/ink/ink5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3:58.5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17 739 176 0,'-17'0'66'0,"17"8"-36"0,8 6-18 0,1-10 19 15,-1 0-5-15,8 0-1 16,5-4 0-16,8-8-1 16,5-7-13-16,3-7 2 0,5-11 1 15,-1-15-5-15,-3-4-1 16,-9 0-4-16,-12 1-1 16,-13 2-1-16,-13 12 1 15,-11 4-4-15,-5 18 0 0,0 12-4 16,-4 14 1-16,-1 22-3 15,5 15 2-15,5 11-2 16,7 4 0-16,9 0 6 16,8 4 2-16,9-1 5 15,7-3 1-15,14-11-1 16,16-12-1-16,8-14 3 16,4-15 3-16,1-14-2 15,-5-12 2-15,0-11-4 16,-8-7-2-16,-4-12-38 15,-9-10-17-15,-8-15-28 16,-4 3-12-16,-4 15 33 16,-4 15 20-16,-5 11 25 15,-3 23 40-15,-1 18 18 16,-4 14-11-16,-4 8-5 16,0 8-7-16,0 3 0 15,0 7-13-15,0 4 1 0,0-7 0 16,0-8-2-16,4-7 0 15,0-11 8-15,1-11 4 16,3-15-7-16,0-15-3 16,5-11-6-16,3-3-2 15,5-12 1-15,4 0 0 16,4-3-5-16,5 7-1 16,-5 7-2-16,-4 16 0 15,0 3 0-15,-5 14 0 16,1 5 3-16,-4 10 0 0,-1 1-2 15,-3-1 2-15,-5 4 1 16,1 1 0-16,-1-1 2 16,0-4 1-16,5-18-39 15,3-7-31 1,-3-8-16-16,3-7-15 16</inkml:trace>
  <inkml:trace contextRef="#ctx0" brushRef="#br0" timeOffset="210">1552 0 176 0,'25'-8'68'0,"-13"27"-36"0,1 10-22 15,-9-10 20-15,-4 10-3 16,0 8 4-16,0 23-4 0,0 21-2 16,0 11-13-16,-4 8-5 0,-1-11-1 15,5 0 1-15,0-1 1 16,5-14 0-16,-1-14 0 15,-4-16-9-15,-4-18-4 16,-5-19-81-16,1-10-35 16</inkml:trace>
  <inkml:trace contextRef="#ctx0" brushRef="#br0" timeOffset="362">1339 388 252 0,'50'15'96'0,"-12"-19"-52"0,12-11-54 16,-17 12 16-16,17-1-6 16,8 0 2-16,0 4-74 15,-3-4-33-15,-1 4 17 16,-9 0 13-16</inkml:trace>
  <inkml:trace contextRef="#ctx0" brushRef="#br0" timeOffset="573">2072 525 200 0,'0'63'74'0,"0"-45"-40"0,0 27-27 0,-4-23 18 16,-1 4-11-16,1 7-1 16,0 8-5-16,0 3-3 15,0 0-2-15,0-3-3 0,-1-8 3 16,1-11 4-16,4-7 4 15,-4-15-33-15,4-15-12 16,-4-7-71 0</inkml:trace>
  <inkml:trace contextRef="#ctx0" brushRef="#br0" timeOffset="707">2093 37 228 0,'8'-8'88'0,"0"16"-48"0,5-5-47 0,-5 1 16 0,0 0-10 16,5 3-2-16,3-3-95 16,5 3-42-16</inkml:trace>
  <inkml:trace contextRef="#ctx0" brushRef="#br0" timeOffset="944">2459 329 180 0,'-5'70'68'0,"-3"-33"-36"0,-4 48-24 15,3-52 16-15,-3 12-10 16,-1-1-3-16,1-3 0 16,-1-8 0-16,1-3-5 15,4-8 11-15,3-7 6 0,1-8-7 0,8-11-2 16,1-10-8-16,3-16-2 16,4-25 0-16,1-5 0 15,4-6-5-15,8 7 1 16,-1 7-2-16,1 11-2 15,5 4-22-15,-1 11-7 16,-4 11-83 0</inkml:trace>
  <inkml:trace contextRef="#ctx0" brushRef="#br0" timeOffset="1304">2721 728 212 0,'-4'45'82'0,"4"-34"-44"0,8 0-20 0,0-4 23 0,5-3-10 16,3-4-1-16,13-8-11 16,9-6-4-16,3-9-8 15,1-10-5-15,0-11 1 0,-5-8-2 16,-4-15-1-16,-8 1-17 16,-12 7-6-16,-9 7-2 15,-12 19 0-15,-13 10 9 16,-8 12 7-16,-9 19 4 15,-3 18 0-15,3 22 17 16,5 7 6-16,4 8 5 16,8 0 3-16,9 0-10 15,7-4-2-15,14 0 1 16,12-7 2-16,16-4 0 16,9-11 1-16,8-11-5 0,0-11 0 15,0-15-6-15,-4-11 1 16,-8-8-100-16,-9-3-42 15,-17-19-4 1</inkml:trace>
</inkml:ink>
</file>

<file path=ppt/ink/ink5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00.4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0,'13'51'74'0,"-5"-3"-40"0,4 38-27 0,-3-42 20 16,3 11-5-16,1 12-1 16,3 18-7-16,1 15-1 15,4-4-8-15,-1-7-3 0,5-12 1 16,0-14 7-16,-4-18 5 15,0-12 10-15,0-15 5 16,0-21-12-16,4-23-5 0,8-22-6 16,4-23-2-16,5-2-1 15,0-24 0-15,-1-14-2 16,1-7-2-16,-5 11 1 16,-8 22-1-16,-4 18-29 15,-4 15-10-15,-4 12-87 16,-5 21-55-1,-4 12 79-15</inkml:trace>
  <inkml:trace contextRef="#ctx0" brushRef="#br0" timeOffset="495">815 706 160 0,'0'48'63'0,"0"7"-34"0,0-3-19 0,0-30 20 15,0 1-7-15,-4 3 1 16,0-4-4-16,0-4-3 16,4-3-9-16,0-4 4 0,0-11 1 15,8-7-4-15,1-12-3 16,3-18-3-16,5-11-3 16,-1-7 1-16,1-1-1 15,0 8-3-15,-1 4 2 16,1 14-1-16,-5 12-2 15,-3 10-2-15,-1 12 1 16,-4 14 1-16,-4 8 2 0,0 19 1 16,0 3 1-16,0-4-3 15,0 1 2-15,0-8 1 16,4-8 2-16,1-3-1 16,7-11 2-16,1-8 2 15,7-11 4-15,1-10-4 16,8-20-1-16,0-10-2 15,5-8 1-15,3 0-4 16,-4 8 0-16,1 3-4 16,-5 16 1-16,-4 10 6 15,-4 11 6-15,-5 15-2 16,-3 11 2-16,-9 23-3 16,0 6 2-16,-4-2-2 15,0-1 0-15,4-4-1 0,0-7 0 16,0-4-132-1</inkml:trace>
</inkml:ink>
</file>

<file path=ppt/ink/ink5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01.41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 0 172 0,'-8'22'66'0,"4"11"-36"0,0 26-15 16,-1-29 18-16,1 11-12 0,0 14-2 15,4-3-7-15,0-4-2 16,4-11-6-16,0-4 2 0,5-11 0 16,-1-10-2-16,0-12-3 15,1-12-51-15,-5-25-24 16,-4-7-22 0</inkml:trace>
</inkml:ink>
</file>

<file path=ppt/ink/ink5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01.5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7 160 0,'0'-11'63'0,"9"18"-34"0,3 4-34 0,1 0 10 15,3-3-5-15,5-1 0 0,8 1-69 16,4-1-30-16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6.6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77 0 228 0,'9'21'85'0,"0"-9"-46"0,-4 4-41 0,-5-4 14 16,0 0-4-16,-5 0 0 15,-4 0-2-15,-5 1-1 16,-4-5-3-16,0 0-26 0,-5 0-9 16,10 4-67-16</inkml:trace>
</inkml:ink>
</file>

<file path=ppt/ink/ink5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01.8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54 100 196 0,'-13'52'74'0,"9"-8"-40"0,-13 16-29 16,13-27 17-16,-4 0-6 15,4-3 1-15,0-8 2 16,4-7 2-16,0-23-11 16,8-14-3-16,4-15-1 0,9-15-3 15,4 4-2-15,4-7-3 16,4 3 1-16,-3 4-1 0,-5 15 0 15,-5 10 0-15,-3 12-2 16,0 11 7-16,-9 8 3 16,0 7 1-16,-4 7 3 15,1 11-1-15,-1 11 2 16,0 1-4-16,0 3-2 16,4-4 0-16,5 1-1 15,-1-16-51-15,9-7-22 16,-4-22-52-1</inkml:trace>
</inkml:ink>
</file>

<file path=ppt/ink/ink5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02.5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 65 148 0,'4'37'57'0,"-4"-11"-30"0,-4 14-21 0,4-21 17 15,-4 3-5-15,-4 4 1 16,3 7-8-16,1 8-4 16,0-4-4-16,0-4-3 0,0-7 3 15,4-7 4-15,0-12 4 16,8-14-6-16,0-12-1 0,5-7-2 16,-1-3-2-16,5-5-2 15,-4-3-1-15,3-3-3 16,1 14-1-16,-1 4-1 15,1 11 2-15,-4 7 4 16,-1 11 1-16,1 4-2 16,-5 4 2-16,-4 4 3 15,0 3 1-15,0 0-4 16,1 0 1-16,-1-3 2 16,0-8 1-16,0-7 1 15,4-8 2-15,5-7-3 16,-1-4 0-16,5-7-3 15,0 0-1-15,-1-1-1 16,-3 5-2-16,-1 7 0 0,1 7 0 16,-5 11 3-16,0 5 0 15,1 2-2-15,-5 5 2 16,0 7 1-16,4 3 2 16,1 1-1-16,3-4 2 15,5-4-18-15,-1-11-6 16,5-4-63-1</inkml:trace>
  <inkml:trace contextRef="#ctx0" brushRef="#br0" timeOffset="330">649 261 176 0,'8'-4'68'0,"0"8"-36"0,13-4-15 15,-8 0 22-15,3 0-2 16,9-4 0-16,4-3-14 15,9-12-4-15,-1-3-11 16,1-7-5-16,-5-1 0 0,-8-7 0 16,-8-4 1-16,-13 8-20 15,-4 3-9-15,-17 19 2 16,-4 11 2-16,-8 11 11 16,-4 15 5-16,0 11 8 15,-1 4 6-15,1 7 6 16,8 15 5-16,13 15-4 15,8-4-1-15,12 0-5 0,9-8 1 16,7-14-2-16,10-15 2 16,7-11-4-16,5-15-2 15,8-19-16-15,9-17-7 16,-9-16-51-16,-4-15-20 16</inkml:trace>
  <inkml:trace contextRef="#ctx0" brushRef="#br0" timeOffset="856">1419 6 204 0,'-13'15'77'0,"5"10"-42"0,-1 16-26 0,5-19 22 15,-4 4-6-15,0 4 0 16,-1 10-9-16,1 12-5 0,0 7-6 16,-1 12 1-16,1-5 0 0,4-3-2 15,0-19-3-15,8-21 11 16,4-12-5-1,5-26-1-15,-1-11-3 16,5-15 0-16,4-14-4 16,4-1 0-16,-1 8 1 15,1 0 0-15,5 8-3 16,-5 10 0-16,-5 8-1 16,-3 11 0-16,-5 14 3 15,-3 9 0-15,-5 2 1 16,-4 9 0-16,-4 2-3 15,0 9 2-15,-1 3 1 16,1-4 2-16,-4 0-1 16,4-3-1-16,0-12 3 0,4-10 0 15,4-12-17-15,4-7-5 16,0-11-4-16,5-8-2 16,8-3 8-16,8 0 5 15,4-1 5-15,0 5 4 16,1 3 2-16,-1 11 1 15,-8 4-3-15,-4 11 2 16,-5 7 1-16,-7 4 0 16,-5 8 0-16,-4 7 2 15,-4 3-1-15,0 5-1 16,4-1 1-16,0-7-1 16,4-4-51-16,4-11-23 0,0-7-9 15</inkml:trace>
  <inkml:trace contextRef="#ctx0" brushRef="#br0" timeOffset="1110">2159 183 192 0,'-37'19'71'0,"24"-4"-38"0,-12 10-21 16,17-10 21-16,-9 11-6 15,9 11-1-15,0 4-8 16,8 14-3-16,8-10-9 15,4-1 7-15,9-14 6 0,8-8-1 16,0-26-1-16,5-7-7 0,3-15-2 16,1-7-2-16,-9-8 1 15,-13 4-6-15,-12 4-1 16,-12 0-40-16,-13-1-18 16,-8 5-74-1,0 3-35-15,4 0 85 16</inkml:trace>
  <inkml:trace contextRef="#ctx0" brushRef="#br0" timeOffset="1366">2479 95 168 0,'46'18'66'0,"-25"-3"-36"0,-4 14-26 0,-5-10 15 0,-8 3-11 15,-4 8-2-15,0 7-2 16,-4 7 0-16,0 4-2 15,0 4-2-15,0 0 1 0,-1-8 5 16,5-14 6-16,0-34 29 16,5-11-15-1,3-11-6-15,4-14-10 16,1-1-5-16,8-7-5 16,-1 0 0-16,1 0-16 15,0 7-4-15,0 4-94 16</inkml:trace>
</inkml:ink>
</file>

<file path=ppt/ink/ink5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04.4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254 52 172 0,'0'22'66'0,"0"12"-36"0,0-1-11 0,0-18 23 15,-4 7-10-15,0 7-1 16,0 5-12-16,4-1-4 16,8-3-8-16,4-8 6 0,13-11 4 15,9-11-7-15,7-15-3 16,1-7-4-16,4-4 0 16,4-7-2-16,4-8-1 15,-4-7 3-15,-5 4 0 16,-7 7-4-16,-9 7-1 0,-17 8-4 15,-12 7 1 1,-4 11 3-16,-4 8-1 16,-5 11 1-16,1 7 2 15,-5 8 0-15,1 3-3 16,3 11 0-16,1 15 2 16,3 19 2-16,5 3 0 15,4 8-1-15,4-11 1 16,1-4-1-16,3 3 0 15,0-3 0-15,-4-7 0 16,-4 3 0-16,-4-7 0 0,-4-7 0 16,-9-5 2-16,-8-6 1 15,-8-8-1-15,-9-4 1 16,-12-7-2-16,0-4-1 16,-4-3 1-16,4-8 1 15,0-8-1-15,4-3-1 16,4-7-21-16,0-4-11 15,5-4-17-15,3-14-5 16,13-1-50 0</inkml:trace>
</inkml:ink>
</file>

<file path=ppt/ink/ink5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04.6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0 340 0,'50'0'126'0,"-21"15"-68"0,21 11-83 16,-21-22 14-16,-12-4-129 16,-13-11-52-16</inkml:trace>
</inkml:ink>
</file>

<file path=ppt/ink/ink5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23.25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433 299 168 0,'-9'-37'66'0,"9"22"-36"0,4-7-22 16,-4 15 18-16,5-1-13 16,-1 5-2-16,4 6-7 15,0 12-1-15,-3 15-1 16,-5 7 1-16,0 29 2 0,-5 30-4 0,5 15-1 16,0-3 2-16,5-27 1 15,-1-14-1-15,4 25-2 16,0-14 3-16,1 3 0 15,-1-14-6-15,0-12 0 16,1-7-41-16,-5-22-18 16,-4-4-21-1</inkml:trace>
  <inkml:trace contextRef="#ctx0" brushRef="#br0" timeOffset="182">29 691 192 0,'-29'-4'74'0,"21"4"-40"0,8 0-35 0,0 0 12 0,8 4 6 16,9-4 6-16,3-4-8 16,10-3-1-16,15 0-8 15,14-1-4-15,3 5 1 0,9-1 0 16,-5 0 3-16,1 4-38 16,-9-7-16-16,-4 7-53 15</inkml:trace>
  <inkml:trace contextRef="#ctx0" brushRef="#br0" timeOffset="510">674 946 164 0,'-8'30'63'0,"8"-30"-34"0,8 15-16 16,-4-12 19-16,4 5 2 0,1-5 1 16,7 1-5-16,-3-4-2 15,16-7-15-15,-4 3-3 0,8-18 0 16,9-19-4-16,-5-7-1 15,-12-4-2-15,-8 1 0 16,-13-1-9-16,-8 11-1 16,-13 12-3-16,-4 10-1 15,1 15 3-15,-1 12 5 16,4 21 0-16,5 5-1 16,-1 6 0-16,9-6 0 15,0-5 0-15,12 4 0 16,-4-3 3-16,21 0 2 15,-4-5 4-15,17 1 2 16,-5-3-17-16,17-9-7 0,-9-3-47 16,13-7-19-16,-8-4-8 15</inkml:trace>
  <inkml:trace contextRef="#ctx0" brushRef="#br0" timeOffset="734">1593 588 168 0,'-45'22'66'0,"11"0"-36"0,-11 45-15 16,28-38 18-16,-4 12-5 16,-4 3-2-16,13-11-10 15,-1-3-3-15,5 14-7 16,0-3-2-16,12 3 2 0,0-3-1 0,17-4 2 16,-5-7-2-16,22-12 0 15,-5-3-1-15,17-26 2 16,-8 3-19-16,7-14-8 15,31-33-27-15,-18-19-12 16,-8-19-39 0</inkml:trace>
  <inkml:trace contextRef="#ctx0" brushRef="#br0" timeOffset="1110">2039 0 200 0,'-9'29'74'0,"5"30"-40"0,-8 8-24 0,7-30 17 15,-3 7-9-15,-4 19-3 16,-5 22-4-16,4 19 0 0,5-30-6 16,0-11-1-16,0 25 2 0,-1-17-3 15,5 6-2-15,0-10 0 16,4 3 1-16,0-11 5 16,4-18 4-16,0-8-4 15,5-33 1-15,-5 0-5 16,4-22-2-16,0 4-9 15,5-16-3-15,8-14-1 16,-1 7 0-16,1 12 4 16,0 10 3-16,0 12 0 15,0 11 4-15,-5 10-2 16,-7 1 1-16,-1-4 2 16,-4 15 2-16,0-4-1 0,0 15 2 15,1-7-2-15,3 0 2 16,0-5-2-16,5-6 2 15,-5-4-77 1,9-23-69-16,-1-10 35 16</inkml:trace>
  <inkml:trace contextRef="#ctx0" brushRef="#br0" timeOffset="1636">2584 758 200 0,'4'26'74'0,"0"-1"-40"0,-12 12-22 0,3-14 21 15,-3 3-6-15,-4 3-1 16,-1 4-12-16,-4 8-4 0,5 3-6 16,-1-3-3-16,1-8 2 0,4-7 0 15,4-7 1-15,4-19 2 16,4-11 1-16,4-8-8 16,4-7-4-16,5-3-19 15,8-8-10-15,0-4 13 16,4 4 7-16,0 4 6 15,5 7 6-15,-1 11-1 16,-4 8 1-16,-4 10 2 16,-8 16 0-16,-9-1 13 15,-8 5 6-15,-4 2-3 16,-5 9 1-16,1 3-6 16,0-4-1-16,-1-3-4 0,1-5-1 15,4-6 1-15,4-15 3 16,4-12-6-16,9-7-2 15,3-3-19-15,9-4-8 16,13 0-2-16,-5 3 2 16,4 1 12-16,1 3 5 15,-1 7 7-15,-3 5 1 16,-9 3-2-16,-5 7 2 16,-7 12 1-16,-5 7 2 15,-8 11 5-15,0 3 6 16,-4 8-5-16,0 0 0 15,0-7-2-15,-5-4-1 16,5-11-6-16,0-15-1 16,4-18-101-16,4-16-45 15,0-14 72-15</inkml:trace>
  <inkml:trace contextRef="#ctx0" brushRef="#br0" timeOffset="1772">3191 532 264 0,'-4'-11'99'0,"8"22"-54"0,4 8-53 16,-4-8 16-16,1 3-6 16,-1 5 1-16,4 11-109 15,5 3-50-15,7 0 71 16,9-3 38-16</inkml:trace>
  <inkml:trace contextRef="#ctx0" brushRef="#br0" timeOffset="1995">3678 887 200 0,'-21'-4'74'0,"4"8"-40"0,-16 15-27 0,12-5 18 15,-12 5 4-15,-9 7 5 16,5 14-14-16,4 12-4 16,3 18-10-16,10-3-2 0,3-4 0 15,13-4 0-15,12-11 0 16,13-3 2-16,12-8 1 15,5-15-21-15,7-8-8 16,5-6-35-16,4-16-14 16,1-6-34-1</inkml:trace>
</inkml:ink>
</file>

<file path=ppt/ink/ink5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25.79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289 758 216 0,'4'-19'82'0,"-12"19"-44"0,-17 0-22 16,12 4 22-16,-7 3-14 15,-9 4-3-15,-5 12-4 16,-3 6 2-16,4 8-11 16,-5 11 0-16,13 4-1 0,4-4-3 15,13-7-3-15,8-4 4 16,4-11 1-16,13-12 0 16,4-6-1-16,4-27-3 15,12-3 1-15,-4-7-22 0,5-8-7 16,-5 7-11-1,-8 8-3-15,-4 3 15 0,-9 16 7 16,1 10 14 0,-5 4 9-16,0 8 7 15,5 10 0-15,3 1 1 16,9-1 6-16,5-6 5 16,3-5-7-16,8-7 1 15,1-7 0-15,4-26 3 16,4-12-5-16,0-17-1 15,4-5-7-15,0 1-3 16,-4-12-2-16,-4-25 0 16,-9-23-2-16,-8 0 2 0,-4-10-22 15,-8 14-7-15,-9 7 11 16,-4 23 5-16,-8 25 0 16,-8 27 2-16,-9 18-1 15,-8 18 3-15,-5 19 6 16,1 15 4-16,-4 25 12 15,3 30 5-15,5 8-9 16,4 3-4-16,9 0-5 16,7 8 0-16,9-4 2 15,13-8 4-15,3-17-31 16,9-20-12-16,13-10-111 16</inkml:trace>
</inkml:ink>
</file>

<file path=ppt/ink/ink5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25.91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0 356 0,'-4'0'134'0,"13"11"-72"0,3 0-72 0,-4-7 20 16,1-1-162-16,3 1-67 16</inkml:trace>
</inkml:ink>
</file>

<file path=ppt/ink/ink5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29.50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0 362 160 0,'38'22'63'0,"-1"-11"-34"0,26 8-19 0,-26-12 20 16,26-3 2-16,24 0 3 16,25-4-8-16,5 0-4 15,20-8-13-15,0 1-2 0,-8-4-1 16,-12 0-1-16,-13 0-1 15,-17-8-6-15,-20-7-1 16,-17 4-63-16,-17 0-27 0,-21 0-10 16</inkml:trace>
  <inkml:trace contextRef="#ctx0" brushRef="#br0" timeOffset="240">1074 0 200 0,'58'11'74'0,"-12"0"-40"0,25 7-24 16,-34-7 20-16,17 4 2 16,13-4 3-16,28 4-13 15,1 7-3-15,0 4-11 16,-9 0-5-16,-12 11 0 0,-17 0-2 16,-20 4 2-16,-26 3 0 0,-20 0 3 15,-25 5-1-15,-26-9 2 16,-11 1-9-16,-10-4-3 15,1-8-74-15,-4 5-35 16,8-8 3 0</inkml:trace>
</inkml:ink>
</file>

<file path=ppt/ink/ink5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30.26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0 207 188 0,'-12'-7'71'0,"29"29"-38"0,-13 15-41 0,0-7 10 16,4 18 3-16,1 11 4 15,-1-4 2-15,-4 12 3 16,0 18-7-16,-4 11-2 0,0 0-1 16,0-11 0-16,0-11 0 15,0-18 15-15,0-15 10 16,0-16 0-16,0-25 3 16,4-18-16-16,5-26-7 15,7-23-5-15,1-11-1 16,8-14-2-16,0-15-1 15,0 7-2-15,4 11 1 16,0 11-4-16,4 16 1 16,-4 10-51-16,-4 22-21 0,-4 19-40 15</inkml:trace>
  <inkml:trace contextRef="#ctx0" brushRef="#br0" timeOffset="601">333 740 212 0,'13'33'79'0,"-1"-25"-42"0,13-5-19 16,-8-3 25-16,8-7-11 15,12-8-3-15,5-11-15 16,4 0-6-16,-5-7-5 16,1-11 0-16,-9-8 2 0,-12-11-7 15,-5 0-3-15,-11 8-19 0,-5 14-10 16,-9 15 9-16,-7 19 4 15,-5 25 10-15,0 12 7 16,4 7 1-16,1 11-1 16,3 0 3-16,5 7 2 15,4 12 6-15,4 3 6 16,8 0-1-16,13-10 3 16,8-9-6-16,9-17-1 15,7-8-2-15,5-38 1 16,17-13-2-16,12-16 0 15,8-7-6-15,-8-4 1 16,-4-11 0-16,-8-3 2 16,-9-8-1-16,-12 15-1 0,-17 14-2 15,-17 12-1-15,-12 25-1 16,-12 12 0-16,-9 11 0 16,-4 7 3-16,-4 4-2 15,4 4 1-15,4-1 6 16,9 1 2-16,8-1 2 15,8 5 2-15,12-1 1 16,9 4 3-16,9 0-1 16,-1 0 2-16,4 4-8 15,-3 3-4-15,-5-7-2 16,-13-4 1-16,-7 0 3 16,-13-7 2-16,-5-3-1 15,-3-9-1-15,-5-6-1 16,0-12 0-16,1-18-22 0,-1-11-10 15,5-19-66-15,3 4-28 16,9-11 12 0</inkml:trace>
  <inkml:trace contextRef="#ctx0" brushRef="#br0" timeOffset="810">1931 0 216 0,'16'22'82'0,"-11"8"-44"0,-10 29-36 0,1-22 17 16,0 22-6-16,0 19 2 16,-4 0-6-16,-1-4-1 15,5 7-4-15,0 4 2 0,0 4 0 0,4-15 0 16,0-15 1-16,0-15-2 16,-4-33-38-1,-5-14-21-15,-7-19-57 16</inkml:trace>
  <inkml:trace contextRef="#ctx0" brushRef="#br0" timeOffset="946">1590 414 252 0,'-9'-7'93'0,"18"11"-50"0,16-4-39 16,-5 0 19-16,14 0-11 16,7 3 1-16,9-6-6 15,8 3 1-15,9 0-5 0,4 3-30 0,-1-3-15 16,1 4-75-1</inkml:trace>
  <inkml:trace contextRef="#ctx0" brushRef="#br0" timeOffset="1606">2497 370 280 0,'-13'-37'104'0,"5"19"-56"0,-9 7-52 0,5 11 18 15,-9 11-8-15,-4 11-1 16,-8 7 3-16,-1 8 3 16,5 8-6-16,4-1 1 0,4 1 4 15,5-1-2-15,7 0 1 0,5 1-3 16,13-8 1-16,7-8 2 16,9-10 5-16,9-12-6 15,3-14 0-15,0-8-2 16,1-7 1-16,-5 0-6 15,-4-8-1-15,-8-7-33 16,-4-4-13-16,-5 8 5 16,-8 11 6-16,-4 7 16 15,-4 11 7-15,0 12 5 16,-4 3 3-16,4 7 6 16,-1 4 6-16,5 1 2 15,0 3 4-15,9-1 2 16,3-2 2-16,5-5-1 15,4-7 1-15,4-7-3 0,4-11 1 16,12-1-9-16,-3-7-4 16,3-7-2-16,1-4-1 15,4-3 0-15,-5-1 2 16,1 1-3-16,-5 3 0 16,-3 7-6-16,-9 8-3 15,-5 11 1-15,-3 11 0 16,-9 8 3-16,-3 7 4 15,-5 3-1-15,-5 8 1 16,-7 7 2-16,-1 8 0 16,1-4 0-16,-1 0 2 0,5-11-1 15,4-11 2-15,4-15 13 16,8-14 9-16,9-16-12 16,4-10-5-16,4-8-5 15,8 0-3-15,0-8 1 16,1-7-1-16,-1 1-11 15,0-5-3-15,-4-3-31 16,5 4-12-16,-5-1-75 16</inkml:trace>
  <inkml:trace contextRef="#ctx0" brushRef="#br0" timeOffset="1805">3674 52 220 0,'4'30'82'0,"-8"3"-44"0,-4 26-33 16,3-26 17-16,1 19-6 0,0 11 1 16,0 0-7-16,0-4-4 15,4 0-3-15,-4 0 0 0,0 4 2 16,-1-7-7-16,1-12 0 16,-4-14-49-16,-9-12-18 15,1-7-33 1</inkml:trace>
  <inkml:trace contextRef="#ctx0" brushRef="#br0" timeOffset="1939">3308 422 292 0,'41'-4'110'0,"1"4"-60"0,29-7-56 16,-25 3 17-16,16-11-18 15,13 0-3-15,4 4-114 16,25-14-49-16</inkml:trace>
</inkml:ink>
</file>

<file path=ppt/ink/ink5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32.64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96 0 180 0,'-12'41'68'0,"4"-12"-36"0,-9 20-20 0,9-27 19 16,-1 4-5-16,-3 3-1 0,-1 4-11 15,5 4-4-15,4 0-6 16,0-3-1-16,4-8 3 0,0-12 1 15,4-6 1-15,0-12-24 16,-4-11-11-16,0-3-40 16,-4-8-15-16,0-11-3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30.2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4 478 140 0,'0'-45'52'0,"-4"25"-28"0,-1 8-11 0,10 12 19 16,4 0-16-16,0 0-6 16,-5 16 0-16,5 12 1 15,1 9-6-15,-1 7-3 0,-9 5 1 16,0-1 2-16,0 5 4 15,-5 8-2-15,1 0-2 16,-1-1 0-16,5-15-1 16,0-9 0-16,0-12 0 15,5-11 13-15,-1-13 8 16,10-17-14-16,-1-7-6 0,1-8-2 16,4-13 0-16,5-11-1 15,0-1 1-15,0 12-7 16,-5 9 1-16,0 16-4 15,-9 16 0-15,0 0 1 16,-4 16 2-16,-1 16-1 16,-4-4 4-16,0 5 0 15,-4 7 1-15,4 1 0 16,0-9 0-16,0 0 0 16,0-12 2-16,9-8 3 15,0-12 4-15,5-8-2 0,4-8-2 16,5-8-2-16,8-13 0 15,10-7-2-15,5-9-1 16,-5 0-2-16,-5 13-1 16,1 20-5-16,-14 16 0 15,-5 12-1-15,-5 12 3 16,-3 8 4-16,-1 8 1 16,-9 5 3-16,0-5 3 15,0 5 0-15,-5 3 0 16,1 1-1-16,4-1 2 15,0 0 1-15,4-11 1 16,5-9-42-16,0-8-16 16,5-8-60-1</inkml:trace>
  <inkml:trace contextRef="#ctx0" brushRef="#br0" timeOffset="378">1115 567 180 0,'46'-41'68'0,"-37"33"-36"15,0-20-20-15,-9 20 21 0,-5 4-19 16,-8 0-7-16,-15 16-5 16,-8 4-2-16,-5 12 0 15,0 5 2-15,0 7 3 0,0 1 0 16,4 3 0-16,1 5-3 16,9-1 1-16,9-3 4 15,8-5 6-15,10-11 6 16,10-13 3-16,8-12-7 15,9-12-4-15,5-8-4 0,4-5-2 16,-4 1-1 0,0-4 0-16,-5 8-5 0,-4 4-1 15,-5 3-4-15,-9 5 1 16,1 4 1-16,-6 9 2 16,1 3-1-16,-1 8-1 15,5 4 0-15,5 0 3 16,4-3 4-16,5-5 6 15,4-8-18-15,1-8-6 16,3-12-64-16,6-4-27 16,-1 3 10-1</inkml:trace>
  <inkml:trace contextRef="#ctx0" brushRef="#br0" timeOffset="590">1766 37 196 0,'-5'16'74'0,"-4"4"-40"0,-4 4-29 16,4-7 19-16,0 19-9 16,-1 13 0-16,-3 23-5 15,4 9 1-15,4 4-6 16,1-8-3-16,4-8 1 0,4-8 2 16,1-9 4-16,-5-11-2 15,0-9-2-15,-9-16-128 16,-10-3 14-1</inkml:trace>
  <inkml:trace contextRef="#ctx0" brushRef="#br0" timeOffset="1127">1306 340 228 0,'32'0'88'0,"-9"0"-48"0,22 0-47 0,-17 0 14 16,17 0-1-16,10-4 4 15,13 0-3-15,10-4 1 16,3 4-5-16,-8 0-2 0,-9 0 0 16,-5 0-1-16,-9 4 2 15,-9 4-3-15,-9 0 0 16,-4 8-1-16,-10 4 0 0,-5 17 0 16,-8 3-2-16,-5 9 3 15,-5 3 0-15,1 5-2 16,-5-5 2-16,0 1 1 15,0-1 2-15,-1-3-3 16,1-9-2-16,5-3 8 16,-1-9 6-16,5-20 34 15,5-12-21 1,4-4-10-16,5-8-8 16,4-13-6-16,9-7-2 15,5-5 1-15,4-7 1 16,5-5 2-16,0 4-1 15,0 9-1-15,-4 7-2 16,-1 13-1-16,-4 8-1 0,-5 8 0 16,-4 8 0-16,-5 24 0 15,-4 4 0-15,-5 5 3 16,-9 7-2-16,-5 9 1 16,-4-5 4-16,-4 1 1 15,-1-1-1-15,0 1 1 16,5-1-2-16,0-7 2 15,5-5-29-15,-1-24-64 16,5-12-6 0,5-4 0-1</inkml:trace>
  <inkml:trace contextRef="#ctx0" brushRef="#br0" timeOffset="1299">2617 0 204 0,'0'0'77'0,"0"4"-42"0,0 4-32 16,5 5 17-16,0-1-10 16,-1 0-3-16,1 0-2 15,4 0 1-15,4 4-3 16,1 0-48-16,0 5-20 0,8 7-24 16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7.8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57 137 148 0,'-5'-12'57'0,"5"24"-30"0,-4 8-23 0,4-7 13 16,0 3-2-16,-5 12 1 16,1 21-2-16,-1 15-1 15,-4 13-7-15,5 8 0 0,-1 0 4 0,0-20-4 16,1-8-1-16,-1-9-2 16,5-7-3-16,0-13 5 15,5-12-1 1,4-12-4-16,0-16-35 15,0-24-17-15,0-29-35 16</inkml:trace>
  <inkml:trace contextRef="#ctx0" brushRef="#br0" timeOffset="193">230 0 160 0,'0'44'63'0,"5"1"-34"0,-10 11-23 0,5-27 17 15,-5 19-10-15,-4 25-2 16,-4 24-4-16,-1 4-2 16,0-8-3-16,5-12 1 0,5-8 0 15,-1-12 1-15,5-12 2 16,0-13-12-16,9-16-5 16,9-8-79-1</inkml:trace>
</inkml:ink>
</file>

<file path=ppt/ink/ink6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33.54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0 176 0,'21'0'68'0,"-4"4"-36"0,3 0-40 16,-7-1 12-16,8 5-4 0,0 3 2 16,4 4-1-16,0 7 2 15,4 4-2-15,-4 3-5 0,0 5 0 16,-5 10 2-16,-3 8 3 16,-5 7 4-16,-3 0 2 15,-9 0-1-15,-4-3-1 16,-1-4-6-16,1-1 1 15,0-6 6-15,0-12 6 16,0-7 11-16,4-15 8 16,4-11-12-16,4-11-5 15,5-4-9-15,3-7-4 16,1-8 0-16,8-7 1 16,0 0-3-16,-8 8 0 0,-1 3-4 15,-3 11 1-15,-5 8 0 16,-4 10 2-16,-4 9 1 15,0 6 1-15,0 4 0 16,9 4 2-16,-1 0-1 16,4 0-1-16,5 0 1 15,12-4 1-15,9-7 5 16,12-12 4-16,-1-6-2 16,10-8 2-16,3-4-2 15,0-15 2-15,-3-10-2 16,-5-23 0-16,-4-4-5 15,-13-3-1-15,-12 11-3 16,-8 7-1-16,-13 22-4 0,-12 19-1 16,-9 15 0-16,-8 18 4 15,0 19-4-15,0 3 2 16,0 4 4-16,8 0 2 16,9-7 2-16,8-8 0 15,13-3 4-15,3-8 3 16,13-7-2-16,5-8 2 15,11-14-4-15,5-8-2 16,0-3-2-16,-4-5-3 16,-4-2 3-16,-9 2 0 15,-8 5-6-15,-17 18-5 16,-8 11 2 0,-4 7 1-16,-4 12 0 0,-1 7 1 15,1 18 3-15,0 38-2 16,-1 10 1-16,5 5 2 15,0 17 2-15,0 20-1 16,0-5-1-16,0-10 1 16,-5-16 1-16,-3 1-1 15,-5-15-1-15,-4-8 3 16,-8-14 2-16,-8-19 0 16,-9-18 0-16,-12-23-1 15,-13-18 0-15,-12-15 2 16,-9-10 1-16,-3-9 5 15,3-3 5-15,13-7-9 16,13-4-2-16,7 0-2 16,14 0 0-16,15 0-5 15,10 0-1-15,11 3-57 0,13 4-22 16,9-3-61 0</inkml:trace>
</inkml:ink>
</file>

<file path=ppt/ink/ink6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4:33.72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87 22 576 0,'-13'-26'214'0,"1"30"-116"0,-17 3-257 16,-4-7-31-16</inkml:trace>
</inkml:ink>
</file>

<file path=ppt/ink/ink6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0.607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188 0 168 0,'0'4'63'0,"0"3"-34"0,0 11-27 0,0-3 14 16,0 11-1-16,-4 15 3 15,4 18-4-15,0 8 2 0,0 7-9 16,0 3-2-16,0-3 1 0,0 4-3 16,0-1-2-16,4 5 0 15,-4-16-1-15,0-10 2 16,0-12 3-16,0-10-35 15,-8-12-15-15,0-7-48 16</inkml:trace>
  <inkml:trace contextRef="#ctx0" brushRef="#br0" timeOffset="256">1 606 156 0,'-4'0'60'0,"4"8"-32"0,0 7-20 16,4-4 16-16,0 7-1 0,1 8 1 15,3 11-5 1,4 7-1-16,5 16-10 0,0-5-1 0,-1 4 0 16,5-3 8-16,4-12 2 15,0-7 3-15,0-7 0 16,0-16 2-16,4-10 3 16,8-15-9-16,1-22-4 15,-1-15-7-15,-3-19-2 16,-9 1-8-16,-9 6-2 15,-7 1-73-15,-14 11-34 16,-7 4-8 0</inkml:trace>
</inkml:ink>
</file>

<file path=ppt/ink/ink6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1.523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1187 236 0,'0'-11'88'0,"0"3"-48"0,5-17-36 0,-1 6 19 0,0-18-13 16,0-18-3-16,0-23-4 15,0-3 0-15,1-12-2 16,-1-25-3-16,4-15-1 0,0 7 2 15,5 11 2-15,-1 23-2 16,1 18-2-16,-1 18-3 16,5 16-1-16,0 21 1 15,3 12 4-15,1 14-1 16,0 26-1-16,4 30 3 16,4 15 0-16,0 11 1 15,0 3 2-15,0 4 1 16,1 4 1-16,-6-7-5 0,1-12 1 15,-8-14 2-15,0-16 3 16,-17-21-18 0,-13-15-80-1,-12-23-50-15,-8-14 59 16</inkml:trace>
</inkml:ink>
</file>

<file path=ppt/ink/ink6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1.645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12 74 164 0,'-12'-8'63'0,"16"8"-34"0,4 0-23 0,5 4 17 15,3 0-10-15,9-4-2 16,13-8-6-16,8-3-4 16,8-4-62-16,0 4-29 15,0-3 21-15,0-1 12 16</inkml:trace>
</inkml:ink>
</file>

<file path=ppt/ink/ink6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1.928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0 521 196 0,'9'52'74'0,"-5"-30"-40"0,4 4-35 16,-4-7 15-16,0 10-12 15,1 8-3-15,3 4 0 16,0 11 2-16,-4-8 0 16,1-7 8-16,-1-4 4 0,-4-11 13 15,0-25 9 1,0-12-17-16,0-18-7 15,0-12-5-15,4 1-4 16,4 0-2-16,5-1-2 0,3 4-1 16,1 8-1-16,4 4 3 15,0 6 0-15,-1 5 1 16,-3 3-69-16,0 4-30 16,3 4 1-1</inkml:trace>
  <inkml:trace contextRef="#ctx0" brushRef="#br0" timeOffset="361">454 610 176 0,'0'26'66'0,"0"-4"-36"0,-4 15-24 0,4-15 15 0,0 12-11 16,0 3-1-16,0 7-1 15,4-3 2-15,0-4-5 16,-4-4 4-16,4-7 1 0,0-11 8 15,0-8 6-15,1-18-11 16,3-11-2-16,0-12-7 16,1-10-1-16,-1-8-1 15,0 4 1-15,5 4-4 16,-1 7-2-16,1 3-1 16,-1 9 0-16,1 6 0 15,-1 23 3 1,-4 7 2-16,1 7-5 15,-5 16-1-15,0 6 2 0,0 20 3 16,0-5 1-16,0-3-1 16,1-4 3-16,3-7 2 15,4-8-35-15,1-7-15 16,4-19-61 0</inkml:trace>
  <inkml:trace contextRef="#ctx0" brushRef="#br0" timeOffset="631">932 647 200 0,'-4'0'74'0,"0"7"-40"0,-4 1-33 0,3-1 16 15,1 4-5-15,0 8 3 16,4 3-2-16,0 4 0 16,8 0-7-16,1 0-2 0,7 3 2 0,5-3 8 15,0-4 3-15,4-7 0 16,0-8 0-16,-4-7-3 15,-1-7-1-15,-3 0-7 16,-4-8-2-16,-5-4 0 16,-4 1 0-16,-4-4-5 15,-4-4 1-15,0 0-33 16,-5 0-13-16,1 4-6 16,0 0-1-16,-1 3-47 15</inkml:trace>
  <inkml:trace contextRef="#ctx0" brushRef="#br0" timeOffset="857">1302 100 196 0,'5'14'74'0,"-5"12"-40"0,-5 26-35 0,5-15 15 16,-4 11-4-16,0 8 4 15,4 10-5-15,-4 1-1 16,4 7-4-16,0 11-3 0,0 0 2 16,4-4 0-16,4-7 1 15,5-11-31-15,-1-11-12 16,5-11-55 0</inkml:trace>
  <inkml:trace contextRef="#ctx0" brushRef="#br0" timeOffset="1293">1635 625 236 0,'-16'-8'90'0,"11"12"-48"0,-15 7-47 16,11-3 17-16,-3 6-3 16,-1 12 2-16,1 8 1 15,4 6 2-15,3 8-7 16,10 4 0-16,3-8 3 0,4-7 0 15,9-7 2-15,4-11 2 16,8-12 2-16,1-18-7 0,3-22-1 16,5-19-4-16,-1-4-1 15,1-14-1-15,-5-11-2 16,-3-34-10-16,-1-7-6 16,-12 11-12-16,-5 15-3 15,-7 15 15-15,-5 14 8 16,-8 19 4-16,-5 15 0 15,1 18 0-15,-4 15 3 16,-1 7 9-16,1 15 6 16,-1 23 0-16,5 29 0 15,8 11-4-15,0 4 1 16,8 3-2-16,9-3 2 16,-1-4-4-16,9 0 1 0,0-11-3 15,0-11 0-15,-4-15-14 16,-4-15-4-16,-9-14-126 15</inkml:trace>
  <inkml:trace contextRef="#ctx0" brushRef="#br0" timeOffset="1834">2313 706 160 0,'0'56'63'0,"-4"-19"-34"0,8 7-30 15,-4-26 12-15,0 5-7 16,5-5-1-16,-1-3-10 16,-4-15-5-16,4-7-60 15,0-8-25-15</inkml:trace>
  <inkml:trace contextRef="#ctx0" brushRef="#br0" timeOffset="1969">2284 233 236 0,'-8'-15'88'0,"12"22"-48"0,0 8-42 0,0-7 14 16,5 6-6-16,3 9-1 16,9-1-89-16,4-4-40 15,12 1 42-15,18-4 22 16</inkml:trace>
</inkml:ink>
</file>

<file path=ppt/ink/ink6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4.300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691 205 160 0,'-21'-97'60'0,"12"79"-32"0,-11-23-17 16,11 26 18-16,-3 1-8 16,-5 3 0-16,-4 3-8 15,1 4 0-15,-1 12-8 0,4 3-1 16,0 4 0-16,5 14 2 0,8 23 3 16,0 29-2-16,4 16-2 15,0 6 0-15,4 23-1 16,0 11 0-16,0 7 0 15,0-18-2-15,5-8 1 16,-5-3-2-16,0-8-1 16,0-15 3-16,-4-18 2 15,0-14-2-15,-4-20 0 16,-9-44-83 0,-3-18-35-1</inkml:trace>
  <inkml:trace contextRef="#ctx0" brushRef="#br0" timeOffset="481">0 726 192 0,'-8'-4'74'0,"12"4"-40"0,8 0-31 15,1 0 17-15,12 0-6 16,16-3 0-16,9-1 0 16,13 0 2-16,7 1-9 15,5 3 5-15,-4-4 3 0,0 4-5 16,-9 0-3-16,-8 4-4 15,-8 3-3-15,-4 4 3 16,-9 0 0-16,-4 4 3 16,-4 0 1-16,-4-1 1 15,-1-2 0-15,1-5 2 16,0-3 4-16,0-8-6 16,-4-3 0-16,-1-1-2 0,-3-3 1 15,-5-4-4-15,0 0-2 16,1 1 0-16,-1-1-1 15,4 4-3-15,5 0 2 16,4 0 1-16,4 0 0 16,4 3-3-16,8-3 0 15,1 4 2-15,-1 3 0 16,1 8-2-16,-9 7 0 16,-13 0-1-16,-7 7 3 15,-13 8 0-15,-5 7 1 16,1 8 0-16,-4 0 2 0,3-4-1 15,5-4-1-15,8-14 1 16,13-8 1-16,16-11 1 16,17-11 1-16,17-8-29 15,3-7-10-15,5 0-100 16</inkml:trace>
</inkml:ink>
</file>

<file path=ppt/ink/ink6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5.262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358 258 168 0,'50'-77'66'0,"-37"55"-36"0,-5-4-22 0,-8 11 18 16,-8-7-2-16,-5-8 1 15,1 1-8-15,-5 6-2 16,-4 9-9-16,-4 14-2 0,0 11 2 0,0 15 6 16,0 7 2-16,5 26-5 15,-1 37-1-15,4 15-4 16,0 7-1-16,5 30 1 16,-1 11 0-16,5-7 0 15,0-4 0-15,4-8-2 16,0-6 1-16,-5-23-2 15,1-23-1-15,-5-21 5 16,-7-23 1-16,-1-18-46 16,-8-33-23-16,-5-19-56 15</inkml:trace>
</inkml:ink>
</file>

<file path=ppt/ink/ink6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5.414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85 252 0,'25'-11'93'0,"5"7"-50"0,15 4-46 0,-20 0 16 16,13 0-9-16,16-7-1 16,12-4-10-16,13-4-3 15,0 4-85-15,-8 0-37 16,0 4 51-16,-9-1 29 16</inkml:trace>
</inkml:ink>
</file>

<file path=ppt/ink/ink6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5.578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72 0 184 0,'-17'33'68'0,"9"-3"-36"0,-4 25-22 0,8-29 17 0,-1 15-7 16,-3 7-1-16,0-4-11 15,4-3-5-15,-1-8-2 16,1-3 1-16,8-23-19 16,5-14-8-16,-1-23-71 15,0-11-32 1,1-10 63-16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8.4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62 13 152 0,'-4'-20'57'0,"4"20"-30"0,-9 24-18 16,9-11 16-16,0 7-8 15,4 16-2-15,-8 9-4 0,-1 3-2 16,1 13-5-16,-5 16 2 16,-1 28 0-16,1-4-2 0,5-4-1 15,-1-7 1-15,5-18 0 16,0-15 0-16,0-12 2 16,5-13-1-16,-1-12 0 15,5-12-39-15,5-16-14 16,-5-20-44-1</inkml:trace>
</inkml:ink>
</file>

<file path=ppt/ink/ink6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5.640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23 192 0,'12'-23'71'0,"-8"23"-38"0,0 4-39 16,5 0 14-16</inkml:trace>
</inkml:ink>
</file>

<file path=ppt/ink/ink6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5.682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0 195 0,'17'14'-105'0</inkml:trace>
</inkml:ink>
</file>

<file path=ppt/ink/ink6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5.849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24 0 192 0,'5'41'74'0,"3"-23"-40"0,4 19-22 0,-3-15 19 15,3 12-12-15,1 3-3 16,3 14-7-16,5-6-4 16,-4-1-2-16,4-7 0 0,-1-7 0 15,1-8-4-15,0-7 1 16,-4-12-35-16,-1-10-17 15,1-19-48 1</inkml:trace>
  <inkml:trace contextRef="#ctx0" brushRef="#br0" timeOffset="149">341 7 216 0,'-17'-3'82'0,"0"6"-44"0,-12 9-31 16,8-5 18-16,-4 4-13 15,-8 8-2-15,-8 10-6 16,-1 8-1-16,0 0-1 15,9 7-2-15,8 5 3 0,13-9-44 16,7-3-17-16,14-11-42 16</inkml:trace>
</inkml:ink>
</file>

<file path=ppt/ink/ink6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6.673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0 947 252 0,'29'0'96'0,"-12"-4"-52"0,4-18-36 0,-5 15 21 16,5-8-13-16,8-7-2 16,0-8-8-16,5-3-4 15,-5 0-1-15,-8 3-1 0,-5 0 0 16,-7-3-25-16,-14 4-8 16,-7 3-7-16,-9 7-2 15,-8 8 22-15,0 19 8 16,-4-1 15-16,3 8 8 15,1 14 1-15,9 12 3 16,3 3-6-16,13 12-1 16,12-4-4-16,9-4-1 0,12-8-1 15,17-6 1-15,3-8-7 16,10-8-1-16,3-11-23 16,-4-14-6-16,5-15 4 15,-5-8 4-15,0-10 16 16,-8-5 6-16,-8 1 3 15,-9 7 3-15,-12 7 3 16,-9 8 4-16,-12 7 20 16,-8 8 8-16,-4 7-1 15,-5 11 1-15,-4 7-12 16,4 8-6-16,5 8-4 16,8 3 0-16,12-4 1 15,5-4 2-15,7-10-4 16,5-19 2-16,13-11-5 0,8-11-1 15,4-15-4-15,-5-8-1 16,1-3-6-16,0-15 1 16,-9-29-29-16,-3-26-10 15,-9 3-10-15,-9 4-2 16,-3 15 28-16,-5 22 12 16,-8 18 17-16,-8 23 9 15,-1 18 8-15,-3 15 6 16,-5 11-7-16,1 19-3 15,-1 25-5-15,4 34-1 16,5 11-3-16,4 0-1 16,8 11-1-16,4 4 0 15,5-5 0-15,4-10 0 0,3-15-40 16,1-18-17-16,-4-19-91 16</inkml:trace>
</inkml:ink>
</file>

<file path=ppt/ink/ink6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7.019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158 292 236 0,'54'-11'88'0,"-21"11"-48"0,21-4-38 0,-29 4 19 15,8-4-15-15,5 1-4 0,-1-1-23 16,-3 0-9-16</inkml:trace>
  <inkml:trace contextRef="#ctx0" brushRef="#br0" timeOffset="212">0 480 212 0,'8'15'79'0,"-8"-15"-42"0,62 15-30 16,-33-11 36 0,1 3-26-16,19-3 13 15,1 3-19-15,9-7-3 0,-1-4-3 16,-4-3-1-16,-8 0-60 0,-17-4-94 15,4 3 77-15</inkml:trace>
  <inkml:trace contextRef="#ctx0" brushRef="#br0" timeOffset="422">324 199 220 0,'-8'74'85'0,"8"-74"-46"0,-17 74-30 0,9-48 26 16,4 0-21-16,-5 15 0 16,5-1-9-16,-4 8 1 15,4-3-3-15,-1-4-22 16,5-8 11-16,0-18-66 16,9-4 41-16,-1-30-84 15,9 1 66-15</inkml:trace>
  <inkml:trace contextRef="#ctx0" brushRef="#br0" timeOffset="571">545 0 252 0,'4'22'96'0,"-4"-22"-52"0,-4 85-43 15,-5-52 26 1,5 0-18-16,-8 19 1 16,-1-4-7-16,-4 15-13 15,9-4 6-15,0 15-85 16,4 0 49-16,4-3-96 15,8-9 77-15</inkml:trace>
</inkml:ink>
</file>

<file path=ppt/ink/ink6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7.934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238 247 236 0,'-16'-3'88'0,"-5"14"-48"0,-17 4-31 0,18-8 22 16,-5 4-17-16,-9 4-5 15,5 0-5-15,4 0-1 16,9-1-2-16,3 1-1 0,17 4 3 16,9 3 7-16,12 4 3 0,8 0-4 15,4-1-1-15,1 5-2 16,-5 0 1-16,-4-1-2 15,-8 8 0-15,-8-4-3 16,-9-3-2-16,-8-4 1 16,-9 0 1-16,-4-8-1 15,-3-7 2-15,-1-7-35 16,4-8-13-16,1-14-44 16,3-12-60-1,5-7 37-15</inkml:trace>
  <inkml:trace contextRef="#ctx0" brushRef="#br0" timeOffset="210">771 0 192 0,'12'51'71'0,"-12"1"-38"0,-8 26-25 0,4-45 18 15,-5 8-4-15,-7 14-1 16,-1 16-9-16,1 10-3 15,-5 4-5-15,4-7-3 0,5-8 0 16,-1-11 1-16,5-11 1 16,-5-15-17-16,1-14-5 15,-1-12-88 1</inkml:trace>
  <inkml:trace contextRef="#ctx0" brushRef="#br0" timeOffset="361">288 318 236 0,'0'0'88'0,"13"3"-48"0,16 9-38 16,-8-9 19-16,16 1-11 16,5 0-3-16,20-4-11 15,-4 3-3-15,5-3-69 16,3 4-31-16,-3 0 21 16,-5-4 11-16</inkml:trace>
  <inkml:trace contextRef="#ctx0" brushRef="#br0" timeOffset="931">995 495 184 0,'-25'48'68'0,"21"-25"-36"0,4 2-18 16,4-14 22-16,9 4-5 0,8-4 2 15,8-7-6-15,12-8 1 16,5-7-16-16,0-11-5 0,8-7-2 16,-4-8-3-16,-13 0 1 15,9-8-4-15,-12 1 0 16,-18 3-28-16,-8 8-13 15,-12 11 15-15,-8 11 9 16,-9 11 12-16,-4 7 4 16,-4 8 15-16,0 11 6 15,4 11-5-15,4 11-1 16,13 7-7-16,8 4-2 16,12-3 0-16,9-8 0 15,12-11 0-15,5-8 2 0,8-14-1 16,3-11 2-16,10-15-9 15,3-19-3-15,0-7-22 16,-3-7-9-16,-5-4 7 16,-4 3 4-16,-9 5 1 15,-12 3 3-15,-8 3 10 16,0 9 5-16,-13 10 7 16,-8 7 2-16,0 5 12 15,-8 10 7-15,-4 8-11 16,-1 18-4-16,-4 23 0 15,-3 18 2-15,3 7 0 16,-4 4 0-16,0 15-3 0,1 26 1 16,-1-4-6-16,4-8-1 15,5-14 0-15,-1-7 2 16,5-8 1-16,0-19 3 16,-5-14-1-16,9-19 2 15,-4-18-6-15,3-15-1 16,-3-15-7-16,0-22 0 15,-1-40-19-15,5-31-6 16,4-10-67 0</inkml:trace>
  <inkml:trace contextRef="#ctx0" brushRef="#br0" timeOffset="1112">1828 480 208 0,'54'-25'79'0,"-25"28"-42"0,12 8-32 0,-20-3 19 0,4 3-13 15,4 7-1-15,-4 8-2 16,-8 19 0-16,-13-1-4 15,-8 4 6-15,-9 0 5 0,-7 0-5 16,-5-3-1-16,-5-8-5 16,1-4-1-16,0-7-17 15,0-4-7-15,4-7-34 16,4-12-13-16,5-10-28 16</inkml:trace>
  <inkml:trace contextRef="#ctx0" brushRef="#br0" timeOffset="1410">2468 429 192 0,'0'7'74'0,"-4"4"-40"0,-21 8-31 0,8-5 15 16,-8 9-3-16,-4 3 4 15,4 7 0-15,0 7 1 16,5 1-11-16,15 0 1 0,5 0 1 15,5-4 0-15,11 3 3 16,5-7-1-16,0 1 2 16,4-5-6-16,-9-3-1 15,9-4-2-15,-8 1 1 16,-4-1-4-16,-9-4 0 16,-13 1 1-16,-11-1 0 15,-10-3-2-15,-3-4 1 0,-4-3-46 16,8-5-18-16,12 1-71 15</inkml:trace>
</inkml:ink>
</file>

<file path=ppt/ink/ink6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09.527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38 0 408 0,'25'19'151'0,"-17"7"-82"0,4-11-80 16,-37-23-157-16,-33-14-78 15</inkml:trace>
</inkml:ink>
</file>

<file path=ppt/ink/ink6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27.9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158 8 192 0,'0'7'74'0,"0"4"-40"0,-4 26-33 16,4-18 14-16,-4 14-10 15,-1 26-1-15,1 26 2 16,0 12 3-16,4-31-4 16,0-7-3-16,0 45 1 0,0-15-2 15,4 22-1-15,0-23 3 16,1 1 0-16,-1-11 1 15,0-15 2-15,0-8 1 16,-4-25 3-16,0-5-12 16,-8-36-5-16,4 0-61 15,-17-52-65 1,4 8 34-16</inkml:trace>
  <inkml:trace contextRef="#ctx0" brushRef="#br0" timeOffset="361">0 23 184 0,'50'-19'68'0,"-9"16"-36"0,18 3-24 0,-26 3 16 16,8 5-6-16,9 6 0 16,-4 9-10-16,-4-1-3 15,-9 15-3-15,-8 18 1 0,-8 19 2 16,-13 8-2-16,-13-1-2 16,-7-11 2-16,-1-25 0 15,5-8-1-15,-17 3 1 16,4-7 0-16,-5-7 3 15,6-3-1-15,-1-12 2 16,4-4-6-16,17-3-3 0,-1-1-4 16,26-3 1-16,-4 0 1 15,16 4 2-15,-4 0 5 16,0 11 6-16,-4-4-7 16,-4 22-1-16,-4-3 1 15,-9 18 1-15,0-8-1 16,-12 12 1-16,0-7 2 15,-12 6 2-15,3-10-3 16,-8 0-1-16,5-8-47 16,-5-3-23-16,4-5-41 15</inkml:trace>
  <inkml:trace contextRef="#ctx0" brushRef="#br0" timeOffset="946">549 1110 200 0,'54'-11'74'0,"-54"11"-40"0,79-19-13 0,-66 19 25 16,16-11-15-16,-4 4-3 16,12-15-12-16,-8-1-3 15,4-13-7-15,-3 2-4 0,-5-6 1 16,0-27-2-16,-13 4 2 16,-16 0-13-16,-9 8-6 15,-12 21-2-15,-4 20-2 16,-4 14 6-16,-4 18 6 15,3 8 3-15,13-4 0 16,5 0 10-16,3 27 4 0,1-5 0 16,20 19 0-16,-4-8-5 15,21 8-1-15,-4-11 3 16,21-8 1-16,-5-3-1 16,17-19 1-16,-8-3-2 15,25-30 2-15,-9-1-9 16,9-28-3-16,-9 3-15 15,1-15-7-15,16-29 7 16,-21 10 4-16,-21 16 10 16,-20 11 5-16,-13 18 0 15,-16 15 0-15,-9 14 10 16,0 5 5-16,5-5-2 0,-1 16 1 16,0-4-8-16,17 14-1 15,0-7 0-15,21 4 2 16,-4-4-1-16,20 1 0 15,-4-5 3-15,13 8 5 16,-8-4-3-16,-1 8 0 16,-4-4-4-16,-12 7 1 15,0-3 0-15,-21 7 3 16,0-4-3-16,-21 0 1 16,4-7-1-16,-16 0 1 15,4-4-4-15,-4-11-1 16,-13-11-47-16,21-11-23 15,4 0-70 1</inkml:trace>
  <inkml:trace contextRef="#ctx0" brushRef="#br0" timeOffset="1171">2221 100 184 0,'34'-7'68'0,"-22"22"-36"0,1 25-7 16,-13-6 25-16,0 29-12 15,-5 18-2-15,1-18-12 16,0-11-5-16,0 36-11 16,0-10-3-16,8 33 1 0,0-15-1 15,4 8 2-15,1-16 0 16,-1-6 3-16,0-12-1 16,1-18 0-16,-5-8-43 0,-4-29-16 15,0-4-91 1</inkml:trace>
  <inkml:trace contextRef="#ctx0" brushRef="#br0" timeOffset="1322">1747 618 244 0,'-4'7'93'0,"16"5"-50"0,18-1-33 0,-1 0 25 16,21 0-12-16,12-4-4 15,17 1-6-15,8-1-1 16,13-7-7-16,4 0-18 0,-8-4-9 15,-4-7-110 1</inkml:trace>
</inkml:ink>
</file>

<file path=ppt/ink/ink6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30.0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160 0 196 0,'-4'22'74'0,"4"11"-40"0,-4 26-27 0,4-33 18 0,-4 30-11 15,-1 36-3-15,-3 8 2 16,0 4 2-16,-1-23-8 16,1-11-2-16,0 37-1 0,-1-18-2 15,-3 15 1-15,-1-19 0 16,1 4 3-16,0-15-1 15,-1-19 2-15,1-7-4 16,3-29 0-16,1-5-36 16,4-47-16-16,0 4-2 15,16-38 1-15,1 11 21 16,20-6 10-16,25-23 36 16,4 14 18-16,-3 20-2 15,-5 10-1-15,-4 22-10 0,-13 12-3 16,-8 11-7-16,-16 3 0 15,-1-3-5-15,-12 18-2 16,0 0 0-16,-12 8 1 16,3-8-1-16,-11 4 2 15,3-4-2-15,-4-7 0 16,5 0-3-16,-1-4-2 16,0-4-4-16,9 4 0 15,0-3 0-15,16 6 2 16,0 1-4-16,13 7 2 15,-4-3 8-15,12 7 5 16,-4-4-2-16,4 4 1 16,-4-4-3-16,4-7 2 0,-4 0-4 15,4-12 0-15,13-10-89 16,-9-23-79 0,-8-3 47-16</inkml:trace>
  <inkml:trace contextRef="#ctx0" brushRef="#br0" timeOffset="360">830 736 220 0,'12'40'85'0,"-8"-21"-46"0,1 10-32 16,-5-10 20-16,0 22-7 16,-5 3-2-16,1 19-8 15,0 0-2-15,0-4-4 16,-4-4-3-16,3-21 2 0,1-5 2 0,4-7 2 15,0-3-1-15,4-15 1 16,1-4-2-16,7-26 2 16,13-26-6-16,4-4-3 15,4 5-2-15,1 10 0 16,-1 11 0-16,-4 8 3 16,-8 15-2-16,-4 14 1 15,-5 12-3-15,-8 14 1 16,-4 8 2-16,0 7 3 15,0-4 0-15,-4 1 2 16,4-8 0-16,0-4 1 16,8-11-16-16,1-11-6 15,7-11-35-15,1-11-16 16,0-11-35-16</inkml:trace>
  <inkml:trace contextRef="#ctx0" brushRef="#br0" timeOffset="600">1387 869 192 0,'0'15'74'0,"-8"7"-40"0,-9 26-24 16,13-22 17-16,0 11-2 16,4 11 0-16,4 0-3 15,9 0-2-15,3-7-10 16,5-8 5-16,4-7 4 0,0-11 1 16,4-8 0-16,-4-14-4 15,0-8-2-15,-4-11-6 0,-4-7-3 16,-9-4 0-1,-8-4-1-15,-8-3-11 0,-1 3-5 16,-3 4-38-16,-1 4-18 16,5 3-33-1,8 4-47-15,8 4 44 16</inkml:trace>
  <inkml:trace contextRef="#ctx0" brushRef="#br0" timeOffset="1005">1741 776 220 0,'21'15'82'0,"-9"0"-44"0,-3 7-29 0,-9-7 19 16,0 18-8-16,-5 8 1 16,5 14-8-16,0 5-3 15,0-1-5-15,0-8 3 0,5-2 4 0,-1-12-2 16,0-8 0-16,4-10 5 16,0-12 2-16,1-11-4 15,3-10 0-15,5-23-10 16,4-8-2-16,4-10-8 15,0-1 0-15,-5 8-10 16,-3 11-2-16,0 8 8 16,-5 10 3-16,-3 8 1 15,-9 11 0-15,0 18 1 16,0 8 4-16,4 11-1 16,4 11 1-16,0 0 13 15,5-3 7-15,-1-4-5 16,5-8 0-16,0-7 4 15,3-11 3-15,1-8-1 0,0-18 0 16,4-19-8-16,4-10-4 16,-4-12-4-16,0-7 0 15,0-1-15-15,0 5-5 16,-4 3-53-16,4 4-24 16,-5 4-44-1</inkml:trace>
  <inkml:trace contextRef="#ctx0" brushRef="#br0" timeOffset="1321">2519 773 224 0,'4'37'85'0,"-4"-19"-46"0,-4 27-26 0,4-16 22 15,-4 12-9-15,0 22-3 16,-1 0-13-16,1-8-4 16,0-7-4-16,4-11 1 0,4-7 2 0,5-12 4 15,3-10 2-15,5-20-3 16,4-21 0-16,-1-11-5 15,5-15 0-15,0-1-3 16,0 12-1-16,0 8-1 16,-4 6 0-16,0 12-5 15,-5 4 0-15,9 7 7 16,-8 11 7-16,-5 14-1 16,1 16 2-16,-1 11-3 15,1 10 0-15,-1-2 1 16,1-1 1-16,-1-8-1 15,-3-6 1-15,-1-12-35 16,0-7-15-16,1-19-100 16</inkml:trace>
</inkml:ink>
</file>

<file path=ppt/ink/ink6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31.9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1007 196 224 0,'-13'-51'85'0,"1"21"-46"0,-13-11-39 0,13 12 18 16,-9 3-12-16,-13 7-3 16,-7 19-5-16,-5 19 1 15,0 10 1-15,5 16 2 0,-1 7 3 16,5 33 0-16,8 44 2 15,4 1-4-15,4 32 0 16,8 23-1-16,5 0 1 16,0 7 0-16,8-3 3 15,0-26-1-15,0-30 0 16,0-33-3-16,-4-23 1 16,-1-18 4-16,-3-22 6 15,-9-22-20-15,-3-30-10 0,-10-33-104 16</inkml:trace>
  <inkml:trace contextRef="#ctx0" brushRef="#br0" timeOffset="165">0 881 192 0,'29'-15'71'0,"21"15"-38"0,33 0-17 16,-41-4 22-16,20 0-18 15,13-7-3-15,21 0-9 16,8 0 0-16,-4 0-5 15,-9 4 0-15,-7 3 3 0,-14-4-58 16,-3 5-27-16,-21-1-20 16</inkml:trace>
  <inkml:trace contextRef="#ctx0" brushRef="#br0" timeOffset="347">1069 918 228 0,'-16'44'85'0,"7"-11"-46"0,1 23-37 0,4-23 17 15,0 11-10-15,0 1-1 16,4-1-2-16,0-3-1 16,0-12-3-16,0-6 3 0,4-12 4 15,4-15-5-15,0-18 0 16,1-15-51-16,-5-11-22 16,-4-8-35-1</inkml:trace>
  <inkml:trace contextRef="#ctx0" brushRef="#br0" timeOffset="456">1082 596 144 0,'8'0'55'0,"-4"26"-30"0,9-4-29 16,-5-11 8-16,5 4-4 15,3 3 2-15,5 1-63 16,8 3-28-16</inkml:trace>
  <inkml:trace contextRef="#ctx0" brushRef="#br0" timeOffset="660">1435 877 208 0,'-4'7'79'0,"4"-3"-42"0,4 0-34 16,1-1 17-16,3 5-10 0,4 3-1 15,5 4-3-15,0 7 1 16,8 4-4-16,0 3-2 0,4 1 2 16,0-1 0-16,4 1 3 15,0-8-3-15,1-11-2 16,-5-3-11-16,-4-8-4 15,0-8-77 1,-4 1-49-16,-1-8 56 16</inkml:trace>
  <inkml:trace contextRef="#ctx0" brushRef="#br0" timeOffset="827">1789 892 264 0,'-46'7'99'0,"17"4"-54"0,-17 8-44 0,26-1 19 0,-5 1-13 15,-9 6-2-15,5 5-3 16,0 0 1-16,4-1-2 16,9 1-3-16,7-4 1 0,9-8-56 15,9-3-25-15,-1-8-24 16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8.6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 0 156 0,'0'4'57'0,"10"16"-30"0,-6 25-14 0,-4-17 19 0,0 21-5 16,0 19-1-16,-4 1-8 15,-1 8-1-15,-9 20-10 16,1 21 0-16,4-1 3 0,-1-8-4 16,1-16 2-16,5-16-5 15,4-12 0-15,0-17 3 16,0-11 1-16,4-13-34 16,1-12-16-16,4-16-67 15</inkml:trace>
</inkml:ink>
</file>

<file path=ppt/ink/ink6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35.1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720 325 160 0,'4'-89'63'0,"-4"52"-34"0,-9-22-27 0,5 37 12 0,-8 0 4 15,-5-4 6-15,-8 0-7 16,0 4-2-16,0 7-8 16,-4 11-5-16,0 4-1 0,0 11 1 15,4 23 3-15,0 14 0 16,4 29 0-16,5 16-1 15,3-1 0-15,1 23 0 16,3 29 2-16,5 0-1 16,4-18 0-16,0-8-3 15,4-14 1-15,0-19 2 16,1-18 2-16,-1-16 1 16,-4-17 2-16,0-23-34 15,-4-15-13-15,-13-15-75 16</inkml:trace>
  <inkml:trace contextRef="#ctx0" brushRef="#br0" timeOffset="465">25 680 156 0,'-25'-26'57'0,"25"26"-30"0,0 0-21 0,0 0 17 16,12 7 3-16,9-3 5 16,8 0-11-16,9 0-2 15,12-4-10-15,8 0-1 0,4 0 0 16,9 0-3-16,0 0-3 15,-9 3 2-15,-8 5 0 16,-12-1-4-16,-9 0 1 16,-8 4 0-16,-8 1 0 15,-5 2 0-15,-3 1 0 0,-5 0-3 16,0 3 2-16,4-3 3 16,1 0 1-16,3-4 1 15,9-3 0-15,4-8 0 16,8-8 2-16,4-7-3 15,9-7-2-15,0-4 0 16,0 0 1-16,0 4-1 16,-5 0 2-16,-8 7-4 15,-3 4-2-15,-5-4-3 16,-9 12-1-16,-8 3 1 16,-8 0 4-16,-4 14 3 15,-4 5 2-15,0 7-1 0,-1 7-2 16,1 0 3-16,0 12 0 15,16-5 3-15,5-6 3 16,11-12 7-16,14-15 2 16,8-14-5-16,8-8-3 15,4-7-19-15,9-11-6 16,12 7-116 0</inkml:trace>
</inkml:ink>
</file>

<file path=ppt/ink/ink6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36.4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558 240 152 0,'-13'70'57'0,"9"-37"-30"0,-4 19-21 0,4-30 15 16,0 12-5-16,-1 10 1 16,5 19-5-16,0 0 0 15,5-4-7-15,-5-11-3 0,4-11 1 16,-4-11 2-16,0-11 4 15,0-12-39-15,-9-21-19 16,-7-8-38 0</inkml:trace>
  <inkml:trace contextRef="#ctx0" brushRef="#br0" timeOffset="328">34 192 140 0,'-38'-78'52'0,"38"63"-28"0,4-7-22 0,5 11 12 0,12-4-7 16,16-3 1-16,13 3 8 15,16 7 7-15,9 1-12 16,21 7 7-16,12 15 5 0,-4 22-8 16,-12 22-1-16,-13 15-8 15,-17 0-2-15,-20 15-2 16,-21 22-2-16,-21 0 3 16,-17-15 0-16,-16-8 12 15,-9-14 7-15,-12-18 0 16,-8-12-1-16,-5-14-5 15,0-23-2-15,1-18-4 0,-1-37 1 16,-3-22-4-16,7-12 1 16,13-14-5-16,25-11 0 15,21-4-3-15,21 11-3 16,8 15 2-16,8 15 0 16,9 18-15-16,-5 15-6 15,-4 22-119 1</inkml:trace>
</inkml:ink>
</file>

<file path=ppt/ink/ink6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38.50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479 329 208 0,'33'-103'79'0,"-16"66"-42"0,-9-8-30 0,-12 34 20 16,-8 0-16-16,-9 4-6 15,-17 3-3-15,-12 11-2 16,-8 19 0-16,-4 19-5 0,-5 25-1 16,-4 11 9-16,13 4 5 15,12 4 3-15,13 15 3 16,17 10-5-16,20-36-1 16,0-15 0-16,21 0 0 15,-4-8 0-15,29-11 2 16,-9-3-1-16,22-22 0 0,20-8-1 15,-8-15 2-15,-17-18-54 16,-29 3-22-16,-4 5-55 16</inkml:trace>
  <inkml:trace contextRef="#ctx0" brushRef="#br0" timeOffset="242">271 699 172 0,'33'4'66'0,"-8"-8"-36"0,8-3-24 16,-12 7 17-16,4 0-5 16,9-4-1-16,-1 4-7 15,0 0-4-15,0 7-3 0,-8 8-5 0,-4 15-1 16,-8 10 4-16,-5 16 1 16,-4 3 0-16,0 4-2 15,0-4 3-15,-4-7 2 16,5-8 0-16,-1-11 2 15,4-18-50 1,0-15-56 0</inkml:trace>
  <inkml:trace contextRef="#ctx0" brushRef="#br0" timeOffset="916">691 932 192 0,'17'7'74'0,"-1"-3"-40"0,5 0-29 0,-4-1 19 15,4 1-2-15,4-8 2 0,8-3-2 16,4-8-2-16,1-11-10 16,-1-3-4-16,-3-5 0 0,-10 5-3 15,-3-4-2-15,-8-1 0 16,-13 8-1-16,-9 1-20 16,-7 6-9-16,-5 12 10 15,0 7 6-15,0 3 5 16,1 8 6-16,3 8-1 15,4 11 1-15,5 10 6 16,4 8 2-16,8 4 6 16,9-8 5-16,7-7 2 15,5-7 1-15,5-12-3 0,3-14 2 16,4-15-4-16,5-11-1 16,-1-11-6-16,1-4 0 15,-5 0-5-15,-7 0 0 16,-5 0-10-16,-5 0-5 15,-7 3-23-15,-5 9-8 16,0 10 10-16,-3 15 6 16,-1 3 14-16,0 12 7 15,0 11 3-15,4 11 1 16,1 7 6-16,-1 19 2 16,0 0 9-16,1-7 4 15,-1-12 4-15,0-7 1 16,1-15 4-16,-1-7 3 15,5-19-13-15,3-14-5 0,1-15-6 16,-1-12-2-16,5-10-3 16,-4-1-2-16,-5 8 1 15,1 7 1-15,-1 12-6 16,-3 7 1-16,-1 7-1 16,0 11 2-16,-8 4-1 15,4 15 1-15,1 7 0 16,-5 4 0-16,4 7 2 15,0-3 0-15,0 0-3 16,4-5 0-16,1 1-27 16,-1-3-12-16,5-5-4 15,-5-11 1-15,4-3-11 16,1-8-1-16,-5-3-21 16</inkml:trace>
  <inkml:trace contextRef="#ctx0" brushRef="#br0" timeOffset="1591">1731 928 228 0,'0'0'85'0,"4"0"-46"0,5 0-35 0,-5 0 21 16,4 0-12-16,0-3-2 16,5-1-4-16,-1-7 0 15,5-4-4-15,4-4-2 0,0-3 2 16,-5 0 0-16,1 0 1 16,-5-4-7-16,-3 8 0 15,-5-1-8-15,0 4-3 16,-4 4 1-16,-4 0 2 15,0 0 5-15,0 4 3 16,-1-1 2-16,5 1 3 0,0 3-1 16,0 0-1-16,0 1-2 15,0-1 1-15,0 4 1 16,-4 4 0-16,0-1 0 16,-4 1 0-16,0 3-3 15,-5 5 0-15,1 6 2 16,-1 8 2-16,5 4-2 15,4 3-2-15,4 4 4 16,8 0 3-16,9-4 3 16,8-7 1-16,8-8-2 15,0-3-1-15,5-11-1 16,-1-11 2-16,0-5-3 0,1-6 0 16,-5-8-10-16,-4-4-5 15,-4-3-23-15,-4 4-8 16,-9-1 3-16,1 8 4 15,-1 3 18-15,-3 5 8 16,-5 2 7-16,0 9 4 16,-4 3 15-16,4 7 9 15,0 8 1-15,-4 7 2 16,0 8-7-16,0 7-3 16,0 7-6-16,0 0 0 15,0-7-1-15,0-3 3 16,0-8 2-16,0-8 2 15,5-7 1-15,3-11 3 0,0-15-10 16,5-7-4-16,-1-7-5 16,5-5 0-16,-1 1-2 15,1 3-1-15,0 5-2 16,4 2-1-16,-1 9-12 16,1-1-5-16,0 4-11 15,0 3-4-15,-5 5-8 16,1-1-2-16,0 0-47 15</inkml:trace>
  <inkml:trace contextRef="#ctx0" brushRef="#br0" timeOffset="2237">2705 758 212 0,'8'-15'79'0,"-8"12"-42"0,4-5-30 0,-4 5 18 15,-4-1-2-15,0 0 1 16,0 4-16-16,-5 0-4 16,-7 8-3-16,-5 3-1 0,0 7 2 15,0 12 3-15,1 3 4 16,7 0-2-16,5 4 1 16,8 0-3-16,12-3 0 15,5-9-1-15,4-6 0 16,8-15 2-16,0-16 1 0,-4-2 1 15,0-5 0 1,-4-3-4-16,-5 0-3 0,-7 0-14 16,-5 3-6-16,-4 4-10 15,0 12-5-15,0 6 12 16,0 8 7-16,0 8 8 16,0 3 2-16,8 11 3 15,5-3 3-15,3-4 2 16,9-4 3-16,4-7 10 15,5-4 7-15,3-18 1 16,9-16 3-16,8-10-6 16,0-11-1-16,0-8-7 15,-4 0-3-15,-4-11-5 16,-9-11-4-16,-4-26 2 0,-8-14 2 16,-12 3-24-16,-5 4-12 15,-8 11-6-15,-4 18-1 16,-4 26 14-16,-5 19 9 15,-3 18 5-15,-5 19 4 16,-4 10 6-16,0 16 2 16,0 29 11-16,0 34 3 15,4 7-1-15,9-1 1 16,8 12-5-16,4 15-1 16,8-8-4-16,4-10 1 15,5-20-2-15,4-17 2 16,0-16-4-16,-1-22 0 15,5-18-72-15,0-18-30 16,0-23-11-16</inkml:trace>
  <inkml:trace contextRef="#ctx0" brushRef="#br0" timeOffset="2403">3574 699 224 0,'0'26'85'0,"0"0"-46"0,-4 14-32 16,8-14 20-16,0 0-12 15,1 7-3-15,3 4-3 16,0-3-1-16,-4-8-4 16,1-4 2-16,-1-30-35 15,-4-10-21-15,-4-4-61 16</inkml:trace>
  <inkml:trace contextRef="#ctx0" brushRef="#br0" timeOffset="2538">3549 510 224 0,'9'11'85'0,"-5"1"-46"0,4-5-43 0,0 0 13 15,5 1-18-15,-1-1-4 16,5 1-82-16,4-5-34 16</inkml:trace>
</inkml:ink>
</file>

<file path=ppt/ink/ink6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41.6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0 410 176 0,'9'-11'66'0,"12"15"-36"0,12 0-24 0,-16-1 17 15,7 1-3-15,6 7 3 16,3 0-13-16,-8 4-3 16,0 7-5-16,-13 4-2 0,-12 4 3 15,-8 10-2-15,-9 8-1 0,-3 4-2 16,-1 15 1-16,0-4 5 16,4-4 2-16,9-4 2 15,8-7 2-15,8-7-1 16,9-8 2-16,4-10-2 15,4-9 0-15,4-6-3 16,-4-12 1-16,-4-7-24 16,-5-8-10-16,-7-18-91 15</inkml:trace>
  <inkml:trace contextRef="#ctx0" brushRef="#br0" timeOffset="152">13 640 196 0,'-4'3'74'0,"25"1"-40"0,4 3-31 0,-13-3 15 16,13 0-11-16,4 0-2 16,9-1-5-16,3-3-1 15,5 4-54-15,0 0-23 16,-1-1 1-16,-3 5 4 16</inkml:trace>
  <inkml:trace contextRef="#ctx0" brushRef="#br0" timeOffset="810">562 802 228 0,'4'26'85'0,"5"-15"-46"0,7 0-28 0,-7-7 23 16,11 0-9-16,1 0 0 16,8-8-8-16,5-7-2 15,3-8-9-15,0-10 0 0,-3-5 1 0,-5 5-3 16,-8-5-1-16,-9 5-1 16,-8-1-2-16,-12 1-15 15,-4 7-7-15,-9 7 6 16,-4 7 6-16,-4 8 2 15,0 4 3-15,4 7 3 16,0 4 1-16,8 11 1 16,4 11 0-16,9 3 0 15,13 16 2-15,7-4 1 16,9-4 3-16,13-4-8 16,3-11 0-16,5-7-33 15,12-7-12-15,5-12 6 16,3-10 6-16,1-23 16 0,-9-8 7 15,-8-6 10-15,-8-5 3 16,-9 1 7-16,-12 7 3 16,-9 4 7-16,-12 3 6 15,-8 15-7-15,-9 8-2 16,-4 11 5-16,1 14 4 16,3 15-2-16,4 1 1 15,9 14-3-15,4-4-1 16,9-7-4-16,11-7-1 15,5-12 0-15,9-7 4 16,-1-11-4-16,4-26 0 16,1-11-4-16,-5-11 1 15,0-3-4-15,-8-5 1 0,-4-18-7 16,-8-22-1-16,-5-15-35 16,-8 4-17-16,-4 3 7 15,-5 19 5-15,1 19 22 16,-4 14 10-16,-1 26 1 15,1 15 3-15,-1 15 17 16,1 25 11-16,3 27-1 16,5 25-1-16,4 8-6 15,9 3 0-15,-1 8-5 16,9 11-1-16,3-7-2 16,1-8 0-16,0-19 0 15,0-14 2-15,4-15-159 16</inkml:trace>
</inkml:ink>
</file>

<file path=ppt/ink/ink6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42.9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196 0 208 0,'-9'34'77'0,"-3"-1"-42"0,-5 22-41 15,9-14 12-15,-5 14-4 0,-3 8 3 16,-1 0 7-16,0 4 4 16,-3 10-8-16,3 8-2 0,0 0 0 15,5-7-1-15,4-19 2 16,-1-14-2-16,5-12 2 16,4-15-4-16,0-21 0 15,4-19-32-15,0-23-13 16,1-7-61-1</inkml:trace>
  <inkml:trace contextRef="#ctx0" brushRef="#br0" timeOffset="375">225 285 212 0,'16'122'82'0,"-12"-70"-44"0,1 7-29 0,-1-26 22 0,4 15-8 16,5 23-1-16,-1-12-4 15,1-7 1-15,3-15-10 16,5-12 6-16,4-25 4 0,4-14-6 16,4-23 0-16,5-11-5 15,-1-12-3-15,-3-21-9 16,-5-26-3-16,-4-8-20 16,-5 12-8-16,1 14 13 15,-4 19 10-15,0 21 1 16,-5 16 1-16,0 11 2 0,1 18 3 15,-5 30 0-15,1 19 4 16,-1 25 2-16,0 11 4 16,1 1 2-16,-1 10 3 15,9 4-3-15,-5-3 1 16,5-8-3-16,-5-19 0 16,1-14 1-16,3-15 3 15,1-15-31-15,0-22-14 16,3-18-81-1</inkml:trace>
  <inkml:trace contextRef="#ctx0" brushRef="#br0" timeOffset="572">1182 529 208 0,'0'19'77'0,"4"6"-42"0,-4 24-26 15,-4-24 22-15,-1 16-15 16,1 11-1-16,0 0-3 15,0-8 2-15,4-11-7 16,0-7 2-16,4-18 2 16,4-27-9-16,-3-14-57 15,-5-15-29-15,-5 3-23 16</inkml:trace>
  <inkml:trace contextRef="#ctx0" brushRef="#br0" timeOffset="692">1127 70 216 0,'17'12'82'0,"0"2"-44"0,8 5-42 0,-13-8 13 16,9 4-29-16,4 3-9 15,0 8-59-15,4 4-25 16</inkml:trace>
</inkml:ink>
</file>

<file path=ppt/ink/ink6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44.0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29 137 192 0,'0'8'74'0,"5"6"-40"0,-1 12-29 0,0-11 17 15,-4 4-8-15,-4 3 2 16,0 11-5-16,-1 8-1 16,1 3-6-16,0 19-3 0,0-8 0 0,0-10 1 15,0-12 3-15,-1-7 18 16,1-8 7-16,4-21-11 15,4-16-5-15,1-14-9 16,7-11-2-16,5-4 1 16,3-1 0-16,10-6-7 15,3 7 0-15,0 7-4 16,0 12 2-16,-3 6-2 16,-1 16 2-16,-9 11-2 15,-7 7 2-15,-1 4 1 16,-3 7 2-16,-5 11 1 15,0 8 1-15,-4-1 0 16,0 9 2-16,4-5 3 16,-4-7 2-16,4-11-32 0,9-30-112 31</inkml:trace>
  <inkml:trace contextRef="#ctx0" brushRef="#br0" timeOffset="197">587 326 184 0,'-4'37'71'0,"-5"0"-38"0,1 11-30 0,4-26 15 15,0 8-9-15,0 3-1 16,4-4-2-16,0-6-1 16,0-5 1-16,0-18-3 15,4-15-33-15,0-7-12 0,0-11-41 16,-4-11-21-1,0-5 52-15</inkml:trace>
  <inkml:trace contextRef="#ctx0" brushRef="#br0" timeOffset="302">574 19 264 0,'13'-19'101'0,"-13"19"-54"0,4 4-48 16,4 0 18-16,1 3-10 16,3 1-2-16,1 3 2 15,-1 0 0-15,5 0-129 16,-1 0-59-16</inkml:trace>
</inkml:ink>
</file>

<file path=ppt/ink/ink6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45.1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0 606 124 0,'4'15'49'0,"4"7"-26"0,0 19-1 15,1-19 20-15,-5 4-7 16,0 11-1-16,-4 11-6 15,0 8-3-15,0 10-13 16,0-7-1-16,0-7 0 0,0-7 0 16,0-12 1-16,0-11 9 15,4-7 6-15,0-15-12 0,5-19-3 16,3-10-6-16,5-16-1 16,4-3-3-16,4 0-2 15,0-7-2-15,-1 7 1 16,6 11-1-16,-5 7-2 15,-5 12-2-15,1 10 1 16,-8 12 1-16,-5 3-1 16,-8 8 1-16,0 11 3 15,-4 11 0-15,0 4 1 16,0 7-3-16,-1-11 2 16,5-8 1-16,0-6 2 15,13-23 12 1,3-12-7-16,5-10-1 0,0-7-4 15,0-1-2-15,0-3 1 16,-1 11 1-16,-3 3-6 16,-4 8 1-16,-1 4-4 15,-4 3 2-15,1 11 3 16,-1 4 1-16,-4 8 1 16,5 7 2-16,-1 3-3 15,0-3 0-15,0 4-37 16,5-4-14-16,4-8-25 15,-1-3-7-15,1-11-6 16</inkml:trace>
  <inkml:trace contextRef="#ctx0" brushRef="#br0" timeOffset="571">803 799 216 0,'16'-34'82'0,"-16"12"-44"0,-8 4-33 0,4 14 19 15,-5 4-13-15,-3 7-1 16,-5 8 0-16,-4 0 1 15,1 4-5-15,-1 6 0 0,4 9 4 16,5 3-6-16,8 0-2 16,4 3 1-16,4-3 2 15,4-7 2-15,5-15 1 16,7-8 2-16,5-11 1 16,0-7-3-16,0-7-3 15,0-4 0-15,-4-4-1 16,-4 4-2-16,-1-1-2 0,-7 9-2 15,-5 6 1-15,-4 5-4 16,4 10-1-16,0 4 0 16,4 7 2-16,5 8-1 15,8 0 4-15,4-4 4 16,8-3 6-16,0-8 4 16,0-4 4-16,1-10-3 15,3-12 2-15,1-15-7 16,3-7-3-16,-3-7-3 15,-1-4 0-15,1-15 0 16,-9-29 1-16,0-12-13 16,-17 1-4-16,-8-12-18 15,-4 0-8-15,-8 15 18 0,-4 23 12 16,-9 21 1-16,0 27 4 16,-4 25 0-16,-4 19 2 15,0 18 14-15,0 15 7 16,4 30-3-16,4 40-1 15,4 0-3-15,9 4 2 16,8 4-5-16,8 0-1 16,5-15 0-16,3-11 2 15,1-23 1-15,0-14 1 16,-5-18-2-16,-3-16 1 16,-1-14-173-1</inkml:trace>
</inkml:ink>
</file>

<file path=ppt/ink/ink6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46.4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173 119 164 0,'-21'55'63'0,"17"-25"-34"0,0 32-14 0,4-17 18 15,0 21-3-15,-5 16 2 16,1-5-14-16,0 5-5 15,0 7-8-15,0 3 1 0,0 4 3 16,-1-3-5-16,1-16 0 0,-4-10-2 16,0-15 1-16,-1-15 4 15,1-15 6-15,0-15-3 16,-1-18 0-16,1-26-20 16,-4-26-5-16,-1-7-24 15,1-11-10-15,3-30 6 16,1-15 3-16,12 8 23 15,4 18 12-15,13 15 10 16,8 14 8-16,9 16 8 16,8 7 7-16,-1 18-9 15,1 15-1-15,-13 12-8 16,-8 3-4-16,-16 15-1 0,-13 10-1 16,-9 16-2-16,-4 7-2 15,-8 8 1-15,0-1-1 16,5 1 2-16,7-5 1 15,5-3 10-15,12-3 3 16,9-4 4-16,3-5 0 16,13-6-5-16,13-4 1 15,4-8-7-15,-1-3-1 16,1-7-2-16,0-8-1 16,-4-4-69-16,-9 0-29 15</inkml:trace>
  <inkml:trace contextRef="#ctx0" brushRef="#br0" timeOffset="556">597 777 256 0,'17'18'96'0,"-1"-10"-52"0,5-1-32 16,-4-3 26-16,8-4-11 16,8 0-1-16,4-8-13 15,9-6-5-15,4-9-5 16,0-6 0-16,-8-4 2 0,-9-12-2 15,-16 1-2-15,-17-1-20 16,-13 8-8-16,-8 12 1 16,-4 10 2-16,-4 15 12 15,-4 18 4-15,0 12 3 16,-1 7 1-16,9 7 0 16,5 1 3-16,7-1 6 0,9 4 7 15,12 4-2-15,9-4 0 16,12-7 2-16,17-12 5 15,16-7-3-15,9-18 0 16,12-11-6-16,-4-19 0 16,0 4-5-16,-4-12 0 15,-4-6-1-15,-13-5 1 16,-16 1-2-16,-17-1 2 16,-13 12-7-16,-12 18 1 15,-12 4-1-15,-5 11-1 16,-4 8 1-16,0 6 0 15,5 5 3-15,3 3 0 0,9 0 1 16,8 0 0-16,5-3 0 16,7 3 2-16,1 4-3 15,-5 0 0-15,1 0-1 16,-5 3 0-16,-4-3 4 16,-4 4 1-16,0-4-1 15,-8-4 1-15,0-7-2 16,-1-4 2-16,1-4-15 15,0-7-5-15,-1-7-44 16,1-8-18-16,4 0-36 16</inkml:trace>
  <inkml:trace contextRef="#ctx0" brushRef="#br0" timeOffset="782">1804 780 180 0,'4'34'68'0,"-4"-23"-36"0,-4 4-22 0,4-4 17 16,0 7-4-16,0 4 0 15,0 1-10-15,0-1-3 16,0 4-6-16,0-8-1 0,4-7 1 16,-4-11 4-16,4-7 3 15,0-8-15-15,-4-3-4 16,0-8-43-16,0-8-19 15,-4-6-26 1</inkml:trace>
  <inkml:trace contextRef="#ctx0" brushRef="#br0" timeOffset="888">1774 307 228 0,'0'-44'85'0,"5"40"-46"0,-5 0-41 16,0 4 14-16,8 0-8 16,0 4-1-1,5 3-17-15,3 5-5 0,5 2-79 16,0 12-33-16</inkml:trace>
  <inkml:trace contextRef="#ctx0" brushRef="#br0" timeOffset="2236">2290 729 256 0,'4'-8'96'0,"-8"1"-52"0,-8-4-51 15,4 7 16-15,-5 0-10 16,-4 4-2-16,-3 4-1 0,-10 7 0 15,6 4 3-15,-6 3 2 0,10 1 4 16,7 3 0-16,5 4 0 16,4 0 3-16,12-4 3 15,4-3 5-15,9-8 4 16,13-11-1-16,7-8 0 16,5-3-8-16,0-11-4 15,-1-8-4-15,-3-10 0 16,0-23-2-16,-5-11-1 15,-4-11 3-15,-4-4 2 16,-4-7-7-16,-4-11 0 16,-8 11-9-16,-5 22-1 15,-4 18 2-15,-4 27 4 0,-4 21-2 16,-4 16 1-16,-1 14 1 16,1 11 2-16,-4 15-1 15,-1 26 1-15,5 22 5 16,-1 11 1-16,9-14 0 15,0-8-2-15,0 0 3 16,0 0 0-16,5-11-1 16,-1-15 1-16,4-14 2 15,0-8 4-15,5-23-4 16,4-14-3-16,-1-14-41 16,1-16-16-16,4-7-48 15,4-11-39 1,0-4 55-16,0-3 210 31,-9 25-40-31,-3 15-5 16,-5 15-35-16,-8 11-16 15,0 8-10-15,0 3-2 16,0 0-9-16,0 4 0 0,8 0 4 16,1 0 0-16,-1-4 4 15,4-7 2-15,5-8 2 16,8-7-6-16,4-7-2 15,4-4-5-15,-3 0-2 16,-1-11-1-16,0-4-2 16,-4-8-30-16,0-6-15 15,-4-1-8-15,-5 8-3 0,-3 22 22 16,-5 7 19 0,-4 11 12-16,0 8 16 15,0 4 9-15,1 7 0 16,-1-1 1-16,0-2-10 15,0-5-3-15,9-3 3 16,-1-4 1-16,5-4-3 16,3-3 1-16,5-4-3 15,5-4 0-15,-5-7-5 16,8-7-1-16,-8-4-3 16,-4-4-1-16,-9 0-19 15,-4 4-9-15,-8 7 10 16,-4 7 8-16,-4 12 5 15,0 7 1-15,-1 4 6 0,5 7 3 16,0 0 5-16,8-3 2 16,4-1 1-16,13 1 2 15,0-4 2-15,8-4 2 16,4-4-4-16,9-7 0 16,4 0-8-16,0-7-2 15,-5-8 0-15,1-7 2 16,-9-12-8-16,0-14 0 15,-8-11-33-15,0 0-12 16,-4 7 19-16,-4 8 13 16,-5 3 10-16,1 8 4 15,-5 7 1-15,0 4 2 16,-4 7 1-16,1 0 1 0,-1 4 4 16,4 0 5-16,0-4-1 15,1 4 1-15,-1 0-7 16,5 0-4-16,-1 0 1 15,0-4 0-15,1 0-1 16,-1-3 1-16,-3-4-4 16,-1-1 0-16,-4 5 1 15,-4 0 0-15,-4-1-3 16,0 4 0-16,-4 4-1 16,-1 7 3-16,-3 4 4 15,-1 8 3-15,-3 10 0 16,3 5 1-16,-3 6 0 0,-1 23 1 15,4 29-2-15,5 19-1 16,4-4-1-16,8 0 2 16,9 1 1-16,3-5 1 15,9 0 0-15,4-10 0 16,-4-16-37-16,4-10-18 16,-8-19-97-1</inkml:trace>
</inkml:ink>
</file>

<file path=ppt/ink/ink6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53.8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37 514 144 0,'0'-7'55'0,"4"3"-30"0,-4 1-25 15,0 3 10-15,0 0-6 16,0 0-3-16,0 0 0 15,0 0 1-15,8 3-1 16,-8-3-1-16,0 0 3 0,4 4-4 16,0 0 0-16,-4-4 1 15,0 0 0-15,0 0 0 16,0 0 0-16,0 0 2 16,0 0 1-16,0 0-4 15,0 0-1-15,0-4 1 0,0-3 0 16,0-1 1-16,0 1 0 15,0-4 2-15,4 0 1 16,1-4-1-16,-1 4-2 16,0 0 12-16,0 7 1 15,-8 4-8 1,0 11 4-16,0 11 3 16,-1 19-4-16,1 3-2 15,0 12 3-15,0 3 2 16,-4-4-4-16,-1 5-2 15,1-1-2-15,0 4 0 16,-1-8-2-16,5-7 2 16,0-7 0-16,4-15 1 15,0-8 4-15,4-10 3 0,0-19-6 16,5-8-3-16,-1-14-23 16,0 0-9-16,1-8-36 15,-5-15-50 1,-4-14 26-16</inkml:trace>
  <inkml:trace contextRef="#ctx0" brushRef="#br0" timeOffset="360">74 389 172 0,'17'37'66'0,"-13"0"-36"0,12 11-22 16,-7-8 18-16,-1 9-6 16,0 10 0-16,5-4-11 15,-1-3-3-15,1 0-4 16,-1-4 1-16,5-4 2 0,0-11 13 15,3-10 8-15,10-12-4 0,-1-11-1 16,4-8-12-16,0-6-5 16,5-20-1-16,-1-14 0 15,1-26-1-15,-1-15-2 16,-4 1-2-16,-8 10-1 16,-4 11 2-16,0 16 0 15,-5 14-6-15,1 18-3 16,-4 12 1-16,-5 18 3 15,0 26 1-15,1 18 0 16,-5 12 4-16,0 7 0 16,0-4 1-16,-4 0 2 15,4 4 1-15,4-7 1 16,1-8 0-16,-1-7 0 0,0-11-16 16,1-16-4-16,-1-10-102 15</inkml:trace>
  <inkml:trace contextRef="#ctx0" brushRef="#br0" timeOffset="706">1014 869 252 0,'29'0'93'0,"-8"0"-50"0,4-7-30 16,-4 3 22-16,4-3-9 15,4-4-3-15,0-4-11 16,4-3-5-16,-3-5-4 15,-6-2-3-15,-3-16 3 0,-12 4-2 0,-9 0-1 16,-9 4-8-16,-7 7-3 16,-9 11-5-16,-4 11-3 15,-1 8 8-15,1 22 4 16,0 11 2-16,4 7 1 16,4 4 0-16,9-3 3 15,8 3 9-15,8 3 4 16,8 5-3-16,9-4-1 15,12-12 0-15,1-3 2 16,3-14-1-16,5-9 0 16,-1-14-3-16,5-11 1 15,4-11-42-15,-4-11-18 0,-5 0-77 16</inkml:trace>
  <inkml:trace contextRef="#ctx0" brushRef="#br0" timeOffset="931">1801 293 200 0,'0'3'74'0,"4"12"-40"0,-4 22-18 16,0-11 22-16,0 15-9 15,-4 14 0-15,4 12-5 16,0 7-1-16,0-8-12 16,0 8-2-16,0 7-2 0,0 5-1 15,4-1 1-15,0-11 0 16,0-15 1-16,-4-15 0 15,0-11 0-15,0-14-26 16,-4-19-13-16,-9-22-55 0,-7-12-24 16,-10-3-1-1</inkml:trace>
  <inkml:trace contextRef="#ctx0" brushRef="#br0" timeOffset="1083">1534 747 224 0,'13'4'85'0,"12"0"-46"0,16 3-32 0,-20 1 18 15,12-1-7-15,5 0 0 16,3 1-8-16,1-4-2 16,4-4-4-16,-9-4-1 0,1-4 3 15,-9-3-41-15,-4-7-15 16,-4-12-64 0</inkml:trace>
  <inkml:trace contextRef="#ctx0" brushRef="#br0" timeOffset="1486">2079 85 200 0,'9'19'74'0,"-5"3"-40"0,0 15-24 15,-4-11 17-15,0 0-4 16,-4 11-2-16,0 18-7 16,-1 23-1-16,-3 11-8 15,0-8-3-15,-5-3 1 0,5-8 0 16,4-11 3-16,4-11-3 15,0-11 0-15,4-18 12 16,4-8-6-16,5-11-2 16,3-19-4-16,5-10-3 15,4-12 1-15,4-3 1 16,0 7-1-16,1 11-1 16,-10 15-8-16,1 18-3 15,-8 12 4-15,-1 7 3 16,-8 7 1-16,0 0 1 15,-4 0 2-15,0 4 0 16,5 0 0-16,-1-3 2 16,0-5 1-16,4-3 3 15,1-11-3-15,3-8 0 16,5-10-39-16,3-8-15 16,1-8-50-16,0-3-36 15,4-11 57-15</inkml:trace>
  <inkml:trace contextRef="#ctx0" brushRef="#br0" timeOffset="1727">2529 729 204 0,'-21'44'77'0,"12"-18"-42"0,1 15-26 15,8-26 22-15,0 3-6 16,4 4 3-16,9 1 1 16,3-5 5-16,9-3-19 15,4-4 5-15,5-11 1 0,3-7-5 16,1-1 1-16,-1-3-8 15,-8-11-3-15,-8-4-1 16,-8-4-1-16,-9-3-2 16,-13 0-2-16,-3-12-19 0,-1 16-10 15,1 10-21-15,-1 5-6 16,5 21-76 0,4 8 17-1</inkml:trace>
  <inkml:trace contextRef="#ctx0" brushRef="#br0" timeOffset="2177">3099 832 240 0,'16'-22'90'0,"-16"8"-48"0,-8-1-49 0,4 11 16 16,-9 4-8-16,-3 4-1 15,-1 3 3-15,0 4 2 0,1 11-2 16,-1-3 3-16,9 3 0 0,4 0 4 15,4 4 1-15,8 0 1 16,8-4 2-16,5-3 2 16,8-8-1-16,5-11 1 15,7-8 0-15,1-6-6 16,0-12-4-16,-1-8-1 16,1-10 1-16,-1-26-5 15,-3-15-1-15,-5-4-29 16,-8-3-10-16,-8-8 6 15,-5-19 6-15,-8 16 16 16,-4 21 7-16,-4 20-2 0,-4 21 2 16,-5 22 2-1,1 31 1-15,-1 13 9 0,5 20 5 16,0 3 2-16,-1 15 4 16,1 22-5-16,4 22 2 15,8 4-5-15,0-19 1 16,5-10-5-16,3-8 1 15,1-11-1-15,-1-12 3 16,-4-10-1-16,-8-15-150 31</inkml:trace>
</inkml:ink>
</file>

<file path=ppt/ink/ink6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56.4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317 0 212 0,'-79'30'82'0,"79"-30"-44"0,-79 114-29 0,49-69 28 16,10-5-22-16,-14 31 7 16,5-1-14-16,4 26 4 15,9 4-7-15,11 7 4 16,18-14 0-16,12-16 1 0,16-14-27 15,14-11-11-15,7-11-96 16,0-12-41-16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8.9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4 168 0,'9'-4'63'0,"5"4"-34"0,8 0-19 0,-3 0 17 15,8 0-2-15,9 0 2 16,10 0-9-16,4 0-3 16,5 4-8-16,4-4-5 0,-9 0-1 15,-5 0-12-15,-8 0-3 16,-10 0-90 0</inkml:trace>
  <inkml:trace contextRef="#ctx0" brushRef="#br0" timeOffset="169">132 97 196 0,'4'4'74'0,"10"0"-40"0,13 4-31 15,-8-8 17-15,8 4-8 16,14 0-2-16,9-4-5 16,5 0-2-16,-1 0-1 15,1 0-30-15,4 0-14 0,-9 8-49 16</inkml:trace>
</inkml:ink>
</file>

<file path=ppt/ink/ink6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56.7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380 0 260 0,'-71'40'96'0,"71"-40"-52"0,-91 56-40 16,53-34 25-1,13 4-18-15,-25 26-1 0,5 7-4 16,11 19 1-16,14-8 0 0,15-15 8 16,10-3-9-16,19-11 6 15,6-8-7-15,11-14-35 16,1-5 16-16,-1-17-79 15,1-1 52-15,-17-26-87 16,-4 4 72-16</inkml:trace>
</inkml:ink>
</file>

<file path=ppt/ink/ink6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56.9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14 252 0,'-12'-11'93'0,"12"11"-50"0,16 0-41 0,-7 0 19 15,7 0-13-15,14 0 0 16,7 0-5-16,17 0 0 15,0 0-1-15,9 0-4 16,-5 7 1-16,-8 4-4 16,-5 4 3-16,-11 11-1 15,-5 11 1-15,-17 11 2 16,5 0 0-16,-17 8 2 16,4-5-1-16,-8 1 4 15,4-8-3-15,-8-7-1 16,8-3 0-16,0-16-59 15,8-3 32-15,-4-19-106 16,9 1 74-16</inkml:trace>
</inkml:ink>
</file>

<file path=ppt/ink/ink6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57.2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96 0 208 0,'8'41'77'0,"-8"-41"-42"0,-16 66-26 0,7-36 28 15,5-4-22-15,-8 26 4 16,-1 3-11-16,-3 12 1 16,7-4-5-16,-3-4 9 15,4-8-7-15,3-10 5 16,5-4-6-16,0-18-13 16,9-8 4-16,-5-26-41 15,0-7 25-15,4-30-64 16,5 4 47-16,-5-26-71 15,5 11 62-15</inkml:trace>
  <inkml:trace contextRef="#ctx0" brushRef="#br0" timeOffset="330">79 52 220 0,'-4'48'85'0,"4"-48"-46"0,4 48-32 16,1-22 29 0,3 0-21-16,0 18 12 15,5 4-16-15,3 0 10 16,5-3-12-16,0-8 8 15,4-8-9-15,0-14 4 16,4-4-7-16,0-22 0 16,0 0-3-16,0-26-21 0,-4 4 10 15,-8-15-25-15,8 7 19 0,-8-11-2 16,3 12 11-16,-11 3-5 16,12 11 6-16,-13 11 0 15,4 7 3-15,-7 8 4 16,-1 12-1-16,0 13-1 15,0 9 1-15,0 14 3 16,0 7-2-16,0 4 8 16,5 1-6-16,-1-9 5 15,5-3-5-15,-1-14-22 16,5-5 10-16,-5-14-119 16,5-7 71-16</inkml:trace>
</inkml:ink>
</file>

<file path=ppt/ink/ink6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58.1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299 0 192 0,'0'15'71'0,"0"-15"-38"0,-4 77-17 16,0-43 35-1,0-5-29-15,-5 16 14 16,1-1-22-16,-5 19 6 15,5 0-12-15,-13 22 0 16,17 0-5-16,-8 4 3 16,3-12-4-16,1-7 4 15,0-14-4-15,8-8 10 16,0-11-6-16,-4-11 5 0,8-4-6 0,-4-15-22 16,0 1 9-16,-4-23-53 15,-1 0 35-15,-15-33-42 16,11-4 39-16,-16-25-16 15,4 3 26-15,-12-19 6 16,12 16 8-16,-4-16 11 16,13 19-4-16,-1 4 22 15,13 15-13-15,9 10 25 16,-1 19-20-16,21 15 19 16,5 11-20-16,11 15 12 15,-3 3-16-15,-1 8 1 16,1 0-7-16,-9 0-1 15,1 0-2-15,-22 0 3 16,1 0-3-16,-26 0 4 16,9 3-4-16,-13 1-3 15,1-4 0-15,-5 0 1 16,4 3 0-16,-8-7 0 16,17 1 0-16,-5-5 6 15,9 1-3-15,4-5 14 16,4 1-9-16,13 0 3 15,4 0-7-15,8-4 2 16,-4 4-3-16,12-8 0 16,-3 4-1-16,3-7-10 15,-4 3 4-15,-8-10-82 16,0 3 47-16,-8-12-114 16,0 1 87-16</inkml:trace>
  <inkml:trace contextRef="#ctx0" brushRef="#br0" timeOffset="557">715 129 184 0,'-25'-22'68'0,"17"22"-36"0,8 0-24 0,8 11 18 16,5-3 2-16,7-1 6 15,9 0-13-15,1-3-2 16,7 3-11-16,9-3-3 0,-5-4-1 16,-11 0 2-16,19 0 1 15,-7 0-3-15,-4-7-1 16,3 3-28-16,-20-3-10 15,0 3-84 1</inkml:trace>
  <inkml:trace contextRef="#ctx0" brushRef="#br0" timeOffset="798">682 403 200 0,'-17'41'77'0,"5"3"-42"0,-1 30-28 15,9-30 20-15,-4 8-12 16,4 0-1-16,-1 0-6 16,5-1 0-16,9-6-5 15,3-8 3-15,9-8 3 0,8-3-1 16,4-4 1-16,-4-7-1 16,13-7 0-16,-13-8-18 15,9-8-5-15,-9-7-70 16,-8-3-64-16,-9-12 44 15</inkml:trace>
  <inkml:trace contextRef="#ctx0" brushRef="#br0" timeOffset="934">794 555 212 0,'0'3'82'0,"17"5"-44"0,4 3-36 0,-9-4 17 15,9 1-10-15,8-1-3 16,0-3-6-16,0-1-2 15,21-3-98-15,-8 0-45 16</inkml:trace>
</inkml:ink>
</file>

<file path=ppt/ink/ink6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59.4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312 0 284 0,'-87'0'107'0,"87"0"-58"0,-113 11-51 16,92-7 20-16,1 3-13 16,-1 1-1-16,0 10-2 15,4-3-2-15,9 7 1 16,-4-3 3-16,37 10 2 0,-9-3-2 16,34 15-1-16,-8-8-1 0,20 23-2 15,-8-12-4-15,0 8 0 16,-8-8 6-16,-13-3 6 15,5-8 5-15,-22 0 4 16,-3-7-3-16,-30-4 0 16,5-3-6-16,-26-8 0 15,9-4-3-15,-12-7 2 16,7 0-26-16,-3-7-10 16,8 0-124-1</inkml:trace>
</inkml:ink>
</file>

<file path=ppt/ink/ink6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5:59.80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0 232 0,'0'4'88'0,"0"-4"-48"0,41 29-38 15,-37-21 17-15,25 18 1 0,1-4 4 16,19 26-3-16,-7-7-1 15,8 14-11-15,-8-11 1 0,-1 23 3 16,-12-8-3-16,-4 19 2 16,-8-12-3-16,-17 8 0 15,0-11 1-15,-29 0 4 16,12-11-6-16,-20-4-2 16,8-7-162-1</inkml:trace>
</inkml:ink>
</file>

<file path=ppt/ink/ink6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07.3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383 30 444 0,'-8'0'0'0,"0"0"0"0,-1 4 0 15,-3 0 0-15,-5-4 0 16,-4 0 0-16,-4-4 0 16,1 0 0-16,-6 1 0 0,1-1 0 15,0-3 0-15,4-1 0 16,4 5 0-16,1-1 0 15,3 0-5-15,4 15-3 16,1 0-1 0,4 8 5-16,-1 10 2 15,5 16 2-15,0 25 0 16,0 11-5-16,0 5 1 16,-5-1 4-16,5-23 4 15,0-10-1-15,0 26 0 0,0 29-3 16,4-11-1-16,0-14 3 15,0-16 1-15,0-14-1 16,4-11 1-16,0-8 0 16,4-7 1-16,5-8-2 15,4-3-2-15,3-4-2 16,5-3 1-16,4-1-1 16,5 0 0-16,-1-7 11 15,4 4 3-15,1-4-1 16,-5 0-1-16,-8-4-4 15,0 1-1-15,-8-5-12 16,-13 5-3-16,-4-5-121 16</inkml:trace>
</inkml:ink>
</file>

<file path=ppt/ink/ink6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07.9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422 22 244 0,'-71'-26'93'0,"34"30"-50"0,-38 0-46 16,37-1 19-16,-3 5-12 15,-5 3 0-15,4 4-4 16,9 7-3-16,8 4 2 15,13 7 0-15,12 11 1 0,16 16 0 16,17-5 0-16,22 4 0 16,3 4 2-16,8-4-1 15,1 4-1-15,-5 4 3 0,-8-8 0 16,-12 0-6-16,-13 0 0 16,-16-7 1-16,-13 0 3 15,-17-15 9-15,-12-4 5 16,-9-11 4-16,-16-7 1 15,-8-11-5-15,4-19-1 16,-1-7-6-16,5-8-3 16,9-3-2-16,11 0 0 15,9-1-4-15,17 8 0 16,12 4-45-16,13 4-22 16,20 3-58-1</inkml:trace>
  <inkml:trace contextRef="#ctx0" brushRef="#br0" timeOffset="391">1037 518 220 0,'-29'-19'82'0,"9"16"-44"0,-14-1-38 16,13 11 16-16,-8 4-7 15,-8 8 0-15,-1 7 1 16,1 3 1-16,8 5-5 15,4 6 3-15,4 5 1 0,9-5-3 16,3 1-2-16,5-8 2 16,8 1 0-16,9-20 3 0,8-6 4 15,8-12-6-15,4-7-2 16,0-11-1-16,1-8-1 16,-9 4-2-16,-5 0 1 15,-3 1-2-15,-5 6-1 16,1 4-6-16,-5 8-4 15,-4 3 3-15,-4 12 2 16,0 6 0-16,0 9 4 16,0 2 0-16,5 1 3 15,3 0-1-15,9 7 2 16,3-10-15-16,5 3-5 16,4-8-42-16,1-11-19 15,3-10-25-15</inkml:trace>
</inkml:ink>
</file>

<file path=ppt/ink/ink6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08.6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237 85 192 0,'30'-26'71'0,"-26"19"-38"0,0-12-28 15,-4 8 19-15,-4 0-11 16,-9 4 0-16,-8 3-9 16,-8 8-3-16,-4 7-1 15,0 3 0-15,-1 1 2 0,5 11 3 16,0 7 4-16,8 4 2 15,5 0 1-15,7 4-2 16,5 7-1-16,8-11 1 16,9-7 4-16,8-8-6 15,8-15 0-15,8-10-2 0,5-8 1 16,-5-8-2-16,1-7 0 16,-9 0-3-16,0 0-2 15,-12-3 1-15,-5 10-1 16,-8 8-3-1,-4 7 0-15,-4 8 2 16,0 7-2-16,0 4 1 16,4 0 0-16,4 7 0 15,0-7 2-15,4 7 0 16,9-7 0-16,4-4 2 16,0-4-54-16,4 1-22 15,4-5-40 1</inkml:trace>
</inkml:ink>
</file>

<file path=ppt/ink/ink6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09.1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300 828 208 0,'8'-33'79'0,"-16"22"-42"0,-5-19-21 16,5 19 22-16,-5 0-11 15,-7 4-1-15,-9 7-11 16,-13 11-4-16,0 7-6 15,5 5 1-15,4 6 3 0,8 12-1 16,4 3 1-16,8 8-1 16,9 0 2-16,13-4-1 15,11-15 2-15,9-11 0 0,9-22 3 16,4-14-1-16,7-16 0 16,6-11-7-16,-6-10-2 15,-3-9 0-15,-8-14 0 16,-9-33-2-16,-4-11-2 15,-4-4-24-15,-9-15-11 16,-4 15 4-16,-4 26 3 16,-4 26 12-16,-4 25 5 15,0 34 2-15,-4 18 3 16,0 19 8-16,-1 15 6 16,5 22 0-16,0 33 1 15,0 11 1-15,4 4 4 16,4 0-4-16,0 0 0 0,4-4-2 15,5-14 0-15,-5-19 0 16,0-19 0-16,1-14-156 16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9.6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0 550 192 0,'-4'-4'71'0,"4"4"-38"0,0-4-21 15,0 4 19-15,9-8-10 16,4-4-1-16,6-5-10 16,-1-7-2-16,9-4-4 15,5-13-3-15,0-11 0 0,4-1 1 16,1 0 3-16,-1 5-2 15,-4-1 0-15,-5 9-1 16,-4 3-2-16,-5 9-2 16,-4 8 1-16,0 4-4 0,-5 4 1 15,-5 8 0-15,-4 4 2 16,-4 16 1-16,-1 12 1 16,1 13-3-16,-1 15 2 15,1 13-1-15,-1 0-2 16,0-9 3-16,5-3 2 15,0 0-2-15,5-1 0 16,0 1 3-16,-1-4 3 16,5-5-18-16,-4-7-5 15,-1-9-76 1,-4-12-43-16,0-8 59 16</inkml:trace>
</inkml:ink>
</file>

<file path=ppt/ink/ink6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09.3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0 356 0,'0'29'132'0,"12"1"-72"0,-4-4-94 0,-8-19 8 15,0-7-117-15,-4-7-48 16</inkml:trace>
</inkml:ink>
</file>

<file path=ppt/ink/ink6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09.9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507 27 236 0,'-87'-33'88'0,"45"37"-48"0,-24 7-40 0,28 0 16 15,-7 7-9-15,-5 1 1 16,0-1-5-16,0 4-2 15,8 4 0-15,13 4-1 0,21 7 0 16,12 7 0-16,17 12 0 16,16 3 0-16,13 0 0 15,4-3 2-15,4 3 1 16,-3-8 1-16,-6-2 0 16,-19-1 0-16,-18 3 0 15,-12 1-2-15,-12-4 1 16,-13-3 11-16,-9-5 6 15,-11-10-4-15,-1-4-1 0,0-15-7 16,4-11 0-16,1-8-3 16,8-14 2-16,12 0-33 15,12 4-14-15,18-1-95 16,16 8-42 0,12 0 92-16</inkml:trace>
</inkml:ink>
</file>

<file path=ppt/ink/ink6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10.1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399 0 248 0,'-25'-4'93'0,"-5"12"-50"0,-40 21-41 16,36-3 17-16,-3 11-4 16,-9 7 4-16,0 5-5 0,5-1 2 15,8 11-9-15,8 4-4 0,16 3 0 16,9-7 0-16,17-7 3 15,8-7-1-15,17-23 2 16,16-15 0-16,0-11 1 16,9-14-42-16,-5-8-19 15,-4-4-79 1</inkml:trace>
</inkml:ink>
</file>

<file path=ppt/ink/ink6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10.5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42 0 212 0,'8'-4'79'0,"-4"30"-42"0,0 29-32 15,-4-25 17-15,0 14-8 16,-4 4 0-16,-4 15-4 15,0 15 1-15,-1 22-6 16,1 3 1-16,4-3 1 0,-4-11-1 16,3 0-1-16,1-12-1 15,4-10 0-15,0-15 2 16,0-15 1-16,4-19 3 16,5-21 4-16,3-12-8 15,9-7-3-15,4-8-2 0,8-7 1 16,0 4-3-16,-3 10-2 15,-5 9-3-15,-5 6 1 16,-3 8-2-16,-5 11 2 16,-7 4 3-16,-5 0 3 15,0 3 0-15,-5 1-1 16,1 3 1-16,0 0 1 16,0-3-19-16,0-1-6 15,0-7-37-15,4-7-14 16,0-4-25-1</inkml:trace>
  <inkml:trace contextRef="#ctx0" brushRef="#br0" timeOffset="585">603 765 216 0,'5'26'82'0,"-14"0"-44"0,-12 11-36 15,13-18 19-15,0 3 2 16,0 7 3-16,-5 5-7 15,5 6-1-15,4 5-11 16,4-8-2-16,0-4 1 0,8-7 8 16,9-11 3-16,3-15-2 15,5-15-1-15,9-11-6 16,3-4-3-16,5 1-2 16,-5-8-3-16,-4 0-13 15,-4 3-4-15,-8 5-4 0,-8 10-3 16,-5 12 9-16,-8 7 4 15,-4 11 7-15,0 4 2 16,-5 3-1-16,5 8 2 16,0 4 3-16,8 7 3 15,5-4 2-15,7-3 1 16,5-8 2-16,0-11 1 16,8-11-3-16,4-11-3 15,1-11 0-15,3-8-1 16,5-11-9-16,-5-10-4 15,0-27-33-15,-3-18-12 16,-5 0 3-16,-4-4 2 0,0 0 24 16,0 4 12-16,-4 11 29 15,-5 18 14-15,-3 15 2 16,-5 15 2-16,-8 37 9 16,0 19-12-1,-4 14-6-15,0 12-8 16,-5 25-3-16,1 33-6 15,4 12 0-15,0-11-3 16,0 10 0-16,-1 1 1 16,5-8 1-16,5-18 1 15,-1-19 0-15,0-14-15 16,-4-23-8-16,0-33-131 16</inkml:trace>
  <inkml:trace contextRef="#ctx0" brushRef="#br0" timeOffset="1037">1835 244 224 0,'-13'33'85'0,"5"-7"-46"0,0 15-28 16,4-8 23-16,-1 15-11 15,1 26-1-15,0 11-9 16,0-4-3-16,0 1-5 16,4-1-4-16,0-3 2 0,4-12 0 15,0-10 3-15,0-15 1 16,-4-16 3-16,0-17-27 0,0-19-13 15,-4-11-45-15,-8-4-17 16,-5-15-9 0</inkml:trace>
  <inkml:trace contextRef="#ctx0" brushRef="#br0" timeOffset="1173">1498 481 252 0,'-21'0'93'0,"25"11"-50"0,13 3-46 0,-5-6 19 16,9 7-10-16,12-4-1 15,5 0-2-15,8 0 0 16,8-7-2-16,0-1-40 0,0-3-16 16,-4 0-50-1</inkml:trace>
  <inkml:trace contextRef="#ctx0" brushRef="#br0" timeOffset="1398">2234 543 260 0,'29'4'99'0,"-8"0"-54"16,12 3-39-16,-16 1 20 0,4 3-12 15,0 3-1-15,-5 12-3 16,-7 4-1-16,-9 7-5 16,-9 4-5-16,-7 3 0 0,-9 0-1 15,-4 1 0-15,4-5 2 16,4 5 2-16,8-1-1 16,9-3 2-16,13-4 0 15,7-8 3-15,5-6 1 16,8-12 1-16,4-8-37 15,-3-10-16-15</inkml:trace>
  <inkml:trace contextRef="#ctx0" brushRef="#br0" timeOffset="1548">2114 861 328 0,'12'-3'123'0,"21"14"-66"0,9-7-66 0,-17-1 20 15,12-3-8-15,13 0 1 16,9-3-35-16,11-1-14 16,1 0-88-16,-13 0-39 15</inkml:trace>
</inkml:ink>
</file>

<file path=ppt/ink/ink6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12.2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0 332 0,'25'15'123'0,"-17"-15"-66"0,5-4-71 16,-5 4 19-16,-4-4-144 16,0-3-60-16</inkml:trace>
</inkml:ink>
</file>

<file path=ppt/ink/ink6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12.7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47 0 240 0,'-8'48'90'0,"-5"0"-48"0,13 0-49 16,-4-15 14-16,0 23-1 15,0 25 4-15,0 4-5 16,0 0-3-16,-1-7-1 16,5-8 3-16,5 4 2 0,3-7 0 15,4-16-1-15,5-14-52 16,0-14-22-16,3-12-32 15</inkml:trace>
</inkml:ink>
</file>

<file path=ppt/ink/ink6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13.1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323 37 288 0,'-13'-34'107'0,"-12"31"-58"0,-12 10-55 0,16 4 17 15,-16 11-3-15,-5 8 3 16,1 3 0-16,3 4 3 16,9 11-7-16,8 0-4 0,9 8 0 15,8-5-2-15,12-6 2 16,17-19 2-16,12-19 2 16,9-7 1-16,4-11 0 0,0-11 0 15,-4-4 0-15,-9-7-7 16,-8 7 0-16,-4 0-1 15,-8 7 2-15,-9 12-8 16,-8 11-1-16,-8 14 2 16,-1 19 0-16,-7 22-2 15,-1 8 2-15,1 3 1 16,-1-3-1-16,4-1 6 16,5 5 1-16,4-5 0 15,0-10 1-15,4-12 0 16,0-11 1-16,4-11 4 15,0-14 5-15,0-16-56 16,0-10-24-16,5-4-73 16</inkml:trace>
</inkml:ink>
</file>

<file path=ppt/ink/ink6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16.0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417 496 280 0,'0'-45'104'0,"-25"34"-56"0,-24-22-47 16,28 22 19-16,-13 0-16 15,-7 3-1-15,-5 5-3 16,0 3 0-16,5 7 0 16,7 8 0-16,9 0 0 0,9 3-3 0,12 4 2 15,12 12 3-15,17 6 1 16,8 5-4-16,5 18 1 15,3-1 0-15,1-2 2 16,-9-1-1-16,-8-4 2 16,-12-7-4-16,-13-3 0 15,-13-5 5-15,-8-6 5 16,-8-5 4-16,-4-10 2 16,-5-12-2-16,-7-7 0 15,3-7-7-15,9-12-2 16,8-10 2-16,12-8 1 15,18-11-8-15,15-4-1 16,22-4 0-16,12-3 1 16,21 4-2-16,8 7 0 0,-4 7 2 15,-4 4 2-15,-4 7-53 16,-5 5-24-16,-3 2-59 16</inkml:trace>
  <inkml:trace contextRef="#ctx0" brushRef="#br0" timeOffset="300">1183 0 220 0,'-17'4'85'0,"-12"29"-46"0,-33 30-28 16,33-19 21-16,-9 16-6 16,-8-1 2-16,5 15-7 15,-1 18-1-15,13 12-11 0,12-1-5 0,9-14-3 16,16-15 1-16,9-11 3 15,8-15 0-15,17-15 2 16,-1-7 9-16,5-18 7 16,-9-8-8-16,-16-12-3 15,-17-6-5-15,-16-4-2 16,-17-8-6-16,-13-3 1 16,1 3-2-16,-5 4 0 15,13 8-29-15,3 3-12 16,10 0-55-16,11 1-23 15,9-1 9-15</inkml:trace>
</inkml:ink>
</file>

<file path=ppt/ink/ink6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16.7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0 280 0,'21'11'104'0,"0"-4"-56"0,12 1-56 16,-12-1 16-16,12 4-8 15,8 0 0-15,9-3 0 0,13 3 0 16,-1 4 0-16,1 7 0 0,-9 0 2 15,-9 15-1-15,-7 4-1 16,-13 7-2-16,-13 11 1 16,-7 0-1-16,-10 11 0 15,-3 15 0-15,-4 23 0 16,3 3 2-16,1-11 0 16,4-12 8-16,0 1 5 15,4-4 7-15,0-11 4 16,0-7 1-16,-5-5 0 15,-3-10-3-15,-4-4-2 16,-9-14-6-16,-12-8-4 16,-9-12-3-16,-8-6-2 0,-4-16-14 15,-13-6-4-15,-3-9-80 16,-1 1-33-16,4-4-11 16</inkml:trace>
</inkml:ink>
</file>

<file path=ppt/ink/ink6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16.9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33 400 0,'29'-7'151'0,"-8"3"-82"0,-25-11-250 0,-21 8-54 15</inkml:trace>
</inkml:ink>
</file>

<file path=ppt/ink/ink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9.8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56 212 0,'-9'0'79'0,"13"21"-42"0,5-29-37 15,1 8 18-15,12-5-3 16,10 1 3-16,9 0-1 16,14-4 1-16,8 4-9 15,1 0-5-15,5 0-1 0,-6 0 0 16,-4 0 1-16,-8 0-5 15,-6 0 1-15,-9 0-104 16,-4-4-62-16,-13 0 69 16</inkml:trace>
</inkml:ink>
</file>

<file path=ppt/ink/ink6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38.1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5 122 176 0,'0'33'68'0,"0"8"-36"0,0 14-26 0,0-22 17 16,0 8-8-16,-4 18 0 15,4 19-5-15,0 25-1 16,4-25-5-16,-4-15-1 0,4 33 1 15,0-18-2-15,1 14 1 16,-1-14 0-16,0-4 1 16,0-11 2-16,0-15 1 15,0-8-28-15,5-32-10 16,-5-1-71 0</inkml:trace>
  <inkml:trace contextRef="#ctx0" brushRef="#br0" timeOffset="225">496 0 192 0,'12'25'71'0,"5"9"-38"0,-9 47-25 16,-3-44 18-16,-1 19-4 16,0 6-1-16,0 27-9 15,0 26-3-15,0 7-5 16,1-7-3-16,-1-42 0 0,0-10 1 15,0 8 3-15,0-12-2 16,0-4 0-16,0-10-14 16,-4-12-6-16,0-3-92 15</inkml:trace>
  <inkml:trace contextRef="#ctx0" brushRef="#br0" timeOffset="391">67 761 212 0,'13'23'79'0,"12"-5"-42"0,12-3-34 0,-16-11 17 16,12-4-8-16,9 0-2 15,8-8-3-15,8 8-2 16,-4-4-3-16,0 1-6 0,0-1-2 16,-4 11-99-1</inkml:trace>
</inkml:ink>
</file>

<file path=ppt/ink/ink6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39.1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0 228 0,'4'41'85'0,"-4"-27"-46"0,4 5-35 16,-4-15 19-16,0 10-9 15,0-2 2-15,0 13-7 16,0-2-3-16,0 6-3 0,0-3 0 0,0-4 2 16,0-3 7-16,4-12 2 15,-4 1-5-15,8-20-1 16,1 1-4-16,3-11-3 15,1 0 0-15,3 0-1 16,1-4-5-16,0 7 1 16,-1 5 0-16,-3 10 2 15,-5 0-4-15,0 12 2 16,-4-5 2-16,1 16 1 16,-5-1 1-16,0 8 0 15,0-4 0-15,4 1 2 16,0-5 3-16,4-11 2 0,1 1-1 15,3-19-1 1,-4 0-3-16,5-12-2 0,-1 5-2 16,5-4 1-16,4 0-1 15,-5 11 0-15,-3 3-3 16,-1 8-1-16,1 0 3 16,-5 15 1-16,1 0-1 15,-1 14 2-15,0-3 1 16,0 15 2-16,-3-4-12 15,-1-4-6-15,0 4-57 16,0-15-27-16,0-7 2 16</inkml:trace>
</inkml:ink>
</file>

<file path=ppt/ink/ink6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39.3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1 236 0,'45'-7'90'0,"-7"18"-48"0,8-4-40 0,-22-3 19 16,10 3-11-16,3 1-1 15,1-1-5-15,-5 4-1 16,-4 0-1-16,-4-3-35 0,-25 3-96 31</inkml:trace>
</inkml:ink>
</file>

<file path=ppt/ink/ink6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39.4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0 264 0,'29'26'99'0,"-12"-18"-54"0,20-1-35 16,-12-3 23-16,13-1-16 16,7 1-4-16,5 0-99 15,0 3-43-15,-4-7 20 16,-4-4 14-16</inkml:trace>
</inkml:ink>
</file>

<file path=ppt/ink/ink6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42.7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468 21 140 0,'-25'-26'52'0,"4"26"-28"0,-12 11-28 16,12 4 10-16,-12 11 1 15,-13 22 4-15,0 18 16 16,1 12 9-16,-1 7-18 0,4 33 10 0,5 30 3 16,8 4-8-16,4 44 0 15,12 4-8-15,13 14-1 16,13 15-4-16,-1-103-1 16,1-19-1-16,20 30 0 15,-8-18 0-15,12 17 0 16,-3-21-2-16,7-4 1 15,-3-15-2-15,-1-3 2 16,-4-16-72-16,1-6-33 16</inkml:trace>
</inkml:ink>
</file>

<file path=ppt/ink/ink6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44.61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52 0 124 0,'4'3'46'0,"0"20"-24"0,1 14-10 0,-1-12 16 16,-4 12-3-16,0 4 3 15,0 11-10-15,-4 0-3 0,-1 7-8 16,1 7-3-16,0-3 0 0,0-4-2 16,0-3 1-16,4-12 4 15,0-10 6-15,4-27 19 16,0-14-17 0,4-12-7-16,1-14-5 15,-1-4-3-15,0 4 0 16,5-8 2-16,8 4-6 15,-5 7 1-15,1 12-1 16,4 7-1-16,0 7 1 16,-5 8 0-16,1 3 3 15,0 12 0-15,-5 6 1 16,-4 9 0-16,1 3-3 16,-5 7 2-16,0 0 1 0,0-3 2 15,-4 0-1-15,0-12 2 16,0-3-2-16,0-7 2 15,0-8-33-15,0-11-12 16,0-15-58 0</inkml:trace>
  <inkml:trace contextRef="#ctx0" brushRef="#br0" timeOffset="181">481 406 160 0,'8'8'60'0,"-4"3"-32"0,-4 15-22 0,0-11 17 0,0 7-8 16,0 7 2-16,0 1-10 16,0 0-2-16,4 3-3 15,0-7-2-15,5-11 3 0,3-12-51 16,1-6-63 0,3-12 17-16</inkml:trace>
  <inkml:trace contextRef="#ctx0" brushRef="#br0" timeOffset="315">801 329 212 0,'17'22'79'0,"-17"-11"-42"0,4 8-30 15,-4-5 18-15,0 16-13 16,0 14-2-16,0 8-4 16,0 7-1-16,4 4-111 0,0 0-50 15</inkml:trace>
  <inkml:trace contextRef="#ctx0" brushRef="#br0" timeOffset="1051">69 850 160 0,'-4'19'60'0,"4"3"-32"0,-5 22-17 0,5-25 15 15,-4 7-8-15,0 11-3 16,-4 14-6-16,-1 12-1 16,1 8-5-16,0-1-2 0,4-7 2 15,0-8-2-15,-1-14 2 16,1-8 7-16,4-7 3 16,0-11 0-16,4-8 0 15,5-14-7-15,-1-12-4 16,0-18-6-16,1-3-2 15,3-8-8-15,1 3-4 16,-1 1 7-16,1 11 4 0,7 3 5 16,-3 8 3-16,0 7-2 15,-1 8-2-15,1 7 2 16,-5 7 0-16,1 8 1 16,-1 7 2-16,-3 15-1 15,-5 0 2-15,0 7-2 16,-4-3 2-16,0 0 0 15,0-4 1-15,-4-4 0 16,0-7 0-16,0-4-2 16,-1-3 1-16,5-8 0 15,0-4 1-15,0 0-93 16,0-14-52-16,0-11 57 16</inkml:trace>
  <inkml:trace contextRef="#ctx0" brushRef="#br0" timeOffset="1306">443 1235 220 0,'33'-11'82'0,"-12"14"-44"0,4 5-33 0,-16-1 19 15,-1 4-11-15,-8 0-2 16,-4 12-6-16,-5 10-2 16,-3-3-1-16,-1-1-4 0,1 1 1 15,4-4 1-15,3-4 2 16,1-4-3-16,4-3 0 15,9-4 1-15,7-3 0 16,5-5 11-16,4 1 5 16,4-4-8-16,-4 0-4 0,0-4-10 15,0 1-4-15,-4-1-104 16,0-4-53 0,-5 1 82-16</inkml:trace>
  <inkml:trace contextRef="#ctx0" brushRef="#br0" timeOffset="1471">884 1224 228 0,'4'15'85'0,"-4"-1"-46"0,-4 12-26 16,4 0 22-16,0 4-20 16,0 7-6-16,0 3-4 15,0 5-1-15,0-1-79 0,4 1-34 16,1 6 10-16,-1-6 10 15</inkml:trace>
</inkml:ink>
</file>

<file path=ppt/ink/ink6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46.6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74 56 184 0,'-21'4'68'0,"13"7"-36"0,-9 7-15 16,9-3 20-16,-1 11-13 15,1 15-3-15,4 14-1 0,8 4 1 16,0 0-11-16,13 4 5 0,4-11 3 16,8-8 3-16,4-10 2 15,4-12 3-15,9-11 1 16,4-15-8-16,0-11-1 16,-4-18-7-16,-9-15 1 15,-8-7-5-15,-16-12-2 16,-17 4-2-16,-21 0 0 15,-13 4-9-15,-7 4-3 16,-1 10-35-16,0 12-16 16,4 15-29-16,9 10-9 0,8 4-21 15</inkml:trace>
</inkml:ink>
</file>

<file path=ppt/ink/ink6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47.0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0,'0'8'82'0,"13"18"-44"0,-5-8-44 0,0 1 12 16,1-5-6-16,-1 5 2 0,13-1-96 15,0 5-41-15</inkml:trace>
</inkml:ink>
</file>

<file path=ppt/ink/ink6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47.1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0 172 0,'12'37'66'0,"-4"-15"-36"0,9 8-33 16,-9-12 13-16,5 8-84 15,-1-4-35-15</inkml:trace>
</inkml:ink>
</file>

<file path=ppt/ink/ink6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58.1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37 192 0,'17'-4'71'0,"-5"4"-38"0,17-4-39 16,-16 4 14-16,8-3-89 16,12-8-36-16,4 3 58 15,13 1 29-15</inkml:trace>
</inkml:ink>
</file>

<file path=ppt/ink/ink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40.0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90 344 0,'36'-41'129'0,"-18"41"-70"0,5-4-64 0,-14-4 20 15,-9-8-161-15,-9-5-70 16</inkml:trace>
</inkml:ink>
</file>

<file path=ppt/ink/ink6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6:47.3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2574 156 0,'33'37'60'0,"-16"-19"-32"0,8 5-15 0,-13-12 19 15,5 3-14-15,-5 5-2 16,5-4-10-16,-1-1-2 16,1-2-2-16,-4 2-10 0,-5-3-3 15,-12-7-78 1</inkml:trace>
  <inkml:trace contextRef="#ctx0" brushRef="#br0" timeOffset="1364">557 2515 148 0,'0'0'57'0,"0"3"-30"0,0 8-16 15,0-3 15-15,0 10-8 16,0 8 0-16,0 11 0 16,0 19 3-16,0 3-11 0,-4 0 1 0,0 8 0 15,0-8-2-15,0-4 0 16,-1-3-8-16,1-8 0 16,4-7-1-16,0-7 2 15,0-8 3-15,0-7 4 16,0-8-2-16,0-10-2 15,4-5-2-15,5-7-3 16,-1-10 1-16,4-1-1 16,1-4-3-16,-1 1 2 15,5 3 1-15,0 0 0 16,8 4-3-16,-5 3 0 16,1 8-1-16,0 4 0 15,-4 3 3-15,-1 4 0 0,1 7-2 16,-9 8 0-16,1 7 4 15,-5 4 1-15,-4 4 2 16,0 3 2-16,0 0-1 16,0 4 0-16,0-3-3 15,0-5-2-15,0-3 3 16,0-7 2-16,0-8-7 16,0-11-3-16,0-8-114 15</inkml:trace>
  <inkml:trace contextRef="#ctx0" brushRef="#br0" timeOffset="3286">982 3117 116 0,'0'4'44'0,"0"4"-24"0,0 3-15 16,0-4 11-16,0 4-7 16,0 0-1-16,0 4 0 15,-5 0 2-15,1 3-5 16,4-3-5-16,0 0-1 0,0-4 3 16,0-4 3-16,0-10 11 15,0-5-9 1,0-3 0-16,4-4-7 15,1-3-1-15,-1 3 1 16,4 0 2-16,0-3-1 16,1-4-1-16,-1 3-2 15,0 4-1-15,5 1 4 16,-5 3 1-16,5 3 2 0,-5 4 0 16,0 1-2-16,1 10 1 15,-1 4 0-15,-4 0 1 16,0 0-2-16,0 0 1 15,-4 4-2-15,0 0 2 16,0 0-2-16,-4 0-1 16,0-1 3-16,4-2 0 15,0-5-1-15,0-3 1 16,0-4 0-16,4-8 1 16,0 1-2-16,0-4-2 15,5 0 1-15,-1-4-1 16,0 0 0-16,5-3 0 0,-1 3-3 15,-3 0 2-15,3 4 3 16,1 4 3-16,-5 3 0 16,0 8 2-16,1 3-4 15,-1 4 0-15,0 0 5 16,-4 8 3-16,1 3-4 16,-1 4 1-16,0 3-5 15,-4 1 0-15,0-4 1 16,0-4 0-16,0-7-7 15,0-4 0-15,0-11-105 16</inkml:trace>
  <inkml:trace contextRef="#ctx0" brushRef="#br0" timeOffset="6921">1398 3232 148 0,'0'0'55'0,"8"0"-30"0,9 0-10 0,-9 0 20 15,0 0-8-15,0 4-1 16,1 0-11-16,-1 3-2 16,-4 0-7-16,0 4-2 0,-8 4 2 15,-4 4-3-15,-5-1 0 16,5 1-17-16,-4 3-7 15,3-4-76 1,1-3-38-16,0-4 67 16</inkml:trace>
  <inkml:trace contextRef="#ctx0" brushRef="#br0" timeOffset="7595">1726 3062 156 0,'0'15'57'0,"4"-11"-30"0,-4-1-21 0,0 5 17 16,0-1-5-16,0 4 1 15,0 4-4-15,-4 0-1 16,0 3-8-16,0 4-2 0,0 4 2 16,4 0-1-16,-4-4 0 15,4 1-3-15,0-9 1 16,0-3 2-16,0-3 4 15,0-8-4-15,4-8-3 16,4-6-1-16,0-5-1 16,5-3-3-16,-5 0 2 15,0 3-1-15,1 1 0 16,-1 3-3-16,0 0 1 16,1 8 0-16,-1-1 2 0,0 5 1 15,1 3 1-15,-5 7 0 16,0 0 0-16,0 5 0 15,-4 2 2-15,4 1-1 16,-4 0 2-16,0-4-4 16,5-4 0-16,-5-7 3 15,8-3 1-15,0-5-1 16,5-3 1-16,-1-4-4 16,1 1 0-16,-1 3 1 15,1-1 2-15,-5 5-3 16,0 0 0-16,1 3-4 15,-9 4 1-15,4 4 2 16,0 3 1-16,-4 4 1 16,0 0 0-16,0 4 0 0,0 0 2 15,0 0-45-15,0-1-18 16,0 1-27 0</inkml:trace>
  <inkml:trace contextRef="#ctx0" brushRef="#br0" timeOffset="7762">2038 3188 176 0,'21'-4'68'0,"0"4"-36"0,4 0-31 0,-13 0 14 16,1 0-10-16,3 0-3 15,1 0-17-15,-4-4-7 0,-1 1-55 16</inkml:trace>
  <inkml:trace contextRef="#ctx0" brushRef="#br0" timeOffset="7955">2292 3110 228 0,'0'4'85'0,"0"-1"-46"0,0 5-26 16,0-1 22-16,0 4-14 15,-4 4-4-15,0 7-8 16,0 8-4-16,-1 7-2 16,1 4-3-16,0 3 3 0,4-3-29 15,0-4-11-15,4-8-81 16</inkml:trace>
  <inkml:trace contextRef="#ctx0" brushRef="#br0" timeOffset="-3635">2991 0 144 0,'8'-4'55'0,"1"4"-30"0,7 4-16 0,-3 0 14 16,3 3 0-16,9 12 3 16,9 18-3-16,3 18 0 15,9 26-12-15,0 19 2 0,-1 15 3 16,1 40 7-16,-4 8 3 16,-9 29-11-16,-8 26-4 15,-17-7-1-15,-8 30 4 16,-4-23-2-16,-8-11 3 0,-9 7-2 15,-8-18 0-15,-5-26-5 16,-3-11-3-16,-5-11 2 16,1-11 0-16,3-30 1 15,5-25 2-15,8-34-3 16,8-33 1-16,9-34-117 16,16-25-51-16,9-26 25 15</inkml:trace>
  <inkml:trace contextRef="#ctx0" brushRef="#br0" timeOffset="8961">2662 2666 168 0,'-4'11'63'0,"4"4"-34"0,-4 15-23 16,4-8 17-16,0 11-8 15,0 8 0-15,0 11-5 16,0-1 1-16,-4 1-6 0,4 4-3 0,-4 3 1 16,-1-4-2-16,1-3-1 15,4 0 3-15,-4-11 0 16,4-12-1-16,0-10 1 15,0-8 0-15,4-15 3 16,0-11-5-16,5-11-1 16,-5-7-2-16,4 0 0 15,5-4-5-15,3 0-3 16,1 7 3-16,0 4 4 16,-5 8 2-16,1 7 1 15,-1 11 0-15,-4 7 2 0,1 4-1 16,-5 4 2-16,0 4-2 15,0 6-1-15,0 9 3 16,1-1 0-16,-1 0-1 16,0 1 1-16,0-9-24 15,0-6-11-15,5 3-60 16</inkml:trace>
  <inkml:trace contextRef="#ctx0" brushRef="#br0" timeOffset="9516">2899 3221 176 0,'-4'19'68'0,"4"-5"-36"0,-4 16-26 0,4-15 17 15,0 7-8-15,0 4 2 16,0 7-10-16,0 0-2 16,0-3-3-16,0-4 1 0,0 0 0 15,0-8-1-15,0-3 1 16,4-8 2-16,5-7 4 16,-1-7-4-16,0-19-3 15,5-7-4-15,-1-8-1 16,1 0-3-16,3 1-1 15,-3 6 1-15,-1 5 2 0,1 7-1 16,-5 7 1-16,0 8 3 16,-8 7 0-16,5 11-2 15,-1 3 2-15,-4 5 3 16,0 3 3-16,4 0-2 16,0 4-2-16,-4-7 0 15,4-5 1-15,0-10 1 16,5-4 3-16,3-7-1 15,1-4 0-15,-1-8-6 16,1 1 1-16,-1 3 0 16,1 7 0-16,-5 5-3 15,0 6 0-15,-4 5 2 16,5 7 0-16,-5-1 1 0,4 9 2 16,-4-1-3-16,5 4 0 15,-1-4-6-15,0-7-3 16,1 0-87-1</inkml:trace>
  <inkml:trace contextRef="#ctx0" brushRef="#br0" timeOffset="10101">3361 3339 212 0,'-4'15'79'0,"4"-7"-42"0,-12 10-32 16,16-3 17-16,-8 7-6 16,-1 0 1-16,5 4-7 15,-4 4-4-15,4-8-3 16,0 0 0-16,0 0 0 0,0-3-1 15,0-4 1-15,0-4 0 16,0-11 1-16,9 0 0 16,-1-8 0-16,-4-7-2 15,9-10-2-15,-1-9-2 16,5-3 1-16,-1-3-1 16,5 6-2-16,4 5 3 0,0 7 0 15,-4 7-2-15,0 7 2 16,-5 8 1-16,-3 8 2 15,-5 3 5-15,-4 7 4 16,-4 8-4-16,0 0 1 16,-4-4-5-16,4 1 0 15,0-1-1-15,0-11-2 16,4 0 3-16,5-7 0 16,-1-4-1-16,4 0 1 15,1-12-2-15,3 1 2 16,-3 0-4-16,-1 0 0 0,-3 8 3 15,-1-1 3-15,0 0 0 16,-3 15 0 0,-1 4-1-16,0-8-7 15,0 1 0-15,0-1-63 16,-4 4-28-16,0-3-23 16</inkml:trace>
  <inkml:trace contextRef="#ctx0" brushRef="#br0" timeOffset="10974">174 200 176 0,'34'7'66'0,"-14"-3"-36"0,22-4-40 16,-17 0 9-16,17-4-73 16,3 0-28-16</inkml:trace>
  <inkml:trace contextRef="#ctx0" brushRef="#br0" timeOffset="11155">1389 307 288 0,'54'-22'107'0,"-20"18"-58"0,32-11-53 0,-28 12 18 16,7-5-10-16,1 1-3 16,4 3-16-16,8 4-7 15,-8 0 11-15,0 4-17 0,-4-1-3 16,-4 1-41-1,-5 4-50-15,5 21 32 16</inkml:trace>
  <inkml:trace contextRef="#ctx0" brushRef="#br0" timeOffset="11424">2371 814 360 0,'-33'18'134'0,"37"12"-72"0,4-1-81 0,-4-14 18 16,-4 15-149-16,0-1-62 16</inkml:trace>
  <inkml:trace contextRef="#ctx0" brushRef="#br0" timeOffset="11558">2417 1520 260 0,'-8'63'99'0,"3"-15"-54"0,5 0-50 0,0-30 17 16,0 5-25-16,0 6-8 16,5 1-88-16,-1-4-39 0</inkml:trace>
  <inkml:trace contextRef="#ctx0" brushRef="#br0" timeOffset="11648">2504 2067 244 0,'-4'30'90'0,"4"-15"-48"0,-8-1-78 16,4-6-73-1,-26 21-19-15</inkml:trace>
</inkml:ink>
</file>

<file path=ppt/ink/ink6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01.0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 0 136 0,'0'15'52'0,"0"0"-28"0,-5 3-13 15,1-3 18-15,0 11-6 16,0 22-1-16,0 22-8 16,0 8-4-16,-1 11-5 15,-3-12-2-15,4 1 1 0,0 3 0 16,0-3 0-16,4-4 0 15,4-7 0-15,4-16 0 16,0-14 0-16,5-18-7 16,-1-15 0-16,1-16-94 15</inkml:trace>
  <inkml:trace contextRef="#ctx0" brushRef="#br0" timeOffset="270">520 45 160 0,'4'25'63'0,"-4"1"-34"0,0 37-23 0,0-26 15 15,0 30-9-15,0 14 1 16,0-3-8-16,4-4-3 0,0 3-1 15,4 1 1-15,1-8 3 0,-1 4-2 16,0-15-2-16,-3-10 2 16,-1-12 0-16,-4-12-6 15,-4-14-2-15,-9-18-84 16</inkml:trace>
  <inkml:trace contextRef="#ctx0" brushRef="#br0" timeOffset="436">95 673 132 0,'4'4'52'0,"13"0"-28"0,12-1-19 0,-8-3 13 15,8 0-8-15,9 0-3 16,12 0-7-16,8 0 0 16,4-3-44-16,9-1-18 15,-5 0 7-15,-7 4 4 16</inkml:trace>
</inkml:ink>
</file>

<file path=ppt/ink/ink6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02.0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0 164 0,'0'26'63'0,"4"-3"-34"0,-4 13-25 16,0-17 13-16,0 7-6 16,0 15-1-16,0-4-2 15,0-1 0-15,0 1-4 16,0-7-3-16,0-4 2 0,0-8 0 15,0-3 1-15,0-7 0 16,0-8 2-16,4-8-3 16,4-14 0-16,1-8-1 15,3-7-2-15,-3 0-2 0,3 4-1 16,5 7 2-16,-5 8 2 16,1 7-5-16,-1 7-1 15,1 8 8-15,-1 7 5 16,-4 4-1-16,5 3-2 15,-5 8 2-15,1-4 0 16,-1 0-1-16,-4-7-1 16,4 0-1-16,1-8 2 15,-1-10-3-15,4-12 0 16,1-7-1-16,4-8-2 16,3 1 3-16,1-5 0 15,0 8-1-15,0 8-2 16,0 7-4-16,-5 7-2 0,-3 11-2 15,-5 12 2-15,-4 3 4 16,0 15 3-16,0 0 0 16,1 0 2-16,-1-7 0 15,0-8 3-15,0-7-49 16,0-8-23-16,-4-7-31 16</inkml:trace>
</inkml:ink>
</file>

<file path=ppt/ink/ink6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02.6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29 175 152 0,'-25'-7'57'0,"25"3"-30"0,-4 0-10 16,4 1 20-16,8-1-8 16,5-4 0-16,3-3-7 15,9 0-2-15,9-7-11 16,7-4 1-16,13-1 1 0,0 1-4 15,0 4-2-15,-8 7-2 16,-4 3 0-16,-5 8-4 16,-3 4-2-16,-5 7 2 15,-4 4 0-15,-5 3-2 16,-3 5 0-16,0 10 4 16,-5 4 1-16,1 3 0 0,-5-3-2 15,4-3 5-15,1-1 1 16,4-3 4-16,3-8 1 15,5-15 3-15,5-7 2 16,3-7-5-16,4-8-1 16,13-4-6-16,0-3-1 15,-4 0-1-15,-5 0 1 16,-7 3-2-16,-9 5 2 16,-9 3-24-16,-3 3-8 15,-13 4-112 1</inkml:trace>
</inkml:ink>
</file>

<file path=ppt/ink/ink6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05.3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 18 224 0,'-25'-18'85'0,"21"18"-46"0,4 0-37 0,0 0 17 15,8 4-6-15,9-1 0 16,8 1-3-16,8 3 1 16,9-3-6-16,8-4-1 0,8 0 2 15,9-4-3-15,-1 1 0 16,-8 3-3-16,-12 0-3 15,-21 3-117 1</inkml:trace>
</inkml:ink>
</file>

<file path=ppt/ink/ink6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05.4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60 192 0,'-8'3'71'0,"16"1"-38"0,17-4-23 16,-8 0 17-16,16-4-15 15,13-3-5-15,8-8-59 16,8 0-25-16,9 4-6 16,21-4 2-16</inkml:trace>
</inkml:ink>
</file>

<file path=ppt/ink/ink6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06.0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535 0 156 0,'-50'14'57'0,"30"5"-30"0,-18 25-16 16,17-14 18-16,-8 29-4 16,-8 15 3-16,-9 18-3 15,0 19 0-15,-8 41-14 16,0 7 4-16,4 44 3 0,9 8-8 16,11 11-1-16,14 22 1 15,16-26 1-15,16 8 1 16,9-8 2-16,17-26-3 15,4-21 1-15,4-12-3 16,0-23 0-16,-5-17-3 0,1-27-1 16,-8-25-3-16,-5-38-2 15,-4-25-120 1,0-19-85-16,-16-51 75 16</inkml:trace>
</inkml:ink>
</file>

<file path=ppt/ink/ink6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08.3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 8 152 0,'0'-4'57'0,"0"4"-30"0,-4 7-18 16,4 4 14-16,0 8-5 15,0 14 0-15,0 8-4 16,4 18 1-16,-4 4-8 16,0 11-2-16,0-8-1 0,-4-3 0 0,-1 8 0 15,1-1-2-15,4-4-2 16,0-3 1-16,0-15 1 15,0-11 3-15,4-11 2 16,1-15-6-16,3-11-2 16,4-18-47-16,1-12-20 15</inkml:trace>
  <inkml:trace contextRef="#ctx0" brushRef="#br0" timeOffset="238">567 0 156 0,'8'26'57'0,"-8"4"-30"0,-4 36-23 16,4-25 15-16,0 18-2 16,-4 15-1-16,0-4-6 15,0 1-4-15,4 6-3 16,0 1-3-16,4-4 1 0,0 0 1 15,0-15 1-15,0-15 1 16,-4-10 0-16,-4-8-24 16,-4-19-12-16,-9-18-52 15</inkml:trace>
  <inkml:trace contextRef="#ctx0" brushRef="#br0" timeOffset="421">18 488 208 0,'4'0'77'0,"13"4"-42"0,16 0-26 0,-12 0 22 16,12-1-8-16,17-3-1 15,12-3-8-15,9-1-4 16,4-4-5-16,0 5 1 0,-4-1 0 16,-13 0-42-16,-12 4-18 15</inkml:trace>
</inkml:ink>
</file>

<file path=ppt/ink/ink6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10.0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2 148 0,'-4'-8'55'0,"4"12"-30"0,4-4-23 16,-4 0 14-16,4 4 1 16,4 3 2-16,1 0-6 15,-1 4 0-15,0 4-8 16,-3 4 1-16,-1 7 1 0,0 3 1 15,-4 8 0-15,0 0-2 16,0 4-1-16,0 3 1 16,-4-7 1-16,4-7 1 15,0-4 2-15,0-12 6 16,0-14 2-16,8-7-7 16,0-8-4-16,1-14-4 15,3-5 0-15,1-3-2 16,3 0-1-16,1 8-4 0,-5 3 0 15,1 7 0-15,-1 8-1 16,-3 4 1-16,-1 7 0 16,0 7 3-16,-3 4 0 15,-1 8-2-15,0-1 0 16,0 1 2-16,0-1 0 16,4-3 7-16,1-7 4 15,3-8-8-15,5-8 0 16,0-7 0-16,3-3 1 15,1-4-1-15,0 3-2 16,0 1 1-16,0 3 1 16,-5 8-6-16,1 3-1 0,-5 4-1 15,5 11 2-15,-5 7-1 16,-3 12 1-16,-1 3 3 16,-4 15 0-16,0-3 3 15,1-1 1-15,-1-11-26 16,-4-3-9-16,-9-4-74 15</inkml:trace>
</inkml:ink>
</file>

<file path=ppt/ink/ink6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10.6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0 224 0,'-4'-4'85'0,"4"4"-46"0,9 4-35 15,-1 0 21-15,4 0-14 16,9-4-1-16,0 0-8 15,12 0-2-15,9 0 0 0,4 0 4 0,-1 0 2 16,5 3-20-16,-4 1-8 16,4 0-29-16,0-1-10 15,0 5-28 1</inkml:trace>
</inkml:ink>
</file>

<file path=ppt/ink/ink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52.8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314 45 172 0,'0'-37'66'0,"0"33"-36"0,0 0-24 0,0 4 15 16,0 0-11-16,-4 8-3 15,-1 8 0-15,-4 9 2 16,-4 7-4-16,-6 9-1 0,-3 15 0 0,-1 17-5 16,5-12 1-16,-1-9 2 15,-3 25 1-15,-15 33-1 16,5-5 1-16,5-16-2 16,4-12-1-16,5-17 3 15,4-19 0-15,5-21-17 16,9-20-5-16,9-12-75 15</inkml:trace>
  <inkml:trace contextRef="#ctx0" brushRef="#br0" timeOffset="198">287 61 124 0,'5'-12'46'0,"4"16"-24"0,0 4-17 0,-5 4 11 16,1 8 2-16,4 9 1 15,0 7-6-15,0 17 0 16,5 15-8-16,0 17-1 0,-1 4 0 16,1 0 0-16,0-12 0 15,-1-8 0-15,-4-8 0 16,-4-13-24-16,-5-7-9 16</inkml:trace>
  <inkml:trace contextRef="#ctx0" brushRef="#br0" timeOffset="360">55 680 164 0,'0'-4'63'16,"18"4"-34"-16,9 0-25 0,-8 0 15 0,8-4-11 16,9 0-2-16,1 0-4 15,4-4 1-15,9-4-84 16,0-1-36-16</inkml:trace>
</inkml:ink>
</file>

<file path=ppt/ink/ink6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10.7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19 144 0,'79'-4'55'0,"-29"0"-30"0,33-7-91 0,-37 11-17 16</inkml:trace>
</inkml:ink>
</file>

<file path=ppt/ink/ink6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11.5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48 62 236 0,'-38'45'90'0,"34"-16"-48"0,0 23-31 0,4-26 23 15,8 4 0 1,9 7 1-16,8-8-5 0,8-3-4 16,13-4-14-16,8-7 6 0,4-8 2 15,1-7-4-15,-5-7-1 16,-9-12-5-16,-7-14-1 16,-13-4-5-16,-13-7-1 15,-12-4-1-15,-16 0-2 16,-13 7 1-16,-9 8-1 15,-8 7-5-15,-4 7-1 16,9 8-24-16,-1 4-8 16,9 3-62-16,16 15-27 15,21 0 0 1</inkml:trace>
</inkml:ink>
</file>

<file path=ppt/ink/ink6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11.9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0 268 0,'-12'0'101'0,"16"4"-54"0,4 3-53 0,1-7 17 16,3 0-29-16,5 0-8 0,4-3-84 15,4-1-37-15</inkml:trace>
</inkml:ink>
</file>

<file path=ppt/ink/ink6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12.1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0 180 0,'16'3'68'0,"-12"1"-36"0,9 0-31 16,-5-1 16-16,5 1-9 16,3 0-2-16,5-4-19 15,4 3-8-15,0 1 10 16,4 0-8-16,0 3 0 0,0 1 6 15,0-1 5-15,-4 0 9 16,0 1 5-16,-4-1-6 0,-4 1 1 16,-9-8-61-1</inkml:trace>
</inkml:ink>
</file>

<file path=ppt/ink/ink6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10.9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100 1953 252 0,'75'0'96'0,"-17"4"-52"0,13 3-51 15,-38-3 14-15,9 3-18 16,8 0-3-16,12-3 5 16,4 4 4-16,5-5 4 15,0 1 1-15,-4 0 2 0,-9-1-3 16,-8 5 0-16,-17-5-96 16</inkml:trace>
  <inkml:trace contextRef="#ctx0" brushRef="#br0" timeOffset="3949">67 2626 140 0,'-5'-11'52'0,"5"7"-28"0,0 4-26 0,0 0 9 15,0 8 3-15,0 3 6 16,0 7-4-16,0 4 1 15,0 4-8-15,0 8 6 0,-4 10 2 16,-4 8-4-16,0 14-1 0,-1 4-4 16,1-3-1-16,0 0 1 15,3-16 0-15,1-10 0 16,0-8 0-16,0-10 9 16,4-12 6-16,4-11-10 15,4-8-5-15,1-7-2 16,-1-7-2-16,0-22-3 15,5-4 2-15,-1-4-4 16,1 11-1-16,4 8 0 16,-1 11 2-16,1 11-1 15,-5 14 4-15,1 9 0 16,-1 17 1-16,1 4 0 16,-5 4 2-16,0 8-1 0,1-1 2 15,-1-7-2-15,0-4-1 16,1-7 1-16,-1-3 1 15,-4-5-23-15,0-7-11 16,0-3-63 0</inkml:trace>
  <inkml:trace contextRef="#ctx0" brushRef="#br0" timeOffset="4534">420 3181 140 0,'-12'29'52'0,"12"-14"-28"0,0 11-19 15,0-11 11-15,0 3-1 16,0 1 1-16,0-1-4 15,0 1 0-15,0-5-7 16,0 1 1-16,0-4 4 0,0-3 3 16,0-8 4-16,0 0-9 15,8-4-2-15,-4-3-4 16,0-8 1-16,5-4-4 16,-1-3 0-16,0 0 1 0,1 0 0 15,-1 7-3-15,0 0 0 16,5 15-3-1,-5 8 1-15,-4 3 3 16,0 7 7-16,1 1 5 16,-1-1-3-16,0 1-2 15,0-1 0-15,-4-3-1 16,4-4 0-16,0 0 0 16,5-7 0-16,-1-8 0 15,0-3-2-15,1-4-2 16,3-4-2-16,1-4 1 15,-5 5-6-15,0 3 0 16,5-1-2-16,-9 9 3 0,0 6 4 16,-4 5 1-16,0 3 1 15,8 0 2-15,1 4-1 16,-1 0-1-16,-4-4 1 16,4 0-1-16,1-4-40 15,-1-3-18-15,0 0-30 16</inkml:trace>
  <inkml:trace contextRef="#ctx0" brushRef="#br0" timeOffset="4702">782 3240 204 0,'25'-4'77'0,"-25"4"-42"0,38 4-32 0,-26-4 20 15,5 0-15-15,-1 0-1 16,1 4-5-16,-5-4-21 15,5 3 10-15,-13-6-96 16,5 3 59-16</inkml:trace>
  <inkml:trace contextRef="#ctx0" brushRef="#br0" timeOffset="4880">836 3166 196 0,'-8'41'74'0,"8"-41"-40"0,-8 51-35 0,3-32 15 16,10-4-10-16,-10 7 0 0,5 0 0 15,0 0 0-15,0-3-18 16,0-8-82 0,9 0 51-16</inkml:trace>
  <inkml:trace contextRef="#ctx0" brushRef="#br0" timeOffset="5076">998 3203 228 0,'-4'33'88'0,"4"-33"-48"0,-4 45-40 16,0-27 20-1,8-3-13-15,-4 3-1 0,4 4-4 0,-4 4-2 16,4 4 1-16,-4 0-52 15,5-5 28-15,-5-6-96 16,0-1 66-16</inkml:trace>
  <inkml:trace contextRef="#ctx0" brushRef="#br0" timeOffset="5242">1144 3384 236 0,'13'7'90'0,"-13"-7"-48"0,12 15-38 0,-12-7 23 16,0-1-17-16,-4 8 0 16,4 3-7-16,-8 1-15 15,-1-1 6-15,-7 1-112 16,7-1 65-16</inkml:trace>
  <inkml:trace contextRef="#ctx0" brushRef="#br0" timeOffset="6035">1373 3236 140 0,'0'8'52'0,"0"-8"-28"0,0 14-15 16,0-6 25-1,0-1-19-15,0 8 10 16,0 0-15-16,-4 3 13 16,4 1-14-16,-4 3 14 15,4 0-14-15,-5 4 7 16,1 0-9-16,-4 0 4 16,8-4-6-16,-4-4 7 15,8-3-8-15,-4-7 3 0,0-5-4 16,0-10-2-16,8 3 0 0,1-11-1 15,-1 1 0-15,0-9-3 16,5 9 2-16,-1-5-1 16,5 8 0-16,-5-4 0 15,1 8 0-15,-5-1-3 16,5 8 3-16,-9 0 1 16,4 8 1-16,-4-1 2 15,0 1-1-15,1-1 2 16,-1 4-2-16,4-3 2 15,0-1-2-15,5-11 2 16,-1 4-2-16,5-7-1 16,4-1 1-16,-5-3-4 15,1 8 2-15,-4-5-4 16,-1 5 3-16,-8 3 1 16,4 7 1-16,-3 0-27 15,-1 8 15-15,0 0-112 16,0 0 69-16</inkml:trace>
  <inkml:trace contextRef="#ctx0" brushRef="#br0" timeOffset="6696">1897 0 184 0,'67'19'68'0,"-26"7"-36"0,38 25-33 15,-37-17 15-15,8 14-8 0,8 33-1 16,-16-7-2-16,-5-11 0 16,13 44-2-16,-8-11 4 0,-1 56 4 15,-3-23 8-15,-13 64 7 16,-5-23-2-16,-11 55 1 16,-5-36-6-16,-21 40 0 15,5-36-6-15,-21 14-1 16,3-30-4-16,-19 19 1 15,7-29-17-15,-12-8-8 16,8-22-112 0</inkml:trace>
</inkml:ink>
</file>

<file path=ppt/ink/ink6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25.15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75 0 136 0,'8'33'52'0,"1"4"-28"0,-5 23-22 16,-4-31 14-16,0 27 1 15,4 21 2-15,0 19-8 16,5 4-2-16,-1 11-5 15,4 15-3-15,1 0 0 0,-1-15 1 16,-3-15 3-16,-1-22-2 16,0-15 0-16,-4-33 3 15,-4-23-89 1</inkml:trace>
  <inkml:trace contextRef="#ctx0" brushRef="#br0" timeOffset="181">58 100 184 0,'25'-22'68'0,"9"14"-36"0,16 1-26 0,-21 3 17 15,8 1-3-15,9-1 0 16,4-4-8-16,4 1-3 16,4 0-5-16,-4 3-3 0,-4 4 2 15,-12 4-42-15,-26 10-82 31</inkml:trace>
  <inkml:trace contextRef="#ctx0" brushRef="#br0" timeOffset="346">0 629 208 0,'21'26'77'0,"-21"-26"-42"0,75 7-28 15,-63-3 18-15,26-15-7 16,28-12 0-16,5 1-10 15,0-7-3-15,4 7-63 16,-5 3-25-16,-3 4-12 16,-17-3-1-16</inkml:trace>
</inkml:ink>
</file>

<file path=ppt/ink/ink6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25.70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0 200 0,'4'33'74'0,"0"-15"-40"0,0 19-27 0,0-14 20 15,0 10-10-15,1 0-2 16,-1 1-8-16,0-5-3 16,0-7-2-16,4-7 3 0,1-8 1 15,-1-18-20-15,0-18-10 16,-3-8-81-16</inkml:trace>
</inkml:ink>
</file>

<file path=ppt/ink/ink6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25.84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0 208 0,'8'-3'77'0,"5"10"-42"0,8 4-34 16,-13-3 14-16,4 3-10 15,9 0-1-15,0 4-48 16,8-1-23-16,-4 1-15 15,0 0-5-15</inkml:trace>
</inkml:ink>
</file>

<file path=ppt/ink/ink6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26.11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13 0 148 0,'-8'59'55'0,"8"-22"-30"0,-4 4-14 0,4-23 18 16,0 16-6-16,0 10-1 15,0 4-4-15,0 0 1 16,0-7-10-16,0-8 3 0,0-7 2 15,8-22 12 1,5-15-11-16,-1-19-6 16,1-3-3-16,3-4-2 15,5-4-5-15,0 8-1 16,0 7-2-16,0 7 3 16,-5 12-2-16,-3 7 1 15,-5 7 0-15,0 4 0 16,1 8-7-16,3 11-2 15,5 3-40-15,4 0-17 0,-1 0-29 16</inkml:trace>
</inkml:ink>
</file>

<file path=ppt/ink/ink6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26.54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99 898 192 0,'12'-59'74'0,"-12"37"-40"0,0-4-27 16,-4 19 20-16,0 3-14 15,-9 0-4-15,1 4-4 16,-5 4-1-16,0 11-2 16,1 11 3-16,-1 11 4 0,9 7 4 15,8 8 2-15,4 0-2 16,8-8 2-16,9-7-2 0,4-7 0 16,0-16 4-16,4-6 1 15,0-23-5-15,5-18 0 16,-1-19-8-16,4-7-1 15,1-8-2-15,-5-18 1 16,-8-22-4-16,-4-11-2 16,-4-4-27-16,-1 7-10 15,-3 8 20-15,-5 11 10 16,-4 22 5-16,-4 18 2 16,-4 30-1-16,-4 19 0 15,-1 14 11-15,-3 19 5 16,4 7-1-16,-1 30 1 15,1 30 4-15,8 21 2 16,4 1-9-16,4 22-5 0,5 3-1 16,8-7 2-16,-5-14 0 15,1-19 2-15,-5-19-57 16,-7 0-25-16,3-40-56 16</inkml:trace>
</inkml:ink>
</file>

<file path=ppt/ink/ink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54.4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0 148 0,'0'0'57'0,"13"5"-30"0,10-1-14 15,-9 0 19-15,9-4-7 16,9 0 0-16,9 0-5 16,4 0-3-16,10 0-9 15,4 0-5-15,-5 0 0 0,-8 0-2 16,-10 0 2-16,-13 0-88 16,-18 8-59-1,-14 8 55-15</inkml:trace>
</inkml:ink>
</file>

<file path=ppt/ink/ink6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29.23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25 173 188 0,'-25'-25'71'0,"29"21"-38"0,9-7-34 0,-1 7 15 16,9 0 1-16,13 1 3 16,7 3-3-16,9 7 1 15,4 4-9-15,0 4 0 0,-4 7 0 16,-8 4-1-16,-5 11-1 15,-12 7-3-15,-12 4 1 16,-13 4-2-16,-9 0-1 16,-7-8 3-16,-13-7 2 15,-1 0-2-15,-3-3-2 16,-4-5 2-16,-5-7 2 16,1-7-2-16,3-4-2 0,5-7-7 15,12-4-4-15,8-4-23 16,18 1-9-16,11-5-57 15,13 1-31 1,9-1 64-16</inkml:trace>
  <inkml:trace contextRef="#ctx0" brushRef="#br0" timeOffset="255">837 11 148 0,'-34'-11'55'0,"9"11"-30"0,-20 3-16 0,24 1 14 16,-4 7-7-16,0 8-1 16,0 14 2-16,0 15 1 15,4 7-9-15,4 12 3 0,9 3 4 16,4 1-4-16,4-5 1 16,8-10-6-16,5-8 1 15,12-8-1-15,4-6 1 16,8-5-2-16,1-10 1 15,-1-8-15-15,1-8-5 16,-5-3-103 0</inkml:trace>
</inkml:ink>
</file>

<file path=ppt/ink/ink6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30.03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0 172 0,'0'18'66'0,"0"1"-36"0,0 14-24 16,0-15 15-16,0 8-7 16,0 4 2-16,0 0-5 15,0-5 1-15,0-2-7 16,0-5 4-16,0-7 1 0,0-3 3 15,4-12 5-15,5-7-10 16,-1-11-4-16,5-8-3 16,3-3 1-16,1 3-3 0,0 4-2 15,-1 8-1-15,-3 3 3 16,-1 8-2-16,-4 7-1 16,-3 7 3-16,-1 8 0 15,-4 3 1-15,0 4 0 16,4 1 0-16,0-1 0 15,4-7 0-15,1-4 2 16,3-8 1-16,5-10 1 16,4-8-2-16,-1-3 1 15,1-4-2-15,0 3-1 16,-4 4-4-16,-1 8-2 16,-3 7 3-16,-5 15 3 15,0 11-1-15,1 3-2 0,-5 8 2 16,0 4 0-16,0-1-2 15,0-3 2-15,1-3 3 16,3-5 3-16,4-7-13 16,-3-7-7-16,-1-11-80 15,0-8-48 1,5-14 62-16</inkml:trace>
</inkml:ink>
</file>

<file path=ppt/ink/ink6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30.19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1 160 0,'37'-4'63'0,"-4"8"-34"0,21 0-14 0,-29-1 20 15,9 1-6-15,3 0-2 16,1-1-13-16,-1 1-6 16,0 4-5-16,-7-5-14 0,-5 1-4 15,-9 3-88 1</inkml:trace>
</inkml:ink>
</file>

<file path=ppt/ink/ink6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30.34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0 232 0,'-4'7'88'0,"20"4"-48"0,18-3-31 0,-18-4 19 0,18-4-12 15,3 0-4-15,9 0-23 16,8-4-10-16,4 4-93 15,5 4-40-15</inkml:trace>
</inkml:ink>
</file>

<file path=ppt/ink/ink6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30.84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74 176 0,'13'-7'68'0,"7"7"-36"0,18 4-26 0,-17-4 17 15,12 3-8-15,4 5 0 0,9 7-7 16,0 7-3-16,0 7-2 15,-9 8 2-15,-8 11 1 0,-12 0 0 16,-13 4-1-16,-12 0-1 16,-9 0 0-16,-8-8 0 15,0-7 0-15,-8-4-2 16,0-3 1-16,-1-8 0 16,1-7 1-16,4-4-5 15,4-7-1-15,8-8-41 16,5-3-19-16,4-4-34 15</inkml:trace>
  <inkml:trace contextRef="#ctx0" brushRef="#br0" timeOffset="270">641 0 140 0,'-13'-7'52'0,"-3"11"-28"0,-13 3-17 0,12 1 13 15,-8 6 1-15,-8 12 2 16,-9 11 3-16,1 15 3 16,7 15-15-16,5-1 1 0,8 4-1 15,5-7-3-15,12-4 1 16,8-7-1-16,8-7 3 16,13-5 2-16,4-7-1 15,5-7-5-15,-5-3-2 16,0-9 0-16,-4-6 0 0,0-12-44 15,-4-3-18-15,-5 7-72 16</inkml:trace>
</inkml:ink>
</file>

<file path=ppt/ink/ink6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31.39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17 0 200 0,'-8'7'74'0,"3"8"-40"0,1 7-22 16,4-7 21-16,0 7-4 15,4 8 1-15,5-1-9 0,3 1 0 16,5-4-12-16,4-8 6 0,8-7 4 16,0-11-1-16,0-11 1 15,-4-7-4-15,0-8-1 16,-8 0-4-16,-13 4-1 15,-13-1-8-15,-7 1 0 16,-5 4-17-16,-4 3-4 16,0 4-36-16,4 3-17 15,5 5-60 1</inkml:trace>
</inkml:ink>
</file>

<file path=ppt/ink/ink6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31.66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0 262 228 0,'4'7'88'0,"8"-7"-48"0,17 0-27 15,-4 0 22-15,13 0-12 16,3 0 0-16,5 0-12 16,0 0-2-16,0 0-5 15,-5 0-3-15,-3-3 2 0,-9-1-33 16,-4-3-14-16,-13 3-80 16</inkml:trace>
  <inkml:trace contextRef="#ctx0" brushRef="#br0" timeOffset="165">233 0 228 0,'4'3'88'0,"0"12"-48"0,4 15-29 0,-4-8 21 16,1 7-15-16,-5 12-4 16,0 3-6-16,0 5-2 15,0 2-3-15,4 1-15 0,0 4-4 0,-4 3-101 16</inkml:trace>
</inkml:ink>
</file>

<file path=ppt/ink/ink6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32.38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0 141 212 0,'12'62'79'0,"-12"-21"-42"0,-4 22-37 0,4-19 16 16,0 30-7-16,0 11 2 15,4 0-2-15,1-7 2 0,3 0-6 16,4-8 15-16,1-7 6 0,-1-11 2 16,5-12 1-16,4-17 1 15,4-23 4-15,0-15-13 16,4-11-2-16,4-22-13 16,5-34-4-16,-1-25-2 15,0 0 2-15,1-4-1 16,-1-4-1-16,1 12-8 15,-1 18-5-15,-12 14-20 16,-4 20-8-16,-4 6-28 16,-5 19-11-16,-8 19-41 15</inkml:trace>
  <inkml:trace contextRef="#ctx0" brushRef="#br0" timeOffset="185">595 825 192 0,'-8'0'71'0,"3"0"-38"0,1 3-32 0,4-3 16 15</inkml:trace>
  <inkml:trace contextRef="#ctx0" brushRef="#br0" timeOffset="601">578 840 337 0,'-4'11'16'16,"0"0"-9"-16,0 4 1 0,-5 3-2 0,1 8-2 15,0 7-3-15,-1 4 0 16,1 0 1-16,0 4-1 16,-1-4 2-16,5-11-2 15,0-4 2-15,4-22 7 16,8-11-6-1,5-15-1-15,4-7-2 16,3-4 1-16,5 7-3 16,0 0-2-16,0 1-1 15,-4 10 3-15,0 5-2 16,-4 6 1-16,-5 4 2 16,-4 4 0-16,-4 8 4 0,-4-1 2 15,0 4-2-15,0 4-3 16,5 0 2-16,-1-4 2 15,4-4 0-15,5-7 0 16,3-3-3-16,1-8 1 16,4-4-2-16,-1 0 2 15,1 0-2-15,0 0-1 16,-4 4-4-16,-1 8-2 16,-3 3 5-16,-5 7 5 15,-4 8 0-15,-4 7 3 16,-4 4-2-16,0 4 0 15,0-1-3-15,4-3-2 16,0-7-125-16</inkml:trace>
</inkml:ink>
</file>

<file path=ppt/ink/ink6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33.75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386 41 200 0,'4'-7'74'0,"-4"18"-40"0,-8 15-38 0,3-8 15 16,-7 4 3-16,-5 4 5 16,1 11-5-16,-1 8-1 15,5 6-7-15,7 1 3 0,5 0 1 16,9-11 3-16,7-8 5 15,5-18-6-15,8-12 1 16,5-14-8-16,-1-11-1 16,4-11-2-16,-3-8 1 0,3 0-2 15,-8-3 2-15,0-4-2 16,-8 0-1-16,-4 4 1 16,-5 7-1-16,-4-4-3 15,-3 11 2-15,-10 12-4 16,-3 10 1-16,0 12 0 15,-5 11 2-15,1 11-1 16,-1 11-1-16,5 15 0 16,-4 22 3-16,-1 22 0 15,5 11 3-15,-1-4 1 16,1 16 1-16,0 10-2 16,-5-7-2-16,1-7 1 15,-5-15-1-15,-4-15 2 0,-4-8 1 16,-8-14-1-16,-8-11-2 15,-5-11 3-15,-4-12 0 16,0-14-1-16,-4-11 1 16,4-12 0-16,4-14 1 15,9-18-2-15,8-12 1 16,12-4 0-16,17 1 1 16,12-1 6-16,13 5 4 15,21-1-7-15,12 4-2 16,5 7-1-16,-1 4 0 15,1 8-33-15,-1-1-15 16,-4-3-88-16,9-1-46 16,-9 1 85-16</inkml:trace>
</inkml:ink>
</file>

<file path=ppt/ink/ink6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34.42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79 0 168 0,'-4'8'66'0,"0"-1"-36"0,-4 12-20 16,3-8 20-16,1 11-9 15,-4 7 0-15,0 5-8 0,-1 6-3 16,1 5-5-16,4-5 3 0,0-3 4 16,0-7 0-16,-1-8 1 15,1-3 4-15,4-8 1 16,0-15-9-16,0-14-3 16,4-5-4-16,5-6-2 15,3-1 1-15,1 1-1 16,3 3 0-16,5 4 0 15,0 3-3-15,0 8 2 16,-5 7 1-16,1 4 0 16,-5 8 0-16,1-1 0 15,-5 4 2-15,-4 0 1 0,-4 0-1 16,0-3-2-16,0-1 1 16,0-3 1-16,0-4 1 15,0-8 1-15,0-3-2 16,5 0 1-16,-1 0-4 15,4 0-2-15,0 4-1 16,1 3 3-16,-1 4-2 16,0 4 1-16,1 3 2 15,-1 4 0-15,-4 0 0 16,0 4 0-16,0 0-3 16,1 0 2-16,-1-4-1 15,0 7 0-15,0-3 4 16,0-4 1-16,0 0-1 15,1-3-2-15,-1-5 3 0,-4-3 0 16,4-3-1-16,0-1-2 16,0 0-2-16,-4 1 1 15,4 3-28-15,-4 0-13 16,0 0-11-16,0 0-6 16</inkml:trace>
</inkml:ink>
</file>

<file path=ppt/ink/ink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54.6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64 200 0,'14'16'77'0,"9"-12"-42"0,22-8-21 0,-17 4 22 16,17-4-9-16,10-4-1 15,13-9-13-15,10-7-5 16,-1 8-5-16,-4 4-11 0,-14 8-5 15,-18 12-106 1</inkml:trace>
</inkml:ink>
</file>

<file path=ppt/ink/ink6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34.64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0 332 0,'12'15'126'0,"1"-4"-68"0,-1-3-63 16,-12-8 20-16,0 0-88 16,-4-4-38-16,-4-7-13 15,-5-8-3-15</inkml:trace>
</inkml:ink>
</file>

<file path=ppt/ink/ink6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47.85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295 90 244 0,'21'-59'90'0,"-21"51"-48"0,-12 1-40 15,3 7 17-15,-7-4-10 16,-13 4-1-16,-13 4-2 16,-4 7 1-16,5 4-4 15,-1 7 0-15,9 4 3 0,4 4-3 16,16 3-2-16,9 8-3 15,12-1 1-15,17 1 5 16,13 0 5-16,3-1-5 0,1 8-2 16,-1-11-1-16,-7-3-1 15,-9-5 0-15,-9-3 2 16,-11-4 1-16,-10 1 1 16,-7-5-5-16,-5-3 1 15,-4-4-27-15,1-4-11 16,-1-7-72-1,4 4-41-15,5 0 67 16</inkml:trace>
</inkml:ink>
</file>

<file path=ppt/ink/ink6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47.98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0 224 0,'16'19'85'0,"1"-8"-46"0,-5 4-46 16,-7-8 14-16,-1 1-18 15,4-1-5-15,0-3-76 16,1-4-34-16</inkml:trace>
</inkml:ink>
</file>

<file path=ppt/ink/ink6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48.21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270 0 256 0,'8'48'96'0,"-3"-11"-52"0,-10 23-49 0,1-27 17 15,0 19-9-15,-4 22-2 16,0 3 0-16,3 1-1 16,1-8 0-16,4-7-3 0,4-11 0 15,1-15-27-15,-5-11-12 16,0-8-61-1</inkml:trace>
  <inkml:trace contextRef="#ctx0" brushRef="#br0" timeOffset="135">12 289 228 0,'-12'-15'85'0,"20"15"-46"0,13 0-35 0,-9 4 21 0,13-1-16 15,9 1-2-15,7 0-5 16,9-4-2-16,8-4-109 15,13 8-49-15</inkml:trace>
</inkml:ink>
</file>

<file path=ppt/ink/ink6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48.49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0 340 0,'4'7'129'0,"5"11"-70"0,11-3-71 15,-11-7 20-15,-1-5-151 16,-8-3-65 0,-12-11 104-16</inkml:trace>
</inkml:ink>
</file>

<file path=ppt/ink/ink6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49.96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37 212 0,'13'-26'79'0,"-1"18"-42"0,1 5-41 0,-5 3 15 0,0 7-2 15,5 4 5-15,-1 8-4 16,-3 3 0-16,-1 22-6 16,0 1-1-16,0 3 3 0,-3 18-3 15,-1 1 0-15,-4 7-1 16,4-8-2-16,-4-10 1 16,4-12-1-16,0-7 2 15,0-18 1-15,1-1 1 16,3-18 0-16,0-26-7 15,1-11-2-15,3-14-14 16,5-9-5-16,3 9 10 16,5-5 8-16,0 8 4 15,0 18 2-15,-4 8-3 16,0 11 2-16,-4 11 1 16,-5 8 2-16,-4 6-1 0,-3 9 2 15,-5 14-2-15,-5 7-1 16,-3 0-2-16,0 4 1 15,-1 0 1-15,1-14 2 16,4-8 1-16,0-8 3 16,4-18-5-16,4-11-1 15,4-11 0-15,1-15 0 16,3-11 0-16,5 0 0 16,4-4 0-16,8 0 0 15,4 0 0-15,0 4 0 16,1 8 2-16,-5 6 3 0,-4 12-4 15,0 11-1-15,0 11 4 16,-9 15 5-16,-3 7-3 16,-5 11 2-16,-4 8 1 15,-4 11 2-15,0 0-1 16,0 14-1-16,-4-14-5 16,4 3-1-16,-4-14-1 15,4-8 1-15,0-7-18 16,0-11-4-16,4-11-97 15</inkml:trace>
</inkml:ink>
</file>

<file path=ppt/ink/ink6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50.17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0 252 0,'0'73'93'0,"4"-21"-50"0,1 4-50 0,-5-38 14 16,0 8-7-16,0-7 0 15,0-5-7-15,4-10 0 16,-4-4-57-16,8-4-22 16,0-18 2-16,-3-18 2 15</inkml:trace>
</inkml:ink>
</file>

<file path=ppt/ink/ink6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50.29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 4 224 0,'-4'-4'85'0,"8"8"-46"0,8-4-74 16,-3 7-1-16,-1 1-50 16,0-5-21-16</inkml:trace>
</inkml:ink>
</file>

<file path=ppt/ink/ink6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50.68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0 236 0,'12'52'90'0,"-7"-27"-48"0,-1 12-47 16,-4-14 17-16,0 21-11 15,0 8-3-15,0 7 3 0,0 4 1 16,4-8 0-16,0-7 9 0,0-11 6 15,5-7 4-15,-1-12 4 16,4-14-11-16,1-8-5 16,4-22-6-16,3-18-3 15,5-19 1-15,4 0-1 16,5 4-3-16,-5 0 2 16,4 4 1-16,5 6 0 15,-5 5 0-15,-8 11 2 16,0 3 1-16,-9 19 3 0,-3 4-1 15,-5 18 2-15,-8 7-2 16,-4 16 2-16,-4 17 2 16,-1 16 5-16,1 11-8 15,4-8-1-15,0-7-3 16,4-8 1-16,4-10-18 16,0-16-6-16,0-10-127 15</inkml:trace>
</inkml:ink>
</file>

<file path=ppt/ink/ink6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51.55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254 37 252 0,'0'-37'96'0,"0"56"-52"0,0-8-51 16,0-4 14-16,-4 4-7 15,0 8 2-15,-5-1-3 16,-3 16 0-16,4-5 1 0,-1 8 0 0,1 0 0 15,8-7 0-15,0-8 0 16,8-4 6-16,1-6 4 16,3-1-3-16,5-11-2 15,4-11-2-15,4-8-3 16,-1 1 1-16,6-8 1 16,-5 7-1-16,-5-7 2 15,-3-3-4-15,-4 10 0 16,-1 1 1-16,-4 3 2 15,-8 4-3-15,0 3 0 16,-4 8 1-16,-4 8 0 0,0 7 4 16,3 3 5-16,1 12-1 15,4 7 1-15,4 0-1 16,5 18 2-16,3 4-1 16,1 8 0-16,-1-4 1 15,1-4 4-15,-1-7 1 16,-4-8 0-16,1-7 1 15,-9-7 0-15,-4-4-4 16,-9-8-2-16,-12 1-2 16,-12-12 0-16,-9-7-7 15,-8-11 0-15,-4-8-6 16,-5-14 1-16,-8-11-82 16,5 7-34-16,-1-4-24 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32.2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205 0 236 0,'-28'40'88'0,"5"-11"-48"0,-22 15-27 0,27-7 22 16,-5 7-12-16,0 9 0 15,5 4-8-15,0-1 1 16,9-7-9-16,9-5 0 0,9 1 3 15,9-5 0-15,14-7 2 16,13-13-4-16,15-12 0 16,3-8-3-16,15-8 0 15,-1 0 1-15,-4-17 1 16,0-11-3-16,-9-13-1 16,-5-19-1-16,-14-5-2 0,-8 4-13 15,-15 8-6-15,-8 13 5 16,-14 11 3-16,-14 13 2 15,-4 12 3-15,-5 16 2 16,-8 12-1-16,-1 21-1 16,4 11 1-16,6 5 1 15,8 3-1-15,14-3 8 16,9-4 3-16,9-9 5 16,10-4 4-16,8-3-2 15,10-13 0-15,8-12-5 16,1-8 0-16,9-12-7 15,4-8-1-15,0-17 6 16,-4-15 4-16,-5-13-5 0,-9-4-3 16,-9 4-1-16,-9 13-1 15,-14 7-5-15,-4 9 1 16,-10 8-3-16,-8 11 2 16,-5 9-2-16,-5 12 2 15,0 13 3-15,-4 11 1 16,0 20-2-16,4 9 0 15,5 0-1-15,0 8 3 16,5-9 0-16,-1-3 1 16,5-1-3-16,0 5 2 15,0 0 3-15,0-1 1 16,0-11 5-16,-4-9 3 16,-6-7 2-16,-3-9 5 15,-10-12-8-15,-4-8-1 16,-10-12-1-16,-4-8 2 15,5-5-36-15,-1-3-14 0,6 0-124 16</inkml:trace>
</inkml:ink>
</file>

<file path=ppt/ink/ink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00.6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85 132 0,'-5'0'52'0,"10"0"-28"0,4 0-17 16,0 0 15-16,9 4-2 15,10-4 3-15,8 0 0 16,5 0 1-16,9 0-13 16,5 0 0-16,4 0 0 0,0 0-6 15,5 0-1-15,-5 0-2 0,-4 0 1 16,-5-4 0-16,-9-4 1 15,-9 3-38-15</inkml:trace>
  <inkml:trace contextRef="#ctx0" brushRef="#br0" timeOffset="280">451 0 148 0,'13'24'55'0,"-13"4"-30"0,0 1-21 15,0-13 13-15,-4 4-10 16,-1 8-2-16,1 9-1 15,-1-1 0-15,5-8-2 16,-5-3 1-16,5-5 0 0,0-4 1 16,0-8 2-16,0-12-82 15</inkml:trace>
</inkml:ink>
</file>

<file path=ppt/ink/ink7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53.28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19 192 0,'4'-19'71'0,"0"26"-38"0,1-3-32 0,-1 4 16 16,-4 6 2-16,0 9 3 16,0 10-7-16,0 22-4 15,0 23-6-15,0 11-2 0,0 11 3 16,0-1-1-16,0 20 0 15,4-1-6-15,0-7 1 16,0-18-7-16,5-16 0 16,-1-18-8-16,0-14-1 15,1-19-29-15,-1-19-12 16,4-22-29-16</inkml:trace>
</inkml:ink>
</file>

<file path=ppt/ink/ink7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53.50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9 0 208 0,'0'37'79'0,"0"-4"-42"0,-4 23-34 16,4-15 15-16,0 32-7 15,-4 20 1-15,4 3-5 16,0 22 1-16,0 16-5 15,0-12-2-15,4-15 0 0,0-22-1 16,5-11 0-16,-5-22-33 0,0-15-13 16,-4-23-52-1</inkml:trace>
</inkml:ink>
</file>

<file path=ppt/ink/ink7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57.30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0 100 208 0,'4'-63'77'0,"5"48"-42"0,3-3-39 0,-8 14 15 15,5 0 5-15,-1 8 5 16,-4 11 2-16,0 7 1 16,1 11-13-16,-5 15-2 0,0 15-2 15,0 26-1-15,0 3 1 16,0 8-4-16,0-7-2 16,0-5 0-16,0-3-1 15,0-22 2-15,0-4 1 16,0-18 1-16,0-26 2 15,0-19-3 1,0-7-6-16,0-19-3 0,4-10-22 16,4-8-8-16,9-11 13 15,8-1 8-15,4 23 10 16,8 12 5-16,1 13 12 16,3 20 7-16,-3 10-6 15,-5 8-2-15,-4 7-6 16,-8 8-2-16,-9-4 1 15,1 0 2-15,-13 0 8 16,-4 0 3-16,-5 0-6 16,-3-4-2-16,-5-3-3 15,-12-12-1-15,0-10-10 16,-4-12-4-16,-1-14-68 16,1-1-29-16,4-22-3 15</inkml:trace>
  <inkml:trace contextRef="#ctx0" brushRef="#br0" timeOffset="152">541 617 284 0,'58'8'107'0,"-4"-4"-58"0,26 3-53 0,-43-7 21 16,9 7-13-16,0 1 0 15,-1-5-35-15,1 8-14 16,0-7-73-16,-5 0-31 15</inkml:trace>
</inkml:ink>
</file>

<file path=ppt/ink/ink7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57.99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 1379 296 0,'-13'-18'112'0,"13"18"-60"0,4-22-63 0,1 7 18 16,-1-11-7-16,0-29 0 15,4-8 0-15,1-19 2 16,3-10-1-16,0-8-5 0,5-29 0 16,4-8-3-16,0 4 2 15,4 18 3-15,0 15 3 16,0 15 0-16,0 7-1 15,-5 19-2-15,5 15-1 16,-8 22-1-16,0 18 0 16,-1 22 3-16,1 16 2 0,0 32 0 15,-5 30 2-15,5 12-2 16,-1 6-1-16,1 8 1 16,4 15 1-16,-5-18-1 15,1-12-1-15,0-22 1 16,-5-11 1-16,-4-19-3 15,1-14 0-15,-9-15-59 16,-9-15-24-16,-3-18-20 16</inkml:trace>
  <inkml:trace contextRef="#ctx0" brushRef="#br0" timeOffset="137">114 603 248 0,'-17'-26'93'0,"22"26"-50"0,11 0-37 0,1 7 20 16,8-3-12-1,8-4-3-15,13 4-6 0,0-4-4 16,4 3 0-16,4-3-56 0,8 0-23 16,0-3-29-1</inkml:trace>
</inkml:ink>
</file>

<file path=ppt/ink/ink7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58.52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70 264 0,'8'11'99'0,"5"8"-54"0,8 21-39 16,-9-10 22-16,5 18-15 16,4 15-4-16,4 7-4 15,0 4-1-15,4-4-2 16,0 8-2-16,0 0 3 0,0-8-2 15,0-4 2-15,-4-3-2 0,-4-15-1 16,-4-11-26-16,-1-18-10 16,1-19-28-16,-5-19-10 15,-3-14-23 1</inkml:trace>
  <inkml:trace contextRef="#ctx0" brushRef="#br0" timeOffset="224">591 0 256 0,'4'3'96'0,"-8"8"-52"0,0 8-45 0,-9-8 20 15,-3 11-4-15,-14 15 0 0,-15 19-1 16,-9 21 1-16,0 5-8 16,-9 6-4-16,1 5 0 0,12 7-2 15,4-4-1-15,4-7 1 16,9-12-1-16,8-14-20 15,9-11-7-15,3-11-39 16,9-15-15-16,8-12-22 16</inkml:trace>
</inkml:ink>
</file>

<file path=ppt/ink/ink7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59.33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42 0 196 0,'0'3'74'0,"4"8"-40"0,-8 1-33 0,4-5 16 16,0 0-5-16,0 8 3 16,0 4 1-16,0 6-1 15,0 5-7-15,-4 7 4 0,4 4 3 16,-8-1-3-16,3-3-2 15,1 4-5-15,0-11-4 16,0-8 2-16,0-4 2 16,0-3 0-16,-1-7 0 15,5-12-6-15,0-15 1 16,0-3-2-16,0-7 0 0,9-5 0 16,-1 1-2-16,5 3 0 15,-1 8 3-15,1 4 0 16,-1 7 1-16,0 3 0 15,1 8 0-15,-1 8 0 16,-3 3 0-16,-5 4-3 16,0 3 0-16,-4 15 4 15,0-7 1-15,0-4 0 16,0 1 1-16,0-9-4 16,0-6 0-16,4-8 1 15,5-4 2-15,-1-14-3 16,4-8 0-16,1-8-8 15,8-3-2-15,-1 12 6 16,1-1 2-16,-4 7 3 0,0 8 0 16,-5 11 4-16,-4 11 2 15,-3 8 0-15,-1 3-1 16,-4 7-3-16,4 8-2 16,0-3-4-16,0-5 0 15,0-3-40-15,0-7-16 16,9-8-46-1</inkml:trace>
</inkml:ink>
</file>

<file path=ppt/ink/ink7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7:59.69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29 179 260 0,'-4'30'96'0,"4"-4"-52"0,-5 22-43 15,1-15 21-15,0 30-5 16,0 11 1-16,0 7-9 0,0 4-3 16,4 12-4-16,0 14-2 0,0-8 1 15,4-3 1-15,0-15 1 16,0-15-1-16,4-7 1 16,-3-15-29-16,-1-22-9 15,0-7-91 1</inkml:trace>
  <inkml:trace contextRef="#ctx0" brushRef="#br0" timeOffset="254">249 17 220 0,'9'-19'85'0,"-5"19"-46"0,0 8-26 15,-4 3 24-15,0 7-4 16,-4 15 3-16,0 15-9 16,-5 26-2-16,1 34-14 15,0 3-4-15,-1 7-1 0,1 11-3 16,4 19 0-16,4-22-1 16,4 0 1-16,4-19-48 15,5-11-20-15,-1-14-73 16</inkml:trace>
</inkml:ink>
</file>

<file path=ppt/ink/ink7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02.74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42 284 0,'17'-19'107'0,"-5"15"-58"0,9-10-51 16,-4 14 22-16,-1-4-10 15,5 4 2-15,0 0-7 16,4 4-3-16,-4 3-1 15,0 0-1-15,-9 12 2 0,-4-1-1 16,-8 5 2-16,-4-1-4 16,0 0 0-16,-4 7 3 15,4-3 1-15,0-7-4 16,-1-1 1-16,5 5 0 16,5-12 0-16,7-4 6 15,13-3 4-15,8-8-1 16,5 0 0-16,7-7-3 0,1 8-1 15,-4-5-36-15,-9 4-14 16</inkml:trace>
</inkml:ink>
</file>

<file path=ppt/ink/ink7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0.1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39 0 420 0,'-4'52'0'0,"-5"11"8"0,9-30 0 0,-4 12-3 16,0 14-1-16,0 18-2 16,0 31 1-16,0-1-2 15,-1-4 2-15,5-32 2 0,0-12-4 16,0 15-1-16,0-11 2 15,0 3 1-15,0-7 1 16,0-14 2-16,0-8-1 16,0-11 2-16,0-4-46 15,0-37-20-15,0 4-64 16</inkml:trace>
</inkml:ink>
</file>

<file path=ppt/ink/ink7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0.5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0 196 0,'-9'-7'74'0,"5"11"-40"0,-4 11-29 15,4-4 17-15,-1 18-6 16,1 8 1-16,0 8-5 15,4 6 0-15,0 5-7 16,-4 21 1-16,0 27 4 0,4 7-6 16,0-41 0-16,0-11-2 15,4 12 1-15,0-12 0 16,0 4 1-16,0-8-7 16,5-10-2-16,-1-5-67 15,0-18-26-15,1-7 3 16</inkml:trace>
</inkml:ink>
</file>

<file path=ppt/ink/ink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12.038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223 1367 212 0,'4'-8'79'0,"1"-9"-42"0,4-19-28 0,-4 16 22 0,-1-5-8 16,1-11 1-16,-1-17-13 15,-4-28-4-15,0-20-5 16,-4-12 1-16,-5 12 0 0,-1 0-4 15,6 3 1-15,-1-3 0 16,5 16 2-16,0 12-3 16,0 13-2-16,5 7-25 15,-5 13-9-15,4 3-52 16</inkml:trace>
  <inkml:trace contextRef="#ctx0" brushRef="#br0" timeOffset="313">13 452 168 0,'-13'-4'63'0,"13"0"-34"0,0-12-21 0,0 8 16 16,4-9-10-16,5-11-1 15,5-4-3-15,4-17 1 16,10-7-6-16,3 7-1 0,1 0 2 15,0 9-3-15,0 4-2 16,-5 7 0-16,1 9-1 16,-6 8-3-16,1 8 0 15,-5 12-1-15,1 8 3 0,-1 8 0 16,0 9 1-16,0-1 0 16,0 5 2-16,1-1-1 15,-1 0 2-15,0 1 2 16,-4-9 2-16,-5-8-105 15</inkml:trace>
</inkml:ink>
</file>

<file path=ppt/ink/ink7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1.08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47 0 212 0,'0'33'82'0,"-8"4"-44"0,0 41-33 0,3-34 17 15,1 15-8-15,-4 4 2 16,0 15-5-16,3 14 1 0,5 23-7 16,5-12-1-16,-1-7 0 0,4-18-2 15,0-34 1-15,-3-7 0 16,3-3 1-16,-4-5 2 15,4-10 3-15,1-16-2 16,-1-17-2-16,0-34-5 16,1-15-2-16,7-11-19 15,5 7-9-15,4 15 11 16,0 12 8-16,8 10 5 16,1 8 1-16,-1 15 1 15,0 10 0-15,0 16 3 16,-3 10 2-16,-5 23 9 0,-9 4 3 15,-7-1 0-15,-9 4 0 16,-5-3 4-16,-3-19 1 16,0-8-3-16,-13 8-1 15,4-7-4-15,-8-1 1 16,5-6-4-16,-14-12 1 16,9 0-3-16,-8-15 0 15,4 0-50-15,0-18-19 16,-5-15-67-1</inkml:trace>
</inkml:ink>
</file>

<file path=ppt/ink/ink7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1.4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0 212 0,'-9'0'79'0,"13"0"-42"0,9 3-28 0,-1 1 19 16,9 4-1-16,8-5 3 16,9 5-3-16,3-5 1 15,9 1-16-15,9-4-2 0,3 0-3 16,-8 0-1-16,-4 0 1 15,-8-4 0-15,-13 4 1 16,-21 11-152 0</inkml:trace>
</inkml:ink>
</file>

<file path=ppt/ink/ink7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2.2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1205 184 0,'0'4'68'0,"0"-4"-36"0,8-4-7 16,1 0 27-16,-1-3-17 16,5-11-7-16,-1-12-11 15,5-14-3-15,4-23-8 16,-1-18-4-16,1 0 1 0,0-15-2 15,4-22 2-15,0-11-4 16,0 11 0-16,0 18-4 0,-4 16 1 16,-1 14-3-16,1 18 0 15,-4 19-1-15,-1 15 2 16,5 15 2-16,0 14-1 16,0 23 1-16,0 32 3 15,-1 20 0-15,-3 6 3 16,0 20-3-16,-1 21 0 15,1 1 1-15,-4-16 2 16,-1-18-1-16,-4-18-1 16,1-11 3-16,-9-16 0 15,-5-14-37-15,-7-11-14 16,-5-11-60 0</inkml:trace>
</inkml:ink>
</file>

<file path=ppt/ink/ink7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2.4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0 156 0,'4'-4'57'0,"12"8"-30"0,22 0-16 16,-17-1 15-16,8 1-10 15,12-4-2-15,18 0-6 16,3 0-3-16,9 0-90 16,-5 4-43-16</inkml:trace>
</inkml:ink>
</file>

<file path=ppt/ink/ink7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2.7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0 270 184 0,'21'15'68'0,"0"3"-36"0,12 12-20 0,-16-15 19 16,4 10-7-16,8 5-2 16,4 11 1-16,5 14 0 15,-1 12-12-15,5 7-4 0,-5-4-3 16,-4-7-2-16,1-8 1 0,-9-3 2 16,0-8 2-16,-5-7-3 15,-3-11-1-15,-4-7-30 16,-1-19-14-16,-4-11-78 15</inkml:trace>
  <inkml:trace contextRef="#ctx0" brushRef="#br0" timeOffset="253">658 0 208 0,'0'7'79'0,"-4"4"-42"0,-5 15-28 15,5-7 19-15,-8 21-3 16,-9 9 0-16,-4 6-12 16,-4 8-5-16,-5 11-5 0,-3 11 0 0,-5 22 0 15,5-14 1-15,0-8 0 16,7-11-2-16,1-12 1 16,4-10 0-16,5-11 1 15,3-12 0-15,4-6 2 16,5-16-87-16,12-14-39 15,5-12 13 1</inkml:trace>
</inkml:ink>
</file>

<file path=ppt/ink/ink7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3.9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0 168 0,'0'45'63'0,"0"-12"-34"0,0 4-27 16,0-19 12-16,0 8-7 16,0 0 1-16,-4 7-3 15,-1-3 2-15,1-4-4 16,4-4-2-16,0-3 2 0,0-5 7 15,0-2 5-15,0-5-1 16,0-7 2-16,9 0-7 16,-1-7-3-16,4-16-3 15,5-3 0-15,0-7-4 0,4-8-2 16,-1 5-1-16,-3 10 3 16,0 11-5-16,-1 11 2 15,-3 4 0-15,-5 15 2 16,0 3-1-16,-8 5 1 15,0 2 2-15,0 1 0 16,0-3 0-16,0-5 2 16,5-3 1-16,-1-4 3 15,4-4-1-15,5-7 2 16,-1-11-4-16,5-7-2 16,-1-12 0-16,5-11 1 15,-4-3-3-15,-1 7 0 16,1 8-4-16,-5 10 1 0,-3 30-3 15,-1 8 4 1,0 3 2-16,-3 0 3 16,-1 4 1-16,0 3-6 15,0 1 0-15,0-4-87 16,5 0-50 0,3-4 62-16</inkml:trace>
</inkml:ink>
</file>

<file path=ppt/ink/ink7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4.2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0 168 0,'0'12'66'0,"4"6"-36"0,0 23-22 0,-4-15 16 15,0 25-6-15,0 16 0 16,0 7-8-16,-4 7-4 16,0 19-3-16,4 22-3 0,0 4 1 15,0-15 1-15,-5-15 3 16,5-11-2-16,0-15-2 15,0-14 2-15,0-16 0 0,0-17 5 16,0-23 3-16,5-11-17 16,-5-19-8-16,0-40-90 15</inkml:trace>
</inkml:ink>
</file>

<file path=ppt/ink/ink7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4.5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0 168 0,'13'15'63'0,"-5"-8"-34"0,-4 16-16 16,0 2 17-16,-4 16-6 15,0 33 0-15,0 15-7 0,-4 3 0 16,0 23-10-16,0 22 5 0,0-4 1 16,-1-15-4-16,5-22-3 15,0-14-1-15,0-16-1 16,0-14-2-16,0-11 1 15,0-19-2-15,5-11 2 16,-1-18-73-16,4-16-31 16,5-28-3-1</inkml:trace>
</inkml:ink>
</file>

<file path=ppt/ink/ink7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4.6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7 224 0,'45'8'85'0,"-11"-8"-46"0,11 0-41 0,-24 3 14 0,8-6-6 16,5 3 1-16,3-4-6 15,-4 0-1-15,-4 1-101 16,-12-1-47-16</inkml:trace>
  <inkml:trace contextRef="#ctx0" brushRef="#br0" timeOffset="163">79 74 220 0,'-17'4'82'0,"17"3"-44"0,0 0-25 16,4-3 22-16,9 3-9 15,3 1-1-15,5-4-8 16,8 3-2-16,9-3-9 16,12-1 0-16,-1 1 4 0,-3 3-19 0,-4 1-8 15,-13 7-116 1</inkml:trace>
</inkml:ink>
</file>

<file path=ppt/ink/ink7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5.3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29 140 160 0,'-4'22'60'0,"4"8"-32"0,-4 33-17 0,4-22 15 16,0 21-8-16,-4 16-3 16,-1 0-8-16,1 18-3 15,0 22-2-15,0-3 3 0,4-8 1 16,0-18-2-16,4-19-1 16,0-14-1-16,0-12-2 15,1-11 1-15,-1-36-92 31,0-16-46-31,4-40 64 16</inkml:trace>
  <inkml:trace contextRef="#ctx0" brushRef="#br0" timeOffset="194">166 0 208 0,'13'11'77'0,"-5"7"-42"0,5 23-26 16,-9-23 19-16,0 23-8 15,0 33-1-15,-4 19-5 16,0 10-1-16,-4 12-7 16,0 25 0-16,0-3 1 0,-1-15 1 15,5-22 2-15,0-22-69 16,0-4-32-16,9-45-18 16</inkml:trace>
</inkml:ink>
</file>

<file path=ppt/ink/ink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14.036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138 105 168 0,'-50'20'66'0,"31"4"-36"0,-12 13-33 15,21-17 11-15,-3 8 5 16,4 9 3-16,4 3-3 16,5-7-3-16,9 7-5 15,9-8-2-15,1-11 3 0,-6-5 8 16,19-8 3-16,18-8 3 16,5-12 2-16,-5-12-8 15,-14-5-3-15,-8-7-6 16,-19-17-2-16,-14 1-1 15,-13-1 1-15,-5 0-11 16,-4 5-4-16,0 11-10 16,4 9-3-16,5 8-7 0,4 8-3 15,9 8-60 1</inkml:trace>
</inkml:ink>
</file>

<file path=ppt/ink/ink7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7.8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0 132 0,'0'-3'49'0,"-4"21"-26"0,0 4-16 0,4-7 15 16,0 15-9-16,-4 22 0 16,0 22-7-16,0 11-2 15,-1 3-2-15,1 5 3 0,0 3 1 16,0 8-2-16,4-8-3 0,0-19 0 16,0-14-1-16,0-11 4 15,0-19 2-15,0-14-2 16,0-23-1-16,0-18 1 15,0-15 0-15,4-11-2 16,4 3-2-16,13-3 1 16,4 8-1-16,4-1-5 15,13 11 1-15,4 12 0 16,-1 7-1-16,-3 15-1 16,-4 3 1-16,-5 4 14 15,-8 8 6-15,-4 6-3 16,-9 5 1-16,-8 3-2 15,-12 1 1-15,-9 3-4 16,-8 3-3-16,-4-3 0 0,0-11 1 16,0-7-19-16,0-27-8 15,8-7-80 1</inkml:trace>
  <inkml:trace contextRef="#ctx0" brushRef="#br0" timeOffset="151">474 670 176 0,'79'-19'68'0,"-37"8"-36"0,33-7-24 0,-42 14 16 16,17 0-8-16,4 1-1 15,4-1-7-15,-12 4-3 16,0 0-2-16,-5 0-31 0,-7 4-14 16,-1-4-47-16</inkml:trace>
</inkml:ink>
</file>

<file path=ppt/ink/ink7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8.4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1128 200 0,'-5'4'74'0,"5"-4"-40"0,9-4-22 16,-5 4 21-16,4-7-15 16,9-16-4-16,-1-6-5 0,5-23-1 15,0-18-4-15,4-15-5 0,0 3 0 16,0-10 3-16,4-19 3 16,0-7-4-16,0 10-3 15,0 12 1-15,1 19 0 16,-5 14-2-16,4 18 0 15,-9 12-3-15,1 7 1 16,-4 15 1-16,0 22-1 16,-5 19 1-16,1 33 3 15,-5 14 0-15,0 5 1 16,-4 14 2-16,5 22 1 16,-1-3-1-16,0-15 1 0,1-12-2 15,-5-14 2-15,0-14-2 16,-4-16 2-16,0-15-37 15,-4-17-15-15,0-12-50 16</inkml:trace>
</inkml:ink>
</file>

<file path=ppt/ink/ink7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8.6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8 184 0,'30'0'71'0,"-5"0"-38"0,33 4-39 15,-33-4 14-15,16 0-7 16,13 0-1-16,5 0-10 16,-1-4-6-16,0 0-61 0,0 0-26 15</inkml:trace>
</inkml:ink>
</file>

<file path=ppt/ink/ink7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8.8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63 168 0,'4'4'66'0,"9"11"-36"0,7 22-13 0,-7-15 22 16,3 7-9-16,5 8 0 16,4 8-8-16,0-1-4 15,4 4-10-15,0 11-1 0,1 4 0 0,3 11-3 16,-4-7-1-16,-4-8 3 15,0-7 1-15,0-8-1 16,-9-14-1-16,1-12-45 16,4-10-20-16,-4-23-58 15</inkml:trace>
  <inkml:trace contextRef="#ctx0" brushRef="#br0" timeOffset="194">645 0 216 0,'-4'8'82'0,"-9"6"-44"0,-12 16-29 16,13 3 19-16,-9 8-5 0,-12 3 0 15,-5 8-10-15,-3 0-5 16,-5 3-5-16,0 8 0 0,4 4 2 16,5 18 0-16,4-15 0 15,8-14-28-15,12-12-11 16,9-14-87-1</inkml:trace>
  <inkml:trace contextRef="#ctx0" brushRef="#br0" timeOffset="449">819 448 188 0,'-8'7'71'0,"-4"8"-38"0,-17 18-19 0,16-11 20 0,-4 12-4 16,-3 10 0-16,7 8-6 15,9-4-3-15,8-4-11 16,9-7 7-16,7-11 3 0,10-11-2 16,7-11 2-16,5-19-5 15,-5-11 1-15,-4-4-7 16,-8-3-1-16,-4-4-4 16,-13 0-1-16,-12 4-30 15,-8 0-12-15,-5 7-37 16,-4 7-15-16,1 12-29 15</inkml:trace>
</inkml:ink>
</file>

<file path=ppt/ink/ink7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01.2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22 89 120 0,'-12'-41'46'0,"12"34"-24"0,-4-4-17 0,4 11 13 16,-5 7-8-16,1 8-3 16,4 7 4-16,4 26 5 15,1 8-8-15,3 3 2 0,0 4 1 16,1 7-2-16,-1 11 0 15,0 23-5-15,1 0-1 16,-1-19 12-16,4-8 7 16,1-14 9-16,-1-15 3 0,1-11-1 15,3-18 0-15,5-23-14 16,4-18-4-16,4-34-9 16,0-18-4-16,5-11-1 15,3-18 1-15,1-27-1 16,-1 12 2-16,-4 18-9 15,1 19-3-15,-5 14-13 16,0 15-6-16,-4 15-14 16,-4 8-4-16,-5 10-24 15,-3 8-10-15,-5 15-1 16</inkml:trace>
  <inkml:trace contextRef="#ctx0" brushRef="#br0" timeOffset="676">621 599 160 0,'0'4'60'0,"-4"0"-32"0,0 7-26 16,0-4 12-16,0 8-3 16,0 4 3-16,-5 3-1 15,1 4 0-15,0 14-7 16,-1 1-2-16,1 0 2 0,0-4-1 15,-1-4 0-15,5-3-1 16,0-8 0-16,0-4 2 16,4-7 3-16,0-11 2 15,4-3 3-15,4-12-7 16,5-22-2-16,3-4-1 16,5-3 0-16,0 7-7 0,0 7 0 15,0 8-4-15,-1 11 2 16,-3 11 1-16,-4 7 2 15,-1 12-1-15,-4 10 1 16,1 1 0-16,-5 0 0 16,0-1 2-16,0-3 2 15,0-4-1-15,0-7 2 16,5-8 2-16,-1-10 4 16,0-8-4-16,5-19-1 15,4-7-9-15,-1-7-2 16,1-1-9-16,4 8-5 15,-5 8 6-15,1 10 6 16,-5 12 4-16,-3 11 3 16,-5 10-1-16,0 12-1 15,-4 11 5-15,-4 4 3 0,0 0 1 16,0-4 2-16,-1-4-2 16,5-7 2-16,0-8-97 15,5-3-47 1,-5-15 66-16</inkml:trace>
</inkml:ink>
</file>

<file path=ppt/ink/ink7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02.8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143 26 192 0,'4'-11'71'0,"-4"11"-38"0,4 4-32 16,-4 3 16-16,0 8-5 16,0 7 1-16,0 15-1 15,-8 11 0-15,4 4-6 16,0 4 0-16,0-1 1 0,4-11-1 16,4-3-1-16,8-8 10 15,5-7 5-15,4-7-6 0,4-8-3 16,8-11-4-1,8-11 0-15,1-8-2 0,-4-10 0 16,-1-23-3-16,0-7-2 16,-3-8 1-16,-5 8 1 15,-4 7-1-15,-9 8 2 16,-3 11-7-16,-9 3-1 16,-4 12-1-1,-4 6-1-15,-4 12 2 16,-1 12 1-16,1 10-1 15,-5 11 4-15,5 26 2 16,0 8-2-16,-1-1 0 16,5 1-1-16,4-4-2 15,4 7 3-15,5 4 2 0,-1 11 2 16,0-7 1-16,1-8-5 16,-1-7 1-16,-8-8 0 15,-4-3 2-15,-4-11 1 16,-13-4 1-16,-12-8-2 15,-9-3 1-15,-8-4 2 16,-4-11 2-16,0-3 1 16,0-8 0-16,0-8-2 15,8-3-1-15,4-3-3 16,9-1 1-16,8 0-2 16,13-4-1-16,7 1-41 15,14-4-18-15,3-4-69 16</inkml:trace>
</inkml:ink>
</file>

<file path=ppt/ink/ink7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03.46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62 0 168 0,'-4'0'66'0,"4"4"-36"0,0 7-20 0,0-4 20 0,0 5-9 16,-4 6 0-16,0 8-6 15,0 3 1-15,0 5-9 16,-1-1 2-16,1 4 2 0,0 0-4 15,-4-4-2-15,0-3 0 16,3-4-1-16,1-8 0 16,0-3 0-16,4-4 9 15,0-11 3-15,8-4-5 16,1-10-2-16,3-9-7 16,5-2-2-16,-1-12 0 15,1-4 2-15,4 8-3 16,-4 7 0-16,-1 7-1 15,-3 8-2-15,-1 11 0 0,-4 11 0 16,-3 0 3-16,-1 4 2 16,-4 0-2-16,0 0 0 15,0 0 1-15,0-4 0 16,0-4 2-16,0 0 1 16,0-7 1-16,4-3 0 15,4-5-5-15,1-3 1 16,3-15 2-16,5 0 1 15,3 8-6-15,1 3 0 16,0 4-1-16,0 11 2 16,-4 11-1-16,-5 8-1 15,0-1 3-15,-3 4 2 16,-1 1 0-16,-4-1 2 0,0-4 0 16,1 1 1-16,-1-5-7 15,0-2-2-15,-4-12-67 16,0 0-26-16,0-8-11 15</inkml:trace>
</inkml:ink>
</file>

<file path=ppt/ink/ink7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03.8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217 148 148 0,'-9'8'57'0,"13"10"-30"0,-4 12-12 0,0-12 20 16,-4 12-2-16,-4 10 3 16,0 27-14-16,-5 33-5 15,-4 3-10-15,-3 1-3 0,-1 7 2 16,-4 7-1-16,4 1 0 16,0-12-1-16,5-18 0 0,3-19 0 15,5-15 0-15,0-14 2 16,3-11 3-16,1-19-28 15,4-15-12-15,4-29-29 16,5-19-12-16,-1-4-20 16</inkml:trace>
  <inkml:trace contextRef="#ctx0" brushRef="#br0" timeOffset="300">412 41 144 0,'0'-41'55'0,"-4"41"-30"0,4-3-29 16,-4 10 41-16,0 11-7 15,-5 16-5-15,1 10-5 16,-5 12-12-16,-3 10 4 0,-1 27 1 16,-4 29-2-16,1 3 1 15,3-3-5-15,4 4-2 16,5 4-2-16,0-12 0 15,4-18 4-15,-1-15 6 16,5-11-5-16,0-15-2 16,0-15-1-16,-4-10 1 15,0-16 1-15,-4-11 3 16,0-14-104 0,-5-11-79-16,5-38 57 0</inkml:trace>
</inkml:ink>
</file>

<file path=ppt/ink/ink7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21.3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14 116 0,'-5'-11'44'0,"18"11"-24"0,12 0-2 0,-4 0 18 15,12 0-16-15,4 0-6 16,13 0-4-16,4 0 0 16,0 0-5-16,1 4-1 0,-1 0 0 15,-9-1 0-15,-7 1 0 16,-13 0-51-1,-9 7-60-15,-20 0 20 16</inkml:trace>
</inkml:ink>
</file>

<file path=ppt/ink/ink7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21.51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26 16 124 0,'-25'33'46'0,"29"-29"-24"0,13-1-4 15,-1 1 20-15,22-4-4 16,7-4 1-16,18 1-7 15,8-5-3-15,3-3-13 16,5 0-5-16,5 4-3 0,-1-1-40 16,-12 1-17-16,3 7-45 15</inkml:trace>
</inkml:ink>
</file>

<file path=ppt/ink/ink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14.363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0 457 148 0,'27'-12'55'0,"-17"20"-30"0,-1 9-29 0,0-5 10 16,-5 12-1-16,5 12 4 0,-4 9-2 16,0 4 1-16,-1-1-5 15,-4 5 3-15,0 3 0 0,0-3 0 16,0-4-1-16,-4-5-1 15,4-8 0-15,0-11 13 16,-5-13 8-16,5-12-10 16,0-8-3-16,0-8-10 15,0-9-2-15,0-7 0 16,5 0 0-16,4-5 0 16,4 5 2-16,1-1-3 15,4 9-2-15,0 8-1 16,1 0 3-16,-1 4-20 15,-5 3-8-15</inkml:trace>
  <inkml:trace contextRef="#ctx0" brushRef="#br0" timeOffset="349">638 287 164 0,'-5'0'63'0,"-4"13"-34"0,-9 15-27 0,13-8 12 0,1 17-5 16,-6 11 2-16,6 17-4 15,-1 0 1-15,1 3-5 16,-1-3 0-16,1-8 1 0,-1-5-2 16,1-11-2-16,-1-9 1 15,0-7 1-15,-4-13-65 16</inkml:trace>
  <inkml:trace contextRef="#ctx0" brushRef="#br0" timeOffset="503">282 619 168 0,'14'-4'66'0,"4"8"-36"0,23 0-24 0,-13 9 15 16,8-1-9-16,5-4-2 15,4 0-5-15,6-4-4 16,-1 4 0-16,0-8-28 0,4-12-9 15,-4-8-44 1</inkml:trace>
  <inkml:trace contextRef="#ctx0" brushRef="#br0" timeOffset="1081">1020 0 148 0,'0'45'55'0,"4"-13"-30"16,-4 21-25-16,0-25 13 0,0 4-9 16,-4 17 0-16,-1 16 0 15,-4 24 2-15,0 0-3 16,0 0-2-16,0-12 0 0,4-5-1 16,1-19 0-16,-1-8 2 15,5-17 1-15,0-8 12 16,5-20 5-16,9-16-10 15,4-16-6-15,9-17-5 16,5-4-2-16,4 5-1 0,1 3 3 16,-1 17 0-16,-8 12 1 15,-1 16-3-15,-9 16 0 16,-9 8 2-16,-4 13 0 16,-5-1 1-16,-5 5 2 15,5-5-1-15,0 5-1 16,5-13 1-16,-1-8 1 15,10-8-1-15,4-4 2 16,0-12-2-16,5-4 2 16,0-12-4-16,-5 4-2 15,-4 4 2-15,-1 4 0 16,-4 3-2-16,-9 5 2 16,5 9 1-16,0 3 0 15,-1 8-3-15,5 0 2 16,9-4 14-16,-4-3 8 0,9-5 3 15,0-8 3-15,-1-13 0 16,1-3 1-16,-5-4-11 16,-4-4-5-16,-5-9-10 15,-9-3-1-15,-4-5-10 16,-6 9-4-16,1 4-29 16,0 8-10-16,5 3-59 15</inkml:trace>
  <inkml:trace contextRef="#ctx0" brushRef="#br0" timeOffset="1607">2058 425 168 0,'-5'-32'63'0,"-4"32"-34"0,-23 4-32 0,19 4 13 16,-5 8-1-16,-1 4 5 15,1 9-2-15,0 15 1 16,9 1-7-16,4-5 3 0,10 1 3 16,4-5-2-16,5-8 0 15,8-3 0-15,1-9 4 16,0-4-6-16,0-8 0 16,-1-8-2-16,1-4-1 15,-5-4-3-15,-4-5 1 0,0 5-4 16,-5 4-2-16,0 4-3 15,-5 4 1-15,1 8 3 16,0 13 1-16,-5 7-2 16,0 12 0-16,0 1-1 15,0 15 3-15,0 21 0 16,0 29 1-16,-5 3 0 16,0-4 2-16,1-8-1 15,-5 0-1-15,-5-12 1 16,1-12 1-16,-10-16 8 15,-5-9 5-15,-3-15-3 16,-6-17-2-16,-13-16-5 16,-5-16-4-16,1-9 0 15,-1-15 1-15,5-5-3 0,9-7-2 16,9-5 2-16,19-8 2 16,8 1-2-16,14 3 0 15,14 4-34-15,9 5-15 16,4 11-62-1</inkml:trace>
</inkml:ink>
</file>

<file path=ppt/ink/ink7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22.0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21 230 176 0,'-5'-15'66'0,"5"19"-36"0,0-4-35 16,0 18 29-1,0 15-4-15,0 4 0 16,-4 8-3-16,0 21-9 16,4 31-1-16,-4 21 3 0,4-7-2 15,-4 22 1-15,4 11-5 16,0-3-1-16,4-23 1 15,4-26 0-15,1-18 0 16,-1-22 2-16,-4-19-30 16,0-25-10-16,0-27-39 15,1-36-51-15,-1-15 32 16</inkml:trace>
  <inkml:trace contextRef="#ctx0" brushRef="#br0" timeOffset="195">195 0 148 0,'-12'0'57'0,"12"23"-30"0,0 21-12 0,0-7 20 15,0 22-4-15,-4 8 2 16,0 25-13-16,-1 34-2 16,5 14-10-16,0 5-3 0,0 6 1 15,5 5 1-15,-1-12 3 0,-4-18-82 16,0-12-78-1,-4-21 37-15</inkml:trace>
</inkml:ink>
</file>

<file path=ppt/ink/ink7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31.75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1251 184 0,'4'55'68'0,"4"-25"-36"0,1 7-26 0,-5-19 17 15,0 1-5-15,0-4-1 16,5-1-3-16,-5-2 1 15,0-5-8-15,0 0 7 0,0-18 3 16,-4 4-7-16,0-38-3 16,0 8-9-16,-4-40-1 15,-4-75-21-15,-1-29-9 0,9 18 6 16,9 12 5-16,3 6 11 16,9 16 6-16,4 18 4 15,4 19 1-15,4 21 0 16,5 20 0-16,-1 17 0 15,1 23 2-15,-5 26 1 16,-4 15 3-16,-12 18-3 16,-13 3 0-16,-8 9 1 15,-9 6 0-15,-3-3-2 16,-5-7-2-16,4-1 3 16,1-14 0-16,-1-19 1 15,4-11 2-15,5-11-1 16,8-11 0-16,8-4-8 0,17 0-2 15,13 0-1-15,8 8 2 16,3 3 2-16,1 12 3 16,-4 7 0-16,-8 10-1 15,-9 12 3-15,-13 8 0 16,-16 3 3-16,-12-4 3 16,-13 4 7-16,-12-3 2 15,-13-8 2-15,0-8 0 16,0-7-5-16,0-10-1 15,4-12-6-15,4-12 0 16,9-13-78-16,12-23-34 16,5-23-8-1</inkml:trace>
</inkml:ink>
</file>

<file path=ppt/ink/ink7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41.0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0 318 220 0,'4'-22'82'0,"8"15"-44"0,9-5-38 15,-4 5 16-15,4 0-7 16,-1-1 0-16,1 8-10 16,-4 8-1-16,-5-1 0 0,-3 8 1 0,-5 14 1 15,-4 16 0-15,-4 25 0 16,-1 0 2-16,1 1 3 15,4-1-4-15,4-11-3 16,5-11 1-16,-1-18 2 16,0-4 9-16,9-8 5 15,12 1 4-15,-4-12 1 16,-4-3-3-16,12-27 2 16,17-36-4-16,-4-15-1 15,-9-7-6-15,-3 3-3 16,-9-10-2-16,-9-12 0 15,-7 0-2-15,-9 19-1 0,0 14-2 16,-9 19-1-16,-3 15-14 16,-1 14-4-16,5 15-29 15,0 12-12-15,3 10-56 16</inkml:trace>
</inkml:ink>
</file>

<file path=ppt/ink/ink7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41.2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 0 148 0,'-13'22'57'0,"9"-3"-30"0,0 29-10 0,4-19 20 15,-4 8-4-15,4 11 3 16,-4 4-11-16,4 0-3 15,0 11-13-15,0 0 1 0,0-23 1 16,0-7 0-16,4 4 1 16,-4-3-2-16,4-16 1 15,-4-3-4-15,4-22 1 16,-4-1-142 0</inkml:trace>
</inkml:ink>
</file>

<file path=ppt/ink/ink7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41.9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 19 200 0,'-17'-12'77'0,"13"12"-42"0,0-3-26 16,4 3 19-16,0 0-14 15,8 0-5-15,5 0 2 16,12 0 3-16,8 0-7 15,13-4 7-15,12 4 3 0,4 0-3 16,5 0 2-16,-1 4-5 16,-3-1-1-16,-9-3-4 15,-8 0-1-15,-5 0-1 16,-16 0 2-16,-8 4-23 16,-9-4-8-16,-12 0-109 15</inkml:trace>
</inkml:ink>
</file>

<file path=ppt/ink/ink7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8:59.6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5 399 268 0,'-8'-4'101'0,"12"4"-54"0,5 0-42 0,-1 4 24 16,9-4-9-16,7 0-2 0,10 0-6 15,7 0-2-15,9 4-6 16,9-4-1-16,3 0 1 0,4 3-35 16,-11 5-14-16,-5-8-90 15</inkml:trace>
  <inkml:trace contextRef="#ctx0" brushRef="#br0" timeOffset="45532">779 59 196 0,'4'-33'74'0,"1"29"-40"0,-5 0-35 0,0 4 15 15,0 8-12-15,-5 6-1 16,-3 12 5-16,-4 11 4 16,-1 8-5-16,-4 6-3 0,1 1-1 15,-5 11-1-15,-8 15 2 16,-4 21-1-16,-1-6 2 15,5-8 0-15,4-15 1 16,4-11-2-16,9-14 1 16,4-16 2-16,3-14 2 15,10-15-1-15,7-15-1 16,5-29-36-16,4-19-17 16,-1-7-48-16</inkml:trace>
  <inkml:trace contextRef="#ctx0" brushRef="#br0" timeOffset="45727">842 0 184 0,'8'26'68'0,"-4"11"-36"0,4 36-31 15,-3-39 14-15,-1 10-6 16,-4 4 2-16,4 15-6 16,-4 18-3-16,0 19-1 15,0-7 1-15,0-1 1 0,0-14 1 16,0-12 0-16,0-14 0 15,0-11 2-15,-8-19 1 16,-5-11-102 0</inkml:trace>
  <inkml:trace contextRef="#ctx0" brushRef="#br0" timeOffset="45863">571 469 208 0,'-4'-3'79'0,"17"10"-42"0,16 4-34 0,-13-4 15 15,13 1-7-15,9-1 1 16,3 1-18-16,9-5-6 16,4 5-87-16,5-5-38 15</inkml:trace>
</inkml:ink>
</file>

<file path=ppt/ink/ink7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46.5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18 159 164 0,'-16'-19'63'0,"16"19"-34"0,0 11-32 15,0 0 11-15,4 12 2 16,4 10 4-16,1 4-3 16,-1 7 1-16,0 19-7 15,5 26-1-15,-5 7 2 0,5 0 1 16,-5-37 3-16,0-7 6 16,5 7 4-16,-5-7 7 15,4-8 4-15,1-7 2 16,4-18 5-16,-5-1-17 15,9-21-4-15,12-31-11 16,0-36-2-16,1-26-2 16,-1-8-2-16,0-14-2 0,1-15 1 15,-5 15 1-15,0 22 0 16,-4 18-25-16,-4 19-8 16,-5 18-38-16,-3 19-15 15,-5 11-30 1</inkml:trace>
  <inkml:trace contextRef="#ctx0" brushRef="#br0" timeOffset="751">563 799 160 0,'-8'-26'60'0,"8"11"-32"0,0 4-24 16,0 7 15-16,0 0-7 15,0 4 1-15,0 0-4 16,0 0 0-16,4 11-5 0,0 8-1 0,1 3 1 16,-5 11-5-16,0-7 1 15,0-4 4-15,0 8 5 16,0-4 1-16,0 7 2 15,0-7 0-15,0 0 0 16,0-4 0-16,4-7 2 16,0-4-3-16,0-15-1 15,0 4-6-15,5-14-1 16,11-20-1-16,-3-3 1 16,4 0-7-16,-5 8 1 15,1 7-1-15,0 7 2 16,-5 11-1-16,1 8 1 15,-5 7 0-15,-4 7 0 0,-4 5 0 16,0-5 0-16,0-3 2 16,0 7 2-16,0-3-1 15,0-1-1-15,0-3 3 16,0-8 2-16,0-3 0 16,4-11 0-16,0 3-6 15,9-18 1-15,4-19 0 16,3 0 2-16,5 4-6 15,0 11 1-15,-4 8-1 16,-4 11-1-16,-1 7 1 16,-7 11 3-16,-5 3 0 15,0 12 1-15,-4-4 2 16,0-3 1-16,0-4-15 0,0 7-4 16,0-4-45-16,0 1-18 15,0-4-12 1</inkml:trace>
  <inkml:trace contextRef="#ctx0" brushRef="#br0" timeOffset="919">1075 909 200 0,'25'-7'74'0,"-4"11"-40"0,12-4-24 0,-16 0 20 16,8 0-14-16,4 3-1 15,4-3-7-15,-4 8 0 16,0-8-5-16,-4 0-2 0,-4 0 2 15,-8 0-68-15,-5-4-31 0,-4 0 5 16</inkml:trace>
  <inkml:trace contextRef="#ctx0" brushRef="#br0" timeOffset="1083">1225 847 192 0,'-4'25'74'0,"4"1"-40"0,4 0-33 16,0-11 16-16,-4 0-5 15,0-4 1-15,4 11-5 16,0-3-3-16,1 3-2 16,-1-4 2-16,0-3 1 0,4-4-29 15,-4-11-11-15,1 0-61 16</inkml:trace>
</inkml:ink>
</file>

<file path=ppt/ink/ink7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47.8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0 232 0,'13'7'88'0,"-5"8"-48"0,1 15-34 0,-5-12 20 16,0 12-8-16,-4 3 2 15,0-4-9-15,0-3-2 16,0 26-5-16,0-7-5 0,0 17 0 16,4 23-122-1</inkml:trace>
</inkml:ink>
</file>

<file path=ppt/ink/ink7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48.3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67 37 160 0,'-8'22'60'0,"8"0"-32"0,-5 33-24 0,5-18 15 0,0 11 2 15,-4 12 4-15,0 3-4 16,0 14-3-16,0 23-10 16,0 7-5-16,4-36-2 0,0-12 1 15,0 4 3-15,0-8 0 16,4-3 0-16,0-8-1 15,4-14 2-15,-4-4-47 16,5-26-20-16,7-19-35 16</inkml:trace>
  <inkml:trace contextRef="#ctx0" brushRef="#br0" timeOffset="210">441 0 160 0,'5'66'63'0,"-1"-21"-34"0,0 47-12 0,-4-48 22 16,0 8-11-16,0 15-4 15,0 18-9-15,0 18-5 16,4 8-5-16,-4-18-4 0,4-38 2 16,-4-7 0-16,0-7 1 15,0-4-29-15,-8-11-10 16,4-4-69-1</inkml:trace>
  <inkml:trace contextRef="#ctx0" brushRef="#br0" timeOffset="362">0 569 236 0,'21'11'90'0,"4"0"-48"0,21-3-49 15,-17-5 16-15,17 1-8 16,16 0 2-16,9 7-13 15,-4-4-6-15,-1-3-84 16,5 3-36-16</inkml:trace>
</inkml:ink>
</file>

<file path=ppt/ink/ink7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49.3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0 168 0,'0'4'66'0,"0"22"-36"0,0 11-35 0,0-23 10 16,0 5 6-16,0 3 5 0,0 4 0 16,0 0 3-1,0-4-10-15,0 0 1 0,0 8 3 0,0-4-3 16,-4 7 0-16,4-3 0 16,0-1 1-16,0-7 8 15,0-3 5-15,0-4-7 16,0-15-2-16,0 0-8 15,8-11-3-15,9-23-2 16,-4 8-2-16,-1 4 1 16,9-4-1-16,8-3-5 15,0 10 1-15,-4 8 0 16,-4 7 2-16,-5 12-1 16,-3 7-1-16,-5 3 3 15,-4-7 0-15,1 0 1 0,-1 0 2 16,0-3 3-16,4-1 2 15,-4 1-3-15,5-16-3 16,7-7 0-16,1-3-1 16,4-1-3-16,-5 5 2 15,-3 6-1-15,-1 8 0 16,-3 8 0-16,-5 6-2 16,-4-2 3-16,0 10 0 15,0-4 1-15,0 16 2 16,0 10-50-16,4-15-19 15,0-3-49 1</inkml:trace>
</inkml:ink>
</file>

<file path=ppt/ink/ink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16.977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60 101 144 0,'-28'16'55'0,"19"4"-30"0,-5 41-23 0,10-37 14 16,-1 5-6-16,5 7 2 15,5 1-1-15,4-1 1 16,9-4-6-16,10 1 9 0,3-17 5 0,6-12-2 15,-1-8 2-15,1-8-9 16,-5-12-4-16,-5-5-4 16,-9-15 0-16,-13-1-2 15,-5-3-1-15,-9-5-24 16,-5 4-11-16,-9 5-7 16,9 16 1-16,1-1 6 15,8 13 5-15,5 4-12 16,0 4-21-1,5 8 19-15</inkml:trace>
  <inkml:trace contextRef="#ctx0" brushRef="#br0" timeOffset="273">442 210 132 0,'0'69'52'0,"-5"-45"-28"0,-4 17-19 0,5-25 13 15,-1 8-10-15,-4 1-4 16,5-5 8-16,-1-4 4 15,10-20-6-15,4-8-1 16,4-12-5-16,1-21-1 16,4-8-3-16,5-3-1 15,0 3-1-15,-1 9 0 16,-3 7 0-16,-6 13-2 16,-4 12 5-16,-9 12 1 15,0 12 0-15,0 20 1 16,-4 5 0-16,-1 3 1 15,5 1-13-15,0 3-7 16,5-7-64 0</inkml:trace>
</inkml:ink>
</file>

<file path=ppt/ink/ink7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49.7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0 156 204 0,'8'-52'77'0,"17"34"-42"0,4-12-21 0,-12 19 20 16,16-4-6-16,9 0-2 16,8 4-14-16,0 8-5 15,-5 14-5-15,-3 18-4 0,-13 23 1 16,-4 7 1-16,-12 0 2 16,-1 0-1-16,1-10 2 15,-1-9 2-15,5-6 4 16,4-9 7-16,4-6 2 15,8-15-7-15,8-8-2 16,5-11-5-16,8-7-1 16,4 0-144-1</inkml:trace>
</inkml:ink>
</file>

<file path=ppt/ink/ink7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50.4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149 0 208 0,'5'-18'79'0,"-5"22"-42"0,-9 10-45 0,5 1 10 15,-4 11-6-15,-1 15 0 16,-3 14 11-16,-1 12 8 16,5-1-8-16,0-3 3 0,8-7 1 15,8-8 7-15,5-8 6 16,3-10-2-16,9-12-1 0,8-6-7 16,5-12-1-16,8-12-6 15,-5-13-2-15,1-16 0 16,0-18-1-16,-9-8-2 15,-4 1-2-15,-8 3-2 16,0 11-1-16,-9 11 2 16,-4 8 0-16,-4 7-2 15,-8 4 0-15,0 11-1 16,-4 18 0-16,0 19 0 16,3 18 0-16,1 23 3 15,0 14 2-15,4 4-2 16,4 23-2-16,0 21 2 15,1-3 2-15,3-15 0 0,-4-15-1 16,-4-7 1-16,-4-34-1 16,0-7 11-16,-9 0 7 15,-16 12-3-15,-8-16 0 16,-9-15-7-16,-4-14-3 16,-4-15 0-16,0-15 1 15,0-3-1-15,4-8 0 16,8-3-6-16,9-5-1 15,12 8-37-15,9 0-16 16,12 8-87 0</inkml:trace>
</inkml:ink>
</file>

<file path=ppt/ink/ink7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51.0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 0 176 0,'0'8'68'0,"4"3"-36"0,1 11-26 15,-5-7 15-15,0 0-2 16,0 3 3-16,-5 15 1 15,1 1 1-15,-4-1-13 16,0 4-2-16,-1 4-2 0,-3-1 3 0,8-10 4 16,4-4 5-16,0-8 3 15,0-18-5-15,8-11 0 16,0-7-10-16,5-4-4 16,3-15-2-16,9-4 1 15,4 4-3-15,1 4-2 16,-1 7-1-16,-4 7 0 15,-4 8 0-15,-9 11 3 16,-4 8-2-16,-8 6 1 16,-4 5 2-16,0-1 0 15,-4 1 0-15,-1-1 0 16,5 1 0-16,0-8 2 16,4-4 1-16,4-7 3 0,0 0-3 15,9-7 0-15,3-15-3 16,5-8-1-16,4-7 1 15,0 4 0-15,-4 3-3 16,0 12 2-16,-5 7-4 16,-3 11 1-16,-1 7 2 15,-3 12 1-15,-1 3 1 16,0 0 0-16,1 0-42 16,-1 0-17-16,4-3-69 15</inkml:trace>
</inkml:ink>
</file>

<file path=ppt/ink/ink7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49:51.35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109 119 216 0,'0'22'82'0,"-5"0"-44"0,-3 26-38 0,4-15 16 16,-4 34 4-16,-1 11 7 16,1 10-14-16,0 20-5 0,-1 21-5 15,1 4 0-15,-4-3 2 0,3-20-4 16,1-10-1-16,4-15-38 15,0-22-16-15,-1-26-55 16</inkml:trace>
  <inkml:trace contextRef="#ctx0" brushRef="#br0" timeOffset="227">271 0 208 0,'0'0'79'0,"0"11"-42"0,0 12-21 0,0-1 24 16,0 7-6-16,0 23 3 15,-4 37-15-15,0 29-5 16,-9 4-10-16,1 37-3 0,-1 4 2 16,1-4-1-16,3-7 0 15,1 3-50-15,0-18-19 16,-1-23-65-1</inkml:trace>
</inkml:ink>
</file>

<file path=ppt/ink/ink7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09.90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28 164 0,'-17'-12'63'0,"17"12"-34"0,9 4-23 16,-1-4 17-16,4 0-8 16,9 0 0-16,8-4 2 15,17 1 1-15,16-1-9 16,9 0 1-16,4 4 1 0,0 0 0 15,0 0 3-15,-13 0-7 16,-8 0-4-16,-8 0-5 16,-13 8 1-16,-12-5-72 15,-17 5-72-15,-12-1 34 16</inkml:trace>
</inkml:ink>
</file>

<file path=ppt/ink/ink7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10.0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 0 172 0,'-13'15'66'0,"17"-8"-36"0,13 5-20 0,-5-12 20 15,9 3-3-15,12-3 4 16,17 0-4-16,13 0-2 16,12 4-13-16,4-4-3 0,4-4 1 15,-8 1-4-15,0 3-1 16,-5-4 0-16,-7 4-1 0,-17-8-132 15</inkml:trace>
</inkml:ink>
</file>

<file path=ppt/ink/ink7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10.6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 82 156 0,'-9'-8'57'0,"5"19"-30"0,0 8-16 15,0-8 15-15,0 4-8 16,-1 7 0-16,1 15 0 16,4 15 3-16,0 22-11 15,-4 14 1-15,4-3 0 0,0 0-4 16,0 8-2-16,4-4-2 15,0-1 0-15,1-14 0 16,-1-14 3-16,0-9 1 16,0-17 1-16,-4-23-2 15,0-22 1-15,0-23-39 16,-4-17-16-16,0-12-64 16</inkml:trace>
  <inkml:trace contextRef="#ctx0" brushRef="#br0" timeOffset="210">154 0 172 0,'21'11'66'0,"-17"8"-36"0,0 14-22 0,0-11 18 15,-4 8 2-15,0 18 6 16,0 22-13-16,0 19-2 16,-4 18-11-16,0 0-3 0,-4 12-1 15,-1 10 0-15,5-10 2 16,4-16-1-16,0-22 2 0,0-18 0 15,0-37-72 1,0-26-37-16,-4-44-4 16</inkml:trace>
</inkml:ink>
</file>

<file path=ppt/ink/ink7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11.9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27 737 152 0,'4'14'57'0,"0"1"-30"0,-4 11-16 15,0-11 15-15,0 7-6 16,0 4-1-16,0 18-5 16,0-3 1-16,0 0-8 0,0-1 2 0,0-3 2 15,0-3-2-15,5-9 2 16,-5-2 3-16,0-12 1 15,0 0 3-15,0-11 1 16,0-11-8-16,0-19-4 16,-5-18-4-16,1-22 0 15,0-4-2-15,-4-19 2 16,0-21-4-16,3-16-2 16,5 12-1-16,5 11 3 15,3 14-2-15,4 12-1 16,5 14 0-16,4 16 0 15,4 14 0-15,8 11 0 0,-4 15 0 16,0 14 0-16,-4 5 0 16,-8 6 3-16,-9 16 2 15,-8 14 2-15,-8 8-1 16,-5 4 1-16,-3-1-2 16,3-10 2-16,1-8-4 15,-1-12-2-15,5-10-9 16,0-19-3-16,3-10-8 15,10-8 0-15,7-1 7 16,9 1 5-16,4 7 4 16,8 4 3-16,5 8 10 15,-1 10 9-15,5 8-2 16,-9 18 3-16,-8 4-7 16,-8 4-3-16,-13 7 1 0,-8-15 2 15,-1-3 0-15,-11-1 0 16,-1-3-5-16,-12 0-1 15,4-4 3-15,-12-7 1 16,-13-4-1-16,4-7-1 16,8-8-10-16,9-11-2 15,9-3-38-15,11-4-18 16,13-1-49 0</inkml:trace>
</inkml:ink>
</file>

<file path=ppt/ink/ink7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12.3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0 502 220 0,'-4'4'82'0,"8"-1"-44"0,4 1-27 16,1 0 21-16,7-4-2 15,5 0 2-15,4-8-9 16,8-6-3-16,0-9-12 16,1-10-3-16,-1-11-1 0,-4-12 2 15,-4-3 1-15,-12-4-6 16,-9 4 0-16,-8 11-1 16,-5 4 2-16,-12 10-6 0,-3 12 1 15,-6 11-1-15,1 15 2 16,-4 14-4-16,0 16 2 15,4 21-3-15,4 4 2 16,0 8-2-16,12-4 2 16,9-8 3-16,8 1 3 15,13-5 4-15,4-17 4 16,-5-8 2-16,18-8 1 16,28-3-2-16,5-11 1 15,-1-4-6-15,-8-4-3 16,1-7-48-16,-9-4-19 15,-5-7-71 1</inkml:trace>
</inkml:ink>
</file>

<file path=ppt/ink/ink7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12.54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 0 236 0,'-12'44'90'0,"3"-22"-48"0,-3 23-42 15,8-20 16-15,0 16-7 16,-1 18 2-16,1-3-4 16,4 3 1-16,0-15-5 15,0-10-2-15,0-9 2 0,0-13-44 16,0-16-19-16,0-26-45 16</inkml:trace>
</inkml:ink>
</file>

<file path=ppt/ink/ink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17.862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159 608 180 0,'9'-57'68'0,"-9"45"-36"0,-9-4-33 15,4 11 15-15,-4 5-8 16,-4 5 2-16,-5 7 4 16,-5 8 2-16,0 16-7 15,0 5-2-15,5 3 1 0,4 1-3 0,5-5 0 16,5 1 3 0,8 3 1-16,5-15-3 15,5-5-3-15,4-12 0 16,5-12 1-16,4-8-1 0,1-8 2 15,-6-9-4-15,1-7 0 16,-5-12-1-16,-4 3 0 16,-5 1 0-16,0 15 0 15,-4 5 0-15,-5 8-2 16,0 16 3-16,0 16 2 16,0 5-2-16,0-1 0 15,0 4-1-15,9 0 0 16,5-3 4-16,-1-1 1 15,5-4-4-15,5-12-1 16,0 0 5-16,4-16 3 0,5-4-1 16,5-16 0-16,-6-17-3 15,1-11-2-15,-4-9 1 16,-6 0 1-16,1-8-25 16,-9-8-10-16,-5-12-12 15,-5 0-5-15,-4 12 28 16,0 9 13-16,-4 23 17 15,-5 21 7-15,-5 15 8 16,-4 26 3-16,0 11-7 16,0 16-1-16,-1 9-7 15,6 4-1-15,-1 15-2 16,5 13 0-16,4 20-4 16,5-3-1-16,5-9-1 15,4-8-2-15,0-13 3 0,9-7 2 16,1-12-2-16,-1-9-2 15,0-16-102 1</inkml:trace>
</inkml:ink>
</file>

<file path=ppt/ink/ink7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13.0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20 314 168 0,'-21'-45'63'0,"21"16"-34"0,4-8-19 16,1 18 17-16,7-3 0 15,9-4 3-15,8-7-5 16,8 7-1-16,5 0-13 15,0 8 0-15,3-1 2 0,-3 8-5 16,-5 7 0-16,-3 12-6 16,-9 18-2-16,-9 14 0 15,1 23 0-15,-5-4 2 16,1 1 3-16,3-9-4 16,1-6-3-16,4-8 7 15,4-15 6-15,4-7 1 16,4-15 1-16,5-11-5 0,3-19 0 15,5-14-3-15,0-4 0 16,0-4-1-16,-9 4 0 16,-8 3 0-16,-4 5 0 15,-8 14-134 1,-17 11-79-16,-4-18 87 16</inkml:trace>
</inkml:ink>
</file>

<file path=ppt/ink/ink7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13.7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14 212 0,'-12'-11'79'0,"12"11"-42"0,4-3-39 16,4 3 17-16,5 0-2 16,12 0 4-16,8 3-3 15,13 1 2-15,0 3-9 16,8-3 5-16,0 0 1 0,0-1-4 16,4 1-3-16,-4 0-3 15,-8 0 0-15,-8-4 2 16,-14 0 2-16,-7-4-105 15,-9-4-74-15,-20-6 59 16</inkml:trace>
</inkml:ink>
</file>

<file path=ppt/ink/ink7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14.4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126 711 148 0,'-8'-22'55'0,"8"22"-30"0,0-7-25 0,0 7 13 16,0 0-7-16,0 11 2 16,0 3 1-16,0 1 2 0,0 11-5 15,0 19 0-15,-4 17 1 0,-1 20-1 16,-3 10 1-16,-4-7-2 15,-1 4 2-15,5 7-4 16,-1 4 0-16,5-11-1 16,4-19-2-16,0-11 3 15,4-22 2-15,9-22-9 16,-1-26-4-16,9-22-82 16</inkml:trace>
  <inkml:trace contextRef="#ctx0" brushRef="#br0" timeOffset="240">592 519 184 0,'0'63'68'0,"-4"-26"-36"0,0 33-22 0,4-40 20 15,-4 21-9-15,4 34-2 16,-5 15-3-16,1 4 0 15,4 7-8-15,-4 11-5 0,4-4-2 16,-4-14 3-16,4-23 5 16,0-11-5-16,-4-22 0 15,0-18-35-15,-9-19-17 16,-4-26-61 0</inkml:trace>
  <inkml:trace contextRef="#ctx0" brushRef="#br0" timeOffset="392">139 1203 220 0,'12'11'85'0,"5"-7"-46"0,12 3-39 15,-8-3 16-15,12-4-9 16,8 4 1-16,9-1-3 16,9-3 0-16,3 0-109 15,13 0-49-15</inkml:trace>
  <inkml:trace contextRef="#ctx0" brushRef="#br0" timeOffset="1216">858 1358 128 0,'0'11'49'0,"0"-7"-26"0,0 4-16 16,0-1 13-16,0 4-4 15,0 8 3-15,0 6-1 16,0 9-2-16,-4 6-8 16,0 16 4-16,0-1 1 0,0-7-2 0,-1-3-1 15,5-8-6-15,0-8-1 16,0-6 5-16,5-16 7 16,-1-7-4-1,0-11-5-15,4-22-4 16,1-4-1-16,-1 0-1 15,0 3-3-15,5 8 2 16,-1 8-1-16,1 7-2 16,-1 7 0-16,-4 8 3 15,1 3-2-15,-1 4-1 16,-4 8 3-16,-4 3 2 16,0 4 0-16,0-8 2 15,0-3-2-15,4-4 2 16,-4-11 0-16,9-15 1 0,-1-7-2 15,0-7 1-15,5-12-2 16,4-7-1-16,3 7 1 16,9 1-1-16,1 3-3 15,-5 7 2-15,-5 12-4 16,1 10 1-16,-4 8 0 16,-9 8 2-16,-4 14 5 15,-4 11 6-15,-4 19 1 16,0 7 2-16,-4 7-6 15,-1-10-4-15,5-4 1 16,0-12 2-16,8-10 0 0,0-12 2 16,9-10-53-16,3-16-20 15</inkml:trace>
  <inkml:trace contextRef="#ctx0" brushRef="#br0" timeOffset="1742">1 131 208 0,'-8'-23'77'0,"12"16"-42"0,13-15-34 16,-1 14 16-16,13-6 0 16,9-5 2-16,4 1-4 15,3 3 1-15,5 11-9 0,-8 8-4 0,-5 14-2 16,-8 5-1-16,-4 6 0 16,-8 8 0-16,0 4 0 15,-5 3-3-15,1-3 2 16,3-4 3-16,5-8 1 15,8-3-1-15,4-15-2 16,13-11 3-16,12-14 2 16,5-16-2-16,3 4 0 15,1-3-32-15,-5-5-15 16,-8-3-66 0</inkml:trace>
</inkml:ink>
</file>

<file path=ppt/ink/ink7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16.91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309 92 192 0,'12'-48'74'0,"-8"67"-40"0,-4-1-40 0,0 1 12 16,-4 10 0-16,-4 8 4 15,-1 7-1-15,-3 1 2 16,4 7-6-16,-1 3 1 0,5 1 1 16,4-8 5-16,4-11 5 15,9-8 0-15,3-10 1 16,5-16-5-16,8-14-3 0,5-15-3 15,-1-3-2-15,4-12-3 16,-3-11 1-16,-5-14-2 16,-4-8-1-16,-4 4-2 15,-5 7 1-15,-3 15 1 16,-1 11 2-16,-4 11-8 16,-3 15-1-16,-5 11 2 15,0 29 0-15,0 12 3 16,0 11 1-16,0 11-2 15,-5 11 0-15,5 22-1 16,0 15 3-16,5 3 2 16,-5-3 2-16,0 0-1 15,4-4 1-15,-4 4-2 16,-4-11-1-16,-1-15 1 0,-11-11 1 16,-5-15 1-16,-8-18 1 15,-9-11 0-15,-7-16 2 16,-9-14-3-16,-13-18-2 15,-4-15 0-15,1-12-1 16,3-7 2-16,13-3 1 16,8 11-15-16,17 7-6 15,12 7-106 1,26 8-45-16,12-11 86 16</inkml:trace>
</inkml:ink>
</file>

<file path=ppt/ink/ink7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17.5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 0 208 0,'0'26'79'0,"0"-18"-42"0,-4 14-39 16,4-11 17-16,0 4 0 15,-4 7 3-15,-1 11-5 16,1 8-3-16,0 7-5 16,0 7 3-16,0-3 2 0,0-11-1 0,-1-8 2 15,5-11 3-15,0-7 1 16,0-15-6-16,9-22-3 15,-1-8-3-15,5-10 0 16,3-5-2-16,5 1-1 16,-4 11-2-16,-1 7-1 15,1 7-1-15,0 8 3 16,-5 7-2-16,-4 12-1 16,-4 7 3-16,-4 3 0 15,0 4-2-15,0 0 2 16,0 4 3-16,-4 0 1 15,4-18 3-15,0-8-3 16,4-11 0-16,5-12-1 16,3-6 1-16,5-8-2 15,4 0-1-15,4 0-2 16,0 7 1-16,0 8-4 16,-5 7 1-16,-3 15 2 15,-4 4 1-15,-5 7-2 16,-8 11 2-16,-4 12 1 15,0 6 2-15,-5 5-1 16,5 3-1-16,4 0 1 16,0-15-1-16,4-11-64 15,9-18-29-15,7-23-19 16</inkml:trace>
</inkml:ink>
</file>

<file path=ppt/ink/ink7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17.8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134 107 160 0,'0'12'63'0,"0"17"-34"0,0 27-25 0,0-12 13 0,0 15 5 16,-4 11 6-16,-9 15-9 15,1 30-1-15,-5 15-10 16,-4-5-3-16,5 1-1 0,-1 3 0 16,5-10 2-16,3-19-3 15,5-23-2-15,4-14 2 16,0-30 2-16,0-33-51 15,4-22-20-15,0-18-32 16</inkml:trace>
  <inkml:trace contextRef="#ctx0" brushRef="#br0" timeOffset="239">383 0 172 0,'-4'8'66'0,"4"14"-36"0,-4 41-20 0,0-19 20 16,-4 34-3-16,-5 10 2 15,1 27-8-15,-5 33-2 16,-4 7-11-16,5 12-1 0,3 10 3 16,5-14-4-16,4-23-1 15,-1-21 0-15,1-23-1 16,-8-22-55-16,4-11-25 15</inkml:trace>
</inkml:ink>
</file>

<file path=ppt/ink/ink7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20.904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32 1347 188 0,'-29'-4'71'0,"24"8"-38"0,5-4-30 0,0 0 17 15,17 0-1-15,20 0 1 16,22 0-3-16,24 3 2 16,21-3-10-16,37 0 1 0,22 4 3 0,16-4-3 15,16 0 0-15,-4 0-4 16,-8 0 1-16,-8 0-2 15,-13 0 0-15,-24-4-1 16,-26 4 2-16,-20 0-16 16,-22-3-8-16,-20-1-95 15,-16 4-55 1,-18-8 70-16</inkml:trace>
  <inkml:trace contextRef="#ctx0" brushRef="#br0" timeOffset="226">1866 1147 200 0,'38'18'74'0,"-1"-10"-40"0,38 10-31 0,-33-7 15 15,12 4 4-15,12 4 4 16,9 3-8-16,0 0 0 16,0 8-11-16,-8 10-4 0,-22 5-2 15,-20 6 1-15,-20 5 3 16,-22-4-2-16,-12-4-2 15,-17-4 4-15,-4-7 4 16,-4-11-62-16,-8-8-26 16,7-10-29-1</inkml:trace>
  <inkml:trace contextRef="#ctx0" brushRef="#br0" timeOffset="1264">52 89 132 0,'5'0'52'0,"-5"0"-28"0,12 33-19 16,-4-7 20-1,1-3-15-15,3 25 11 16,1 7-12-16,-1 15 4 15,1-3-8-15,-5 3 0 16,0-7-3-16,1 0 3 16,-1-4-3-16,-4-11 4 0,0-7-4 0,-4-19-49 15,4-3 25-15,-8-23-79 16,4-7 57-16</inkml:trace>
  <inkml:trace contextRef="#ctx0" brushRef="#br0" timeOffset="1503">40 8 168 0,'17'-19'63'0,"-17"19"-34"0,50 15-23 0,-30-7 23 15,5-1-17-15,9 0-1 16,-1 4-7-16,4 4-3 16,-3 7 0-16,-5 12-1 15,-4 3 0-15,-17 7 2 16,0 4-1-16,-16 4 2 15,0 0-2-15,-13-8 4 16,4-3-3-16,-12-12-7 16,8-7 2-16,-8-14-85 15,8-4 49-15,1-19-73 16,11-4 65-16</inkml:trace>
  <inkml:trace contextRef="#ctx0" brushRef="#br0" timeOffset="1757">489 248 168 0,'25'33'63'0,"-25"-33"-34"0,13 74-27 16,-9-44 14-16,0 7-8 15,-4 4 0-15,0-1-4 16,0-3-3-16,0-3 0 0,0-5-1 0,4-7 2 16,0-3 19-16,1-8 8 15,3-4-10-15,0-10-3 16,1-12-4-16,3-11 0 15,-4-22-6-15,1-11-2 16,3 3-2-16,1 5 1 16,-1 6-2-16,-4 8-1 15,5 11-30-15,-1 8-15 16,1 3-63 0</inkml:trace>
  <inkml:trace contextRef="#ctx0" brushRef="#br0" timeOffset="2072">797 392 152 0,'0'52'57'0,"-4"-41"-30"0,-4 15-21 16,4-11 15-16,-1 3-11 15,1 5-3-15,0 3 2 16,0-4 4-16,4 0-7 16,4-4 1-16,4-3 0 0,5 0 5 15,-1-4 5-15,5-4 0 16,0-7 1-16,-1-3-3 15,1-12 1-15,4-4-7 16,-5-6-3-16,-3-9-3 16,-1 5 0-16,-3-12-4 15,-1 8 0-15,-4 3 1 16,0 4 0-16,0 4 0 0,-4 4 0 16,0-1 0-16,0 4 0 15,0 4-16-15,-4 0-4 16,0 4-43-16,-4 3-17 15,-5 0-11 1</inkml:trace>
  <inkml:trace contextRef="#ctx0" brushRef="#br0" timeOffset="2403">1205 281 156 0,'-4'8'60'0,"-9"3"-32"0,9 4-22 15,4 0 15-15,0 10-5 16,0 5 1-16,0 11-5 16,0 3 0-16,0 0-7 15,4 8 1-15,0 11 4 0,-4 7 0 16,-4 19 2-16,0-4-4 15,0-3-3-15,0-12 2 16,-5-11 0-16,1-11-1 16,-4-11-1-16,-1-11 1 15,-3-8 3-15,-5-10-9 16,0-16-4-16,0-17-45 16,-4-31-17-16,-4-14-35 15</inkml:trace>
  <inkml:trace contextRef="#ctx0" brushRef="#br0" timeOffset="2540">1038 56 208 0,'25'-26'79'0,"-8"22"-42"0,8 1-32 0,-12 3 17 16,-1 0-14-16,5 7-2 16,3 0-39-16,1 1-18 15,0 7-40-15,0 7-16 16</inkml:trace>
  <inkml:trace contextRef="#ctx0" brushRef="#br0" timeOffset="3198">1296 526 192 0,'0'18'74'0,"9"-11"-40"0,3 1-11 16,-3-8 26-16,7-4-16 16,5-3-6-16,4-4-14 15,4-8-6-15,0-18-4 16,-4-4 0-16,0-3 2 0,-8-4-2 15,-5 4 0-15,-8 7-12 16,-8 7-4-16,-8 12-1 16,-5 10 3-16,-8 16 2 15,0 6 3-15,0 9 2 16,4 21 2-16,5 4-1 16,3 4-1-16,5 0 3 0,8-4 0 15,12-8 1-15,9-6 0 16,13-8 13-16,3-4 8 15,9-11-4-15,0-4-2 16,-1-11-6-16,1-10-4 16,0-12 0-16,-9-4-1 15,-8-7-2-15,-4-7 1 16,-8 7-11-16,-9 7-2 16,-8 12-2-16,-4 14 0 15,-4 12 4-15,-1 10 5 16,1 8 0-16,0 3 1 15,4 1 0-15,8 3 0 16,4-7 2-16,9 0 2 0,4-7-1 16,4-5 2-16,8-6 0 15,4-12 3-15,5-11-1 16,4-7 0-16,-5-19-12 16,-3-10-5-16,-5-12-16 15,-4-4-5-15,0 1-5 16,-8 10 1-16,-4 12 22 15,-1 11 11-15,-3 7 6 16,-9 7 4-16,-4 15 6 16,0 12 4-16,0 21 3 15,0 12 1-15,0 22-5 16,-4 11-1-16,0-4-4 16,-1-3-1-16,5-12-5 15,0-3-1-15,5-8 3 0,-5-7 3 16,0-11-24-16,-5-15-12 15,-3-7-83 1</inkml:trace>
  <inkml:trace contextRef="#ctx0" brushRef="#br0" timeOffset="3334">1975 233 280 0,'41'-7'104'0,"1"0"-56"0,20-1-47 0,-29 5 19 15,13-1-11-15,12 0-3 16,5 0-133-16,12 1-59 16</inkml:trace>
</inkml:ink>
</file>

<file path=ppt/ink/ink7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24.675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375 3 208 0,'8'-11'77'0,"-8"11"-42"0,4 18-43 0,-4-7 10 15,0 4-3-15,-4 11 11 16,4 7-5-16,-4 26 17 15,4 0-12-15,-4 12 5 16,8-1-10-16,-4-3 0 16,4-12 1-16,0-7 1 0,0-11-3 15,-4-11-1-15,0-8-74 16,-4-6-34-16,-4-9 13 16,-9-18 10-16</inkml:trace>
  <inkml:trace contextRef="#ctx0" brushRef="#br0" timeOffset="298">0 184 212 0,'5'4'79'0,"-5"-4"-42"0,37 11-34 15,-16-4 24 1,0 0-17-16,24 5 9 16,9-1-11-16,13 7-2 15,-5 4-4-15,-3 8-6 0,-5 0 2 0,-13 3 1 16,-3 0 1-16,-17 4 2 15,-9 0-1-15,-8-4-1 16,5 1 1-16,-5-8 14 16,4-4-8-16,9-8 24 15,3 1-18-15,10-18 14 16,3-1-16-16,4-18 8 16,-3 0-11-16,-14-23 0 15,-3 4-5-15,-21-14-72 16,-4 11 37-16,-22-1-134 15,5 12 92-15,-12 3-45 16</inkml:trace>
</inkml:ink>
</file>

<file path=ppt/ink/ink7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25.513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97 196 0,'8'-19'74'0,"-8"19"-40"0,13 15-42 0,-13-8 12 16,4 8-4-16,0 11 0 15,0 7 0-15,-4 23 8 16,5 10-4-16,-5 16 14 15,4-1-10-15,0 4 5 16,0-11 6-16,4-7 2 16,1-12 9-16,3-11 6 0,5-10-19 15,4-19 6-15,4-12 4 0,8-10-13 16,0-19-2-16,5-22-6 16,3-33-1-16,-3-5-1 31,3 1-2-31,1-18-2 15,-1 10 1-15,-7-3-48 16,-1 22 26-16,-8 11-119 16,0 19 78-16,-13 22-83 15,1 14 84-15</inkml:trace>
  <inkml:trace contextRef="#ctx0" brushRef="#br0" timeOffset="615">670 677 176 0,'-4'8'68'0,"4"3"-36"0,-4 7-31 0,4-7 16 16,0 8 0-16,-5-1 2 16,1 1-6-16,0-1 0 15,0 4-8-15,0 4-1 0,0 0 2 0,0-7 21 32,-1 3-15-32,1-11 6 0,4-7-10 15,0-8-1 1,4 0-4-16,5-10 0 0,-1-9-3 15,4-10-1-15,5-4-1 16,4 0 0-16,0 8 2 16,0 6-5-16,-1 9 1 0,1 10-3 15,-4 8 2-15,-5 7 1 16,-3 11 2-16,-5-4 1 16,-4 4 1-16,0 1 0 15,0-1 0-15,0-4 0 16,0-3 2-16,8-11 8 15,0-8-1 1,9 4-5-16,0-11 0 16,-1-11-2-16,1-4-2 15,0 0-2-15,-1 0-1 16,-3 11 2-16,-1 8-5 0,1 7 0 16,-9 7 0-16,0 8 4 15,-4 4 1-15,0 3 1 16,-4 0 0-16,0 4 0 15,0 0 2-15,-1 0 3 16,1-8-48 15,0 8 23-31</inkml:trace>
  <inkml:trace contextRef="#ctx0" brushRef="#br0" timeOffset="4446">1032 855 148 0,'-4'0'55'0,"4"0"-30"0,4 0-12 0,0 0 23 16,4 0-20-16,5 0 8 16,-1 0-15-16,5-4 4 15,4 4-8-15,4-4 2 16,4 4-4-16,0-3 3 16,-4 3-4-16,-4-4-51 15,0 4 26-15,-5-7-90 16,-3 3 64-16</inkml:trace>
  <inkml:trace contextRef="#ctx0" brushRef="#br0" timeOffset="4609">1190 799 152 0,'-8'37'57'0,"8"-37"-30"0,-9 56-21 15,5-30 19 1,4 0-15-16,-4 3 0 15,8 4-7-15,-4 1-11 16,4-5 5-16,1-10-81 16,3-8 46-16</inkml:trace>
  <inkml:trace contextRef="#ctx0" brushRef="#br0" timeOffset="4761">1506 722 192 0,'0'22'71'0,"0"-22"-38"0,-8 48-28 0,0-26 21 16,8 4-16-16,-9 26 6 16,1 7-9-16,-5 7-101 15,9 5 51-15,0 10-85 16</inkml:trace>
</inkml:ink>
</file>

<file path=ppt/ink/ink7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37.313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125 263 488 0,'0'0'0'0,"54"-34"2"0,-33 16 3 15,-5 3-2-15,5-14-13 16,0 6 6-16,-13-10-37 16,0 7 23-16,-20-7-16 15,-5 7 6-15,-8 8 5 16,0 10 10-16,-4 8 5 16,-4 8 6-16,4 6 1 0,0 12 1 15,4 11 6-15,0 15 6 16,8 11 5-16,9 0 2 15,8-4 1-15,12-4 2 16,5-3-3-16,12-11 0 16,4-12-4-16,5-3-1 15,3-7-6-15,1-8 0 16,-4-4-5-16,-5-10-2 0,-4-5-62 16,-8-3-29-16,-5-7-29 15</inkml:trace>
  <inkml:trace contextRef="#ctx0" brushRef="#br0" timeOffset="348">570 204 172 0,'12'7'66'0,"1"4"-36"0,3 8-15 0,1-1 18 15,4 12-5-15,0 3-2 16,4 0-3-16,4 4-3 15,0-4-10-15,4 4-4 0,0-3-2 16,-3-8 0-16,-5-4 0 16,-5-7-2-16,1-4 1 15,-4-8-48-15,-5-10-22 16,-3-8-43-16</inkml:trace>
  <inkml:trace contextRef="#ctx0" brushRef="#br0" timeOffset="513">915 204 220 0,'-21'33'82'0,"9"-11"-44"0,-13 41-29 16,12-37 22-16,-3 7-10 15,-5 4-2-15,4 7-14 16,-3-3-2-16,-5-4-3 16,4 4 4-16,4-4 2 0,5-8-31 15,3-7-13-15,18-7-76 16</inkml:trace>
  <inkml:trace contextRef="#ctx0" brushRef="#br0" timeOffset="901">1389 337 224 0,'-4'-30'85'0,"-4"12"-46"0,-13 25-41 0,9 0 17 16,-5 8 0-16,-4 7 5 15,-4 4-4-15,0 4 1 16,5 3-10-16,-1 0 0 0,4 1 0 16,9-5 1-16,4-3 0 15,8 0-4-15,8-7-1 16,5-8 3-16,8-8 1 0,0-6-1 16,0-8-1-16,0-4-3 15,-4-4-2-15,-5 1-6 16,-3-1-1-16,-5 4-6 15,-4 8-2-15,-4 7 4 16,-4 7 4-16,0 5 4 16,4 10 2-16,0-4-2 15,0 4 2-15,4 1 5 16,4-1 2-16,5-4 0 16,8 1-1-16,4-4-6 15,8-8-1-15,0-7-46 16,5-7-17-16,3-5-45 15</inkml:trace>
  <inkml:trace contextRef="#ctx0" brushRef="#br0" timeOffset="1113">1885 385 248 0,'-25'11'93'0,"25"-11"-50"0,-42 37-35 0,25-22 30 15,5 3-23-15,-9 8 2 16,4 0-11-16,1 3-1 15,3 1-3-15,9 0 5 16,8-5-4-16,9 1 6 16,8-3-6-16,12-12-19 15,0-4 9-15,9-14-51 16,-1-1 33-16,5-14-108 16,-4 4 74-16</inkml:trace>
  <inkml:trace contextRef="#ctx0" brushRef="#br0" timeOffset="1278">2280 70 200 0,'0'0'74'0,"0"0"-40"0,0 34-18 16,0-16 35-1,0 8-29-15,0 15 11 16,4 7-19-16,0 11-2 16,0 0-7-16,0 0 1 15,5-3-3-15,-1-1-33 16,0-7 17-16,-8-3-125 15,5-5 76-15</inkml:trace>
  <inkml:trace contextRef="#ctx0" brushRef="#br0" timeOffset="1530">2088 473 288 0,'17'4'110'0,"-17"-4"-60"0,58 4-56 0,-33-4 17 16,4 4-9-16,21-4-4 15,0 0 1-15,8-4-43 16,1 4 24-16,7 0-50 16,1 7 40-16,4 1-3 15,-9 3 20-15,5 0 46 16,-9 4-18-16,-4-4 70 16,-4 4-48-16,-4-8 26 15,-5 4-38-15,-8-11-44 16,-3 4 9-16,-10-12-144 15,-7 5 85-15,-17-16-76 0</inkml:trace>
</inkml:ink>
</file>

<file path=ppt/ink/ink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18.089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0 464 0,'5'-8'176'0,"36"24"-96"0,-14-8-157 16,-31-8-3-16</inkml:trace>
</inkml:ink>
</file>

<file path=ppt/ink/ink7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58.1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479 118 180 0,'-42'-4'68'0,"21"1"-36"0,-12-1-35 0,21 0 11 16,-5 1-6-16,-4-5-2 16,-4-7 1-16,0 1-1 15,4-1 0-15,1 0 2 0,-1 4 1 16,4 0-1-16,5 4-2 15,-1 3-4-15,1 8 0 16,3 10 0-16,5 8 2 16,-4 8 1-16,0 7 1 15,-1 7-3-15,1 16 2 16,0 43 1-16,-1 23 0 16,1 18 0-16,4-22 2 15,0-18 3-15,-1 55 4 16,1-22 2-16,0 55 3 15,0-29 2-15,4 36 2 16,0-29-4-16,-4 19 0 0,0-30-4 16,-1 15-1-16,5-26-1 15,-4-4 2-15,0-26-3 16,-4-3-2-16,0-19-2 16,-1-7 0-16,5-15 0 15,-4-4 3-15,4-14 3 16,-1-12 2-16,1-7-3 15,8-11-3-15,1-4-2 16,3-4-3-16,0-3 1 16,13-4-1-16,-4-3 2 15,20-5 3-15,-4 1 0 0,13-4 0 16,-8 0-3-16,7 0-2 16,-7 0-41-16,-5 4-18 15</inkml:trace>
</inkml:ink>
</file>

<file path=ppt/ink/ink7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0:58.9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0 160 0,'20'3'60'0,"5"1"-32"0,9-4-26 0,-14 0 14 16,5 4-6-16,9-4 0 15,3 3-6-15,1 1-1 16,3-4-1-16,1 0 1 0,-5 4 0 15,-8-4-4-15,-4 3 1 16,-4 1 0-16,-4 4 2 0,-5 3 5 16,-3 3 4-16,-5 9-9 15,0 2 0-15,-4 9-2 16,-4 18 2-16,-5 29-1 16,9 15 2-16,-4 15 0 15,4 33 1-15,0 26 2 16,0-55 3-16,0-15 5 15,9 66 1-15,3 130-2 16,1-7 0-16,3-42-1 16,-3-99 0-16,-1-22 0 15,5 29 2-15,8 82-1 16,-9-30 2-16,-7-22 1 16,-9-33 2-16,-9-30-1 0,-7-23 1 15,-9-21-3-15,0-37 1 16,4-8-9-16,-37-29-2 15,8-1-32-15,-42-36-14 16,17 7-116 0</inkml:trace>
</inkml:ink>
</file>

<file path=ppt/ink/ink7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00.0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0 148 0,'8'-4'57'0,"-8"4"-30"0,17 22-21 16,-13-18 15-16,0 14-5 15,0-3 3-15,-4 15-6 16,0-4 0-16,0 22-8 16,0-8 1-16,0 20 1 0,0-12-3 15,0 7-1-15,0-10 3 16,0-5 1-16,0-6 5 0,0-12 3 16,0 0-6-16,4-26-3 15,1 4-3-15,-1-29-3 16,0 6 3-16,4-21 0 15,-4 7-4-15,5-7 1 16,-1 3-2-16,4 8 0 16,1 3 0-16,-1 12 0 15,1-1 2-15,-1 15 0 16,-3 1-3-16,-1 10 0 16,-4 1 2-16,0 10 2 15,0-3 0-15,-4 3-1 16,0-3 3-16,0-4 2 15,0-3-4-15,9-16-1 16,-5 1 0-16,8-12 0 16,1 5 0-16,8-16 2 15,-5 4-6-15,9-3 1 0,-4 6-1 16,0 9-1-16,-4 2 4 16,-1 20 0-16,-3-4 1 15,-5 14 0-15,0 1-3 16,-3 21 2-16,-1-7 1 15,0 8 2-15,0-4-1 16,-4 4-1-16,0-8 3 16,4-7 0-16,0-4-17 15,0-18-7-15,1 0-83 16</inkml:trace>
</inkml:ink>
</file>

<file path=ppt/ink/ink7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00.4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 7 168 0,'-9'-7'66'0,"9"7"-36"0,0 3-31 15,0-3 15-15,4 4-4 16,1-4 4-16,7 0 2 16,-4 0 2-16,13 4-10 15,-4 0-4-15,4-1-1 0,-5 1 0 0,1 0 1 16,-5-1 0-16,1 1 2 15,-1-4-49-15,-3 0-23 16,-1 0-22 0</inkml:trace>
</inkml:ink>
</file>

<file path=ppt/ink/ink7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00.6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0 180 0,'0'30'68'0,"0"-4"-36"0,0 14-26 0,4-21 15 16,-4-4-9-16,0 0-2 16,4 14-5-16,1-3-2 15,3 4-1-15,0-5 1 0,0-2 0 0,1-5-78 16,7-10-54 0,5-8 47-16</inkml:trace>
</inkml:ink>
</file>

<file path=ppt/ink/ink7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01.6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48 0 172 0,'4'15'66'0,"-4"7"-36"0,-4 18-26 0,4-14 15 16,0 11 2-16,0 15 4 16,-8 4-9-16,-1 3-4 15,-3-7-7-15,4-4-2 0,-1-4 3 16,9-14-3-16,-4-8 0 15,4-11 3-15,9-7 3 16,3-16-4-16,0-10-1 16,5-15-2-16,4-11-2 15,0-7 3-15,0-1 0 16,-5 8-4-16,1 15 1 0,-1 7-5 16,-3 11 1-16,-1 12 0 15,-3 10-1-15,-1 8 4 16,-4 7 0-16,0 7 1 15,1 5 2-15,-5-8-3 16,4-4 0-16,0-7 3 16,4-8 1-16,1-18-1 15,-1-4 1-15,0-11 0 16,5-11 1-16,3-3-2 16,5 3-2-16,4 3-4 15,0 8 0-15,0 8-3 16,-4 7 2-16,-5 11 3 15,-3 15 1-15,-5 11 3 16,-4 18 3-16,-8 11 2 0,0 5 1 16,0-9-2-16,0 1 1 15,0-8-53-15,4-7-23 16,4-25-36 0</inkml:trace>
</inkml:ink>
</file>

<file path=ppt/ink/ink7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03.2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133 764 148 0,'0'59'57'0,"4"-26"-30"0,-4 23-27 16,0-27 13-16,0-3-5 0,0-4 3 15,0 30-6-15,0-8-3 16,-4 27-1-16,0-12-1 0,0 11 0 16,0-11 2-16,4-3 1 15,0-15 1-15,4-16 2 16,0-2-32-16,8-38-14 15,-3 4-31 1</inkml:trace>
  <inkml:trace contextRef="#ctx0" brushRef="#br0" timeOffset="181">483 634 160 0,'16'34'63'0,"-3"6"-34"0,-5 31-25 0,-4-38 13 16,0 15-2-16,-4 4 4 0,0-8-7 15,0-7-2-15,0 30-5 16,0-12-6-16,-4 15-2 0,4-7 6 16,-4-7 3-16,0-8-25 15,-13-11-12-15,5 0-57 16</inkml:trace>
  <inkml:trace contextRef="#ctx0" brushRef="#br0" timeOffset="332">62 1134 196 0,'17'-4'74'0,"-17"4"-40"0,54-4-31 16,-46 4 15-16,22 0-9 15,-6 0-3-15,18 4 1 0,-9 0 0 16,13 3-3-16,-8-3-25 0,3 3-8 16,-3-3-63-1</inkml:trace>
  <inkml:trace contextRef="#ctx0" brushRef="#br0" timeOffset="810">757 1196 156 0,'-4'12'60'0,"4"-12"-32"0,0 29-17 0,0-21 18 15,0 6-6-15,0-3-1 16,0 15-4-16,0-4-1 0,0 12-9 15,0-5-3-15,0 16-1 0,0-12-2 16,0 0 1-16,0-3-2 16,0-4-1-16,0-4 5 15,4-11 1-15,0 0 0 16,5-15 1-16,-1 1-4 16,4-19-2-16,-3 3-3 15,7-11 1-15,-3 5 1 16,8 6 2-16,-5 1-6 15,1 10 1-15,-5 1-1 16,1 14-1-16,-5-3 6 16,1 11 1-16,-5-1 0 15,4 5-2-15,-4-4 1 0,4-4-1 16,-3-4 0-16,3-7 0 16,0 0-3-16,5-11 2 15,-5 0-1-15,5 0 0 16,-5 0 0-16,0 11 0 15,1 0 0-15,-1 11-2 16,0-4 3-16,1 8 2 16,-1 0-7-16,0 0-3 15,-4-4-55 1,0-4-64-16,-4-7 26 16</inkml:trace>
  <inkml:trace contextRef="#ctx0" brushRef="#br0" timeOffset="1140">0 191 200 0,'50'-93'77'0,"-4"64"-42"0,20-16-26 15,-33 30 19-15,9 8-14 16,4 11-3-16,0 14-5 16,-5 23-1-16,-8 18-3 15,-3 4 1-15,-10-4 0 0,1 0-4 16,-4-3 1-16,0-8-2 16,-1-11 0-16,5-11 6 0,8-15 2 15,13-11 2-15,3-8 0 16,5 1-2-16,9-8-1 15,-1-3-80 1,-4-5-76-16,-4 1 37 16</inkml:trace>
</inkml:ink>
</file>

<file path=ppt/ink/ink7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05.9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0 180 0,'0'0'68'0,"12"8"-36"0,13-8-26 0,-12 0 15 16,12 0-2-16,8 0 1 15,9 0-9-15,3 0-4 16,1 0-4-16,0 0 2 0,-9 0 1 16,-12 0-42-16,-12 0-18 15,-17 0-39 1</inkml:trace>
  <inkml:trace contextRef="#ctx0" brushRef="#br0" timeOffset="166">33 174 200 0,'33'0'74'0,"-4"0"-40"0,26-4-27 16,-18 4 18-16,13-3-7 15,8-1 2-15,5 4-9 16,-5 0-4-16,-8 4-75 15,-9-1-33-15,-12 12 10 16,-12 0 10-16</inkml:trace>
</inkml:ink>
</file>

<file path=ppt/ink/ink7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05.0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131 52 184 0,'-21'-22'71'0,"21"33"-38"0,-8 15-34 16,8-4 12-16,-9 15-10 0,1 18-2 15,0 1 4-15,4-4 3 16,-1-1-3-16,10 1 0 0,3-7 1 15,4-8 9-15,9-15 6 16,0-11-1-16,4-11 1 16,8-8-6-16,9-14-3 15,-1-11-5-15,-3-11-2 16,-1-19-1-16,-8-7 1 16,-4 3-4-16,-8 4 0 15,-4 15 1-15,-5 7 0 16,-4 12-3-16,-4 14 2 15,-8 11-4-15,-1 19-1 16,1 11 0-16,0 22 2 0,-1 11 2 16,5 11 1-16,0-3-2 15,4 7 2-15,0 4 7 16,0 10 6-16,0-6 3 16,-4-8 0-16,-4-8-1 15,-5 1 1-15,-8-12 1 16,-8-7 2-16,4-11-8 15,4-14-1-15,5-5-3 16,-13-7 1-16,-13-7-2 16,0-8 0-16,1-7-3 15,8-7 1-15,-1-8-24 16,9-4-11-16,13 0-25 16,8 1-10-16,8-1-52 15</inkml:trace>
  <inkml:trace contextRef="#ctx0" brushRef="#br0" timeOffset="467">522 573 144 0,'25'23'55'0,"-13"-1"-30"0,-3 19-16 0,-5-23 14 16,-4 12 0-16,-4 7 1 15,0 3 0-15,-1 8 0 16,1-7-13-16,0 0 2 0,4-8 1 15,0-3-3-15,0-16-1 16,0 1 0-16,4-11 4 16,9-8-6-16,-1-7-2 0,5-15-3 15,4-11 0-15,-1-4-2 16,1 5-1-16,0 6-2 16,-4 4 1-16,-1 11-4 15,-3 12 1-15,-1 14 2 16,1 11 1-16,-5 0-2 15,-4 4 2-15,0 0-1 16,1 0 0-16,3-4 2 16,0-4 0-16,-4-3 2 15,0-7 1-15,1-5 1 16,3-3 0-16,-4 0 0 16,0-3 0-16,-4 3-22 0,0 0-8 15,0 7 11-15,4 0 5 16,1 8 9-16,-1 0 3 15,0 3 0 1,-4-10-19-16,4-1-9 16,-4-7-19-16,8-7-10 15,5-8-25 1</inkml:trace>
  <inkml:trace contextRef="#ctx0" brushRef="#br0" timeOffset="1457">801 877 168 0,'4'-22'63'0,"4"18"-34"0,5-29-16 0,-5 14 19 16,4 1-5-16,5 3 1 0,0 4-13 16,-1 3-6-16,1 8-6 15,0 19 2-15,-5 7 1 0,-4 7-2 16,-3 0-3-16,-1 0-3 15,-4 4-1-15,4-3 8 16,0-8 6-16,4-4-54 16,5-7-22-16,-1-23-36 15</inkml:trace>
</inkml:ink>
</file>

<file path=ppt/ink/ink7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07.4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83 937 144 0,'0'30'55'0,"0"-8"-30"0,4 4-14 0,-4-15 15 16,4 0-1-16,-4 0 2 16,0 0-2-16,0 0 0 15,0-4-14-15,-4-3 2 0,0-4 3 16,-1 0-4-16,1-4 1 15,-4-7-4-15,0-15 0 16,-1-10-5-16,1-27-1 16,-4-15 1-16,-1-11 0 15,5-11-5-15,4-3 1 16,4-12-2-16,4 8 0 0,8 11 0 16,9 11-2-16,8 14 0 15,4 23 0-15,1 15 0 16,-5 18 0-16,-4 15 3 15,-4 11 2-15,-5 8 0 16,1 14-1-16,-1-3-4 16,-3 3-2-16,4-3-6 15,-5-8-3-15,5 0 9 16,-1 0 2-16,5-3 1 16,-4-1 0-16,-5 1 2 15,-3-1 2-15,-5 4 6 16,-4-3 4-16,-9-1 2 15,1-3 3-15,-4-4-7 16,-5 0-3-16,0-3-1 0,1-5 1 16,-1-3-3-16,0-7 0 15,5-4-3-15,4-8-1 16,3-3-72-16,1-7-30 16,4-16-4-1</inkml:trace>
</inkml:ink>
</file>

<file path=ppt/ink/ink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18.989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469 170 156 0,'-5'28'60'0,"1"5"-32"0,-5 19-22 16,4-23 15-16,1 7-2 16,-1 13 1-16,0 27-3 15,1 22 2-15,4 19-10 16,0-12-1-16,0-24-1 0,0-8-3 16,4 12-1-16,1 24 3 15,0-24 1-15,-1-20-3 0,1-25-1 16,-5-19-83-1,4-25-66-15,-4-13 48 16</inkml:trace>
  <inkml:trace contextRef="#ctx0" brushRef="#br0" timeOffset="283">23 477 212 0,'-23'-8'79'0,"23"-4"-42"0,0-16-37 0,5 20 18 15,4-8-10-15,9-9 0 16,14-7-4-16,9-21-3 16,9 1 0-16,0-9 1 0,0 8 1 15,-5 9-4-15,-8 7 1 0,-5 9-2 16,-5 12-2-16,-4 12 0 16,-5 12 0-16,0 12 3 15,-4 21 0-15,0 7-2 16,4 9 2-1,0 4 1-15,0-9 2 0,10-3-1 16,-1-1 2-16,0-3-9 16,-4-5-3-16,9-3-88 15</inkml:trace>
</inkml:ink>
</file>

<file path=ppt/ink/ink7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08.7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70 4 204 0,'-8'-15'77'0,"20"19"-42"0,9 0-43 16,-4-1 12-16,4 1 2 16,12 0 4-16,0 0-3 15,5-1-2-15,-1 5-2 16,1-1-3-16,-5 0 1 0,0 5-1 15,-8-1 0-15,-4 0-3 16,-4 7 2-16,-5 4 1 16,-4 1 2-16,-3 6 1 0,-5 16 3 15,0 21-1-15,-5 23 2 16,5 14-4-16,-4 16-2 16,0 32 4-16,4 12 4 15,0 7 1-15,4 34 2 16,5-5 0-16,7 19 2 15,5 1-1-15,-4-94 0 16,-5-17 4-16,9 36 1 16,8 81-1-16,-8-40 2 15,-9-33 1-15,-12-19 2 16,-16-15-1-16,-13-18-1 16,-13-15-8-16,-12-18-5 0,-13-19-7 15,-24-18 0-15,-13-16-77 16,-4-14-33-16,4-22-42 15</inkml:trace>
</inkml:ink>
</file>

<file path=ppt/ink/ink7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08.0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593 289 228 0,'21'-26'88'0,"-21"22"-48"0,0 1-36 16,-5 3 19-16,-7 0-15 15,-5 0-2-15,-12 0-4 16,-4 0 1-16,-4 0-2 0,-5-4-3 0,0 0 1 16,1 1 1-16,3 3 2 15,5 0-3-15,4 0 0 16,8 0-1-16,0 3 0 16,5 1 0-16,-1 7-2 15,4 8 0-15,1 14 0 16,0 19 0-16,-1 22 0 15,1 18 3-15,-1 15 2 16,-4 41 0-16,5 15-1 16,-1 25-2-16,1 31 1 15,0-1 3-15,7 19 3 16,-3-19-2-16,4-4 0 16,4-10-1-16,0-19-2 15,0-23 1-15,0-25 1 16,-4-15-3-16,0-11 0 0,4-22 1 15,-5-15 2-15,1-15 8 16,4-11 3-16,0-11 2 16,4-7 4-16,9-8 2 15,4-4 2-15,3-7-1 16,5-3-2-16,9-5-8 16,3-3-5-16,-4-7-20 15,-4-8-8-15,-8-3-127 16</inkml:trace>
  <inkml:trace contextRef="#ctx0" brushRef="#br0" timeOffset="2089">988 108 132 0,'0'-4'52'0,"0"4"-28"0,0 0-24 0,0 0 10 15,0 0-6-15,0 0-1 16,0 0-3-16,0 0-3 15,0 0 2-15,0 0 0 0,0 0 1 16,0 0 0-16,0 0 0 16,0 0 2-16,0 0 1 15,0 0-6-15,0 0-2 16,0 0-56 0</inkml:trace>
  <inkml:trace contextRef="#ctx0" brushRef="#br0" timeOffset="2766">1034 26 156 0,'-4'-18'57'0,"4"14"-30"0,0 0-18 15,0 4 16-15,0 0-10 16,0 12-3-16,0 6 4 15,0 8 1-15,0 7-8 16,0 4 1-16,0 4 1 0,0 14-2 16,0 5 2-16,0 10-6 15,0-11-1-15,0-7-2 16,0-12 1-16,0-3 4 16,4-14 4-16,0-12-2 15,0-15 0-15,-4-15-47 0,-4-6-19 16,4-9-51-1</inkml:trace>
  <inkml:trace contextRef="#ctx0" brushRef="#br0" timeOffset="3934">905 1021 148 0,'-29'0'57'0,"16"8"-30"0,-8 10-18 16,13-7 14-16,0 11 4 15,-5 15 4-15,5 4-13 16,-4 3-3-16,12-3-9 16,4 0 5-16,12-8 2 0,1-15 5 15,8-3 3-15,4-11 2 16,4-11 1-16,1-12-7 16,-5-11-2-16,-4-6-7 15,-9-5 0-15,-3-7-5 16,-9 0 0-16,-8 7 1 0,-4 8 0 15,-5 7-31-15,-4 15-12 16,-3 11-77 0,3 11-57-16,0 15 69 15</inkml:trace>
  <inkml:trace contextRef="#ctx0" brushRef="#br0" timeOffset="4070">751 2020 208 0,'-4'33'79'0,"4"-15"-42"0,4-3-85 0,-4-7-5 15,8 3-25-15,5 3-4 0</inkml:trace>
  <inkml:trace contextRef="#ctx0" brushRef="#br0" timeOffset="4176">768 2578 128 0,'-9'48'49'0,"9"-18"-26"0,0 3-82 16,4-18-15-16</inkml:trace>
  <inkml:trace contextRef="#ctx0" brushRef="#br0" timeOffset="4506">655 3499 196 0,'-21'41'74'0,"21"-19"-40"0,0 4-33 0,5-15 14 16,-1 3 7-16,8 1 8 15,5-4 0-15,0-3 0 16,7-12-17-16,10-7 5 0,7-15 3 16,1-11-7-16,-9-4-3 15,-4 1-6-15,-12 3-2 0,-13-4-1 16,-12 4 1-16,-13 4-18 16,-4 3-6-16,0 4-56 15,0 4-23-15,-8 4-12 16</inkml:trace>
</inkml:ink>
</file>

<file path=ppt/ink/ink7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13.3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211 333 172 0,'0'11'66'0,"-4"0"-36"0,-4 11-24 16,4-3 15-16,-1 14-5 15,-3 4 3-15,0 19-4 16,-1-1-1-16,1 1-8 16,0-8 0-16,-1-4 1 0,1-14 5 15,4-8 5-15,4-7-3 16,0-15 0-16,12-11-8 16,1-19-4-16,8-11-1 15,4-14 1-15,0-1 1 16,0 8 1-16,0 11-7 15,-5 11 0-15,-3 8-1 16,-4 11-1-16,-5 7 4 0,0 11 0 16,-4 11 1-16,-4 0 0 15,0 4 0-15,0 0 0 16,0-4 0-16,4-7 0 16,5-8 2-16,3-11 3 15,5-10-2-15,0-9-2 16,3-6 0-16,5-1-1 15,-4 4-3-15,-4 4 2 16,-5 7-1-16,1 8-2 16,-5 7 0-16,0 11 0 15,1 8 3-15,-5 7 0 16,0 7 1-16,-4 4 0 16,4 0 2-16,0-4 1 0,0-3-1 15,1-1-2-15,-1-14-54 16,0-8-24-16,-4-7-27 15</inkml:trace>
  <inkml:trace contextRef="#ctx0" brushRef="#br0" timeOffset="167">748 451 232 0,'37'-3'88'0,"-3"3"-48"0,16-4-38 16,-26 4 19-16,1 0-11 15,9 0-3-15,-1-4-4 0,-4 1-3 16,-4-1 1-16,-4-3-45 16,-9-5-20-16,-3 5-34 15</inkml:trace>
  <inkml:trace contextRef="#ctx0" brushRef="#br0" timeOffset="332">856 285 208 0,'-12'33'79'0,"12"-18"-42"0,-5 11-37 0,5-8 18 16,0 12-10-16,0 7 0 16,0 4-4-16,5 11-1 15,3-8-1-15,4-7 1 0,1-8 0 16,3-14-52-16,5-22-22 16,4-12-17-16</inkml:trace>
  <inkml:trace contextRef="#ctx0" brushRef="#br0" timeOffset="466">1260 270 220 0,'0'15'82'0,"0"11"-44"0,4 4-40 15,-4-8 14-15,-4 15-8 16,-1 11-1-16,1 15-1 16,0 7-2-16,0-4-98 15,0 5-44-15</inkml:trace>
  <inkml:trace contextRef="#ctx0" brushRef="#br0" timeOffset="765">107 193 208 0,'-37'74'77'0,"20"-26"-42"0,-12 22-23 0,21-26 19 16,-1 27-10-16,5 14 1 15,4 0-13-15,8-4-3 0,9-11-4 16,8-11 1-16,13-14 0 0,7-19-52 15,9-12-24-15,13-14-32 16</inkml:trace>
  <inkml:trace contextRef="#ctx0" brushRef="#br0" timeOffset="946">1314 0 256 0,'50'-3'96'0,"-9"36"-52"0,26 30-45 15,-34-34 20-15,9 12-7 16,-1 3 1-16,-7 19-5 0,-9 22 0 16,-9 15-5-1,-16 7 0-15,-12-10 1 0,-17 2-51 0,-9-6-22 16,5-4-46 0</inkml:trace>
</inkml:ink>
</file>

<file path=ppt/ink/ink7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14.9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175 0 192 0,'-50'60'74'0,"13"10"-40"0,-9 30-27 0,34-52 20 0,-1-4-10 16,5-7 1-16,4 48-7 16,-1-11-1-16,14 19-6 15,-1-16-1-15,25 16 1 0,-3-8-20 16,19-11-7-16,-7-11-83 16</inkml:trace>
</inkml:ink>
</file>

<file path=ppt/ink/ink7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00.82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1 355 192 0,'9'0'74'0,"-9"22"-40"0,0 15-22 15,0-15 19-15,0 0-7 16,0-3-2-16,-4 21-8 16,-1-6-4-16,5 28-5 15,0-10-13-15,5 7-4 0,-1-7-100 16</inkml:trace>
  <inkml:trace contextRef="#ctx0" brushRef="#br0" timeOffset="14304">451 0 244 0,'25'29'90'0,"-17"30"-48"0,-8 41-34 0,0-41 24 16,-8 19-14-16,-9 14 0 15,-8 34-1-15,-17 18-2 16,-20 8-7-16,-25 37-76 0,-9-16-31 16,-45 42-17-1</inkml:trace>
</inkml:ink>
</file>

<file path=ppt/ink/ink7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17.9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208 30 208 0,'-25'-30'77'0,"21"38"-42"0,0 29-43 0,0-12 12 16,-1 12-4-16,-3 15 2 15,-4 4 1-15,-5 21 1 16,-4 31-2-16,0 6 1 0,9-36 0 15,-1-12-1-15,1 34-2 16,0-18 1-16,3 14 1 16,1-15 5-16,0-7 6 15,3-11 2-15,1-11 0 0,0-12-1 16,8-10-1-16,0-4-7 16,9-8-4-16,8 5-4 15,4-9-1-15,4 1 2 16,-4-4 2-16,4 0 0 15,-4-3 2-15,-4-1-22 16,-1-3-9-16,-3-8-83 16</inkml:trace>
  <inkml:trace contextRef="#ctx0" brushRef="#br0" timeOffset="345">458 1073 176 0,'21'3'68'0,"-13"1"-36"0,8-8-18 0,-3 1 20 16,8-5-6-16,4-3 0 15,8 0-13-15,0-4-4 16,1-7-7-16,-1-7-1 0,-4-8 3 16,-8 0-3-16,-9-15 0 15,-3 4-19-15,-14 3-9 16,-7 12-12-16,-9 11-2 15,-8 14 19-15,0 27 10 16,0 7 6-16,0 11 2 16,4 7 8-16,4 1 4 15,0 6-1-15,13-10 2 0,-1-8-4 16,9 12-2-16,13 14 0 16,12-11 1-16,8-11-1 15,9-15 2-15,4-7-31 16,-1-15-13-16,5-11-50 15</inkml:trace>
  <inkml:trace contextRef="#ctx0" brushRef="#br0" timeOffset="961">1177 721 172 0,'-12'-33'66'0,"4"33"-36"0,-5 26-22 15,5-15 18-15,-5 8-11 16,1 10-1-16,-9 4-6 0,0 4 0 15,5-11-5-15,3-4 0 0,1 19 1 16,-1-8-2-16,5 8 1 16,4-8 0-16,8-3 1 15,-4-4 2-15,12-15 3 16,-3-4-2-16,11-18-2 16,10-11-2-16,-1-4 0 15,-8-7-22-15,-1 0-7 16,-7 7 0-16,-5 7 2 15,-4 8 12-15,-4 7 4 16,0 12 3-16,-4 3 1 16,0 4 9-16,0 3 4 15,0 4 0-15,4 4 2 16,4 4-6-16,4 3-1 0,5-3 0 16,7-8 2-16,5-7-1 15,9-12 0-15,3-10 1 16,1-11 3-16,7-12 5 15,1 0 1-15,-4-7-6 16,-9-3-1-16,-8-5-2 16,-4 8-1-16,-9 11-6 15,-8 8-1-15,-8 7-2 16,-4 7 3-16,0 12-2 16,-1 3-1-16,5 3 3 15,4 1 0-15,4 0 1 16,5 4 0-16,3 3 0 15,5 0 0-15,3 7-3 0,-3 1 0 16,0 0 10-16,-5-1 8 16,-3 1-4-16,-5-4 2 15,-4 3-4-15,-9-7 2 16,-3-3-4-16,-5-8 1 16,-4-4-3-16,5-10 0 15,-5-12-36-15,4-11-14 16,5-7-79-1</inkml:trace>
  <inkml:trace contextRef="#ctx0" brushRef="#br0" timeOffset="1171">1985 389 200 0,'20'18'77'0,"-15"12"-42"0,-10 32-32 16,1-28 15-16,0 25-5 15,-4 11 0-15,-5 4-5 16,1 0-3-16,-1 11-2 16,1-3 0-16,3 3 2 0,1-11-2 15,0-15 0-15,0-15-17 16,-9-18-7-16,4-30-83 16</inkml:trace>
  <inkml:trace contextRef="#ctx0" brushRef="#br0" timeOffset="1308">1685 821 228 0,'12'-7'88'0,"9"7"-48"0,21 3-40 0,-13-3 16 15,17 0-9-15,16-3-2 16,17-1-13-16,0 0-5 16,4-3-91-16,1 0-38 15</inkml:trace>
</inkml:ink>
</file>

<file path=ppt/ink/ink7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19.8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328 78 220 0,'-41'-74'82'0,"20"74"-44"0,-12 3-42 0,12-3 17 16,8 8-9-16,-20 7 0 16,8 7-2-16,-4 7-2 15,8 1 1-15,9 3-1 16,8 4 0-16,12 0 0 15,13 0 0-15,8 0 0 16,0 0 0-16,0 4 0 16,0-4 0-16,-8 4 15 15,-4-4-8-15,-13 0 21 16,-4-4-15-16,-21-4 4 16,4-3-9-16,-16-15-1 15,8 0-4-15,-12-14 0 16,3-5-1-16,-3-14-15 15,8 0 7-15,8-8-37 16,13 5 24-16,12-1-106 16,8 11 69-16</inkml:trace>
</inkml:ink>
</file>

<file path=ppt/ink/ink7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20.3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287 155 156 0,'17'-18'60'0,"-13"3"-32"0,-4-15-17 16,-4 19 18-16,-4-4-11 16,-9-3-2-16,-4 7-7 15,-4 7-1-15,-8 8-5 0,0 7 0 0,-1 7 1 16,5 5-2-16,4-1 1 16,4 0-2-16,9 4 2 15,8 3-2-15,8-3 2 16,4-4-2-16,9-7 2 15,8-7 0-15,0-8 3 16,0-8 1-16,4-3 1 16,-4 0-4-16,-4 0-1 15,-1 0-1-15,-7 3 1 16,-13 16-4 0,-8 10-2-16,-13 16-1 0,4 17 0 15,-4 16 3-15,1 3 0 16,-1 12 1-16,0-5 0 15,0 16 2-15,0 18-3 16,1-4 0-16,3-7 1 16,4-37 2-16,5-12 1 15,0 1 1-15,0-11 0 16,3-8 0-16,1-7-18 16,8-19-7-16,1-18-50 15,7-37-56 1,0-22 31-16</inkml:trace>
  <inkml:trace contextRef="#ctx0" brushRef="#br0" timeOffset="390">491 52 140 0,'25'-26'52'0,"-12"29"-28"0,-1 5-15 0,-8 3 14 16,-4 4-7-16,-4 7 1 15,0 4-6-15,-4 3-1 16,-5 16-6-16,5 6-5 0,-1 5 0 15,1 3 7-15,4-11 4 16,4-7-1-16,4-12 0 16,4-10 3-16,9-26 3 15,8-12-6-15,8-14-3 16,1-8-3-16,3-3-3 16,0 3 1-16,-7 0-1 15,-5-3 0-15,-9 7 0 16,-3 7-3-16,-9 23-2 15,-4 7 0-15,-4 4-2 32,0 7 4-32,-5 7 2 0,5 12 1 15,0 7 0-15,4 4-3 16,4 3 2-16,4-3 1 16,9-8 2-16,4-7 3 0,0-8-20 15,4-10-7-15,0-16-71 16,4-3-33-1,4-7 62-15</inkml:trace>
  <inkml:trace contextRef="#ctx0" brushRef="#br0" timeOffset="1050">1223 122 168 0,'25'-45'63'0,"-16"27"-34"0,-5-8-16 0,-4 19 17 16,-4-4-11-16,-1-1-1 15,-7 9-8-15,-9 6-4 16,-4 9-3-16,0 6 0 0,-8 12 2 15,0 3 2-15,4 8 3 16,-1 10-1-16,10 5 0 16,3 7-3-16,9-8-1 15,4-10-3-15,12-8-2 16,8-15 7-16,5-19 3 16,4-14-3-16,9-15-2 15,3-7-2-15,0-4-3 0,-3 0-6 16,-9 0-1-16,-5 0-13 15,-3 4-4-15,-9 11 10 16,-3 7 6-16,-10 11 2 16,-3 4 5-16,-4 8-2 15,-1 6-1-15,1 9 3 16,3 10 2-16,5 4 6 16,4-4 6-16,13 1-5 15,3-5 0-15,9-14 5 16,4-8 1-16,9-7-5 15,-1-11-1-15,5-11-2 16,-1-8-1-16,1-3-3 16,-4 0 1-16,-1-8-2 15,-4 0 2-15,-4 8-4 16,-4 7-2-16,-4 8-3 0,-4 7 1 16,-9 11 3-16,-4 15 1 15,-4-1-2-15,0 9 2 16,0 10-1-16,0 7 0 15,-4 5 2-15,0 10 2 16,0-7-3-16,0-7 0 16,4-11 3-16,0-12 3 15,0-14 13-15,4-19 8 16,0-11-7-16,4-7-3 16,5-8-7-16,3 1-1 15,5-5-5-15,8 1-2 0,0 7-3 16,1 4 1-16,-5 7-65 31,4 3 36-31,-4 5-52 0,0 3-35 16,-5 8-16-16</inkml:trace>
</inkml:ink>
</file>

<file path=ppt/ink/ink7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21.9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0 299 232 0,'-4'26'88'0,"4"-26"-48"0,16 11-29 15,-3-11 30 1,-1 0-25-16,13-11 2 16,0 0-12-16,8-11 1 15,1 0-4-15,3-12 3 0,0 5-4 0,-7-12-3 16,-5 4 0-16,-9-11-12 16,-3 11 6-16,-17 8-9 15,-5 14 8-15,-16 15 0 16,4 15 5-16,-12 10 0 15,4 5 1-15,-4 11 6 16,8 3-2-16,8 15 15 16,9-3-10-16,12-1 17 15,13-3-14-15,16-15 13 16,9-7-13-16,24-34 2 16,17-15-8-16,1-14 0 15,3-4-2-15,-8-4-2 16,0-3 1-16,-8-4-1 0,-13 0 0 0,-16 4 2 15,-9 7 1-15,-12 7-4 16,-13 11 1-16,-12 8-2 16,-5 11 0-16,-3 8 0 15,0 7 0-15,3 7 2 16,5 0 0-16,4 0-3 16,8 4 2-16,9 0 1 31,4 3 0-31,8 1-3 15,4 3 2-15,5 4-1 16,3 0 0-16,-7 4 8 16,-5-4-3-16,-17-4 14 15,1 1-9-15,-26-9 7 0,-4 5-8 0,-20-11 2 16,4-1-5-16,-13-11-28 16,9-3 12-16,-5-8-21 15,13-7-116-15,12-7-51 16</inkml:trace>
</inkml:ink>
</file>

<file path=ppt/ink/ink7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22.0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18 264 0,'38'8'101'0,"-22"-8"-54"0,-20-19-167 0,0 12-36 15</inkml:trace>
</inkml:ink>
</file>

<file path=ppt/ink/ink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20.280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0 295 124 0,'4'-8'46'0,"1"16"-24"0,4 5-21 16,-5-1 11-16,1 8-6 16,4 8 2-16,0 5-7 15,-4 3-1-15,-1-4 0 16,-4-3 2-16,0 19 1 0,-4 21-4 16,-1 0 1-16,5-16 13 15,0-21 15 1,0-4-4-16,0-8-11 15,0-32-8-15,5-24-4 0,4-5 1 16,0-15-1-16,5-9 2 16,8-4-4-16,6 0 0 15,-1 9-1-15,5 11-2 16,0 13 0-16,-5 28 3 16,-4 12 0-16,-5 12 1 15,0 12-5-15,-4 5-1 16,-5-1 5-16,0 4 5 15,-4 5-2-15,-1-9-1 16,-4-3 2-16,5 3 0 16,-1 4-1-16,5-11-2 15,1-17-83 1</inkml:trace>
  <inkml:trace contextRef="#ctx0" brushRef="#br0" timeOffset="289">546 494 180 0,'-14'28'68'0,"14"-4"-36"0,0 21-26 16,0-17 15-16,9 9-2 16,5-1 1-16,4-16 6 15,-4 0 6-15,9-7-17 16,13-9 3-16,-4-16 2 0,0-13-2 15,-5-7-1-15,-9 4-9 16,-4-9-3-16,-5-3-1 16,-9-1 0-16,-9 1-5 0,-5-1 1 15,-4 5-22-15,5 20-10 16,3 3-17-16,1 1-5 16,5 4-57-1</inkml:trace>
  <inkml:trace contextRef="#ctx0" brushRef="#br0" timeOffset="615">856 352 132 0,'13'-16'49'0,"-8"16"-26"0,4 12-23 0,-5-4 10 0,6 8-4 15,-1 9 1-15,-5 3-2 16,1 0 2-16,-1 9-4 15,-4 11 9-15,0 9 5 0,-4-4-3 16,-1-9 0-16,5-8 7 16,-4-7 4-16,-1-9 6 15,5-12 4-15,0-16-17 16,0-16-6-16,5-13-9 16,-1 1-3-16,5-13 2 15,0-3 1-15,5 3-4 16,4 13-1-16,0 7-4 15,1 9 1-15,-1 12 3 16,0 12 1-16,-4 8-15 16,-1 4-4-16,-3 13-94 15</inkml:trace>
  <inkml:trace contextRef="#ctx0" brushRef="#br0" timeOffset="1051">1192 579 128 0,'-13'48'49'0,"13"-48"-26"0,0 77-27 0,0-44 10 16,0-1-3-16,0 0 1 15</inkml:trace>
  <inkml:trace contextRef="#ctx0" brushRef="#br0" timeOffset="1366">1179 838 235 0,'9'4'12'0,"0"-12"-3"16,0-13-4-16,0-11-1 15,5-4-5-15,0-1 1 16,4 5 0-16,-5 4 0 16,6 7-5-16,-6 9 1 15,1 8 2-15,-5 8 1 0,0 8-2 16,-4 13 2-16,-5 3 1 15,0-4 2-15,0-4-1 16,0 1 2-16,0-1-2 16,0-8 2-16,4-12-2 15,5-8 2-15,0-12-2 16,5-13-1-16,0 1 1 16,-1 4-1-16,6 3 0 15,-6 9 0-15,-4 4 0 16,1 4 0-16,-1 8 2 15,-5 8 1-15,1 8 3 16,-1 8 1-16,5 5-1 16,1 3-1-16,-1 1-85 15</inkml:trace>
  <inkml:trace contextRef="#ctx0" brushRef="#br0" timeOffset="1758">1803 623 184 0,'4'-52'71'0,"-4"39"-38"0,-9 1-32 0,4 8 16 16,-4 0-11-16,-4 0-3 15,-6 4 0-15,1 0 0 16,0 4-1-16,4 4 3 0,1 9 1 16,4 7 0-16,0 8 1 15,4 5 0-15,10-1 1 16,4-4-4-16,0-3-3 0,4-13 6 15,6 0 3-15,-1-8-3 16,0-12 1-16,5-4-7 16,-5-8-1-16,0-4 0 15,-4-5 0-15,0 5-5 16,-5 8-1-16,-5 4 0 16,-4 8 2-16,5 12-1 15,-1 8 1-15,1 5 3 16,4 3 0-16,5 0 1 15,-1 1 2-15,1-9 1 16,4-4 3-16,0-12-5 16,5-8-1-16,-5-4-42 15,1-8-19-15,-1-5-31 16</inkml:trace>
  <inkml:trace contextRef="#ctx0" brushRef="#br0" timeOffset="2025">2103 0 132 0,'5'-4'49'0,"-5"8"-26"0,4 16-12 0,-4-4 15 15,0 13-6-15,0 23 1 0,0 13-8 16,0 4 0-16,0 0-8 15,0 16-1-15,0 8 2 0,0 4-3 16,0-4-2-16,0-12 2 16,5-12 2-16,-5-17-4 15,9-23-52 1,0-17-62 0,9-24 16-16</inkml:trace>
  <inkml:trace contextRef="#ctx0" brushRef="#br0" timeOffset="2194">2317 672 168 0,'-14'36'66'0,"10"-3"-36"0,-5 7-29 16,9-20 16-16,-5 9-9 0,5-1-2 16,0-4-1-16,5-4-1 15,-1-3-2-15,5-9-4 0,0-16-1 16,-4-4-80-1</inkml:trace>
  <inkml:trace contextRef="#ctx0" brushRef="#br0" timeOffset="2325">2212 433 184 0,'-9'-8'71'0,"14"8"-38"0,-1 0-39 0,1 0 14 16,4 0-42-16,5-4-15 0,4 4-21 15,9 0-8-15</inkml:trace>
  <inkml:trace contextRef="#ctx0" brushRef="#br0" timeOffset="2584">2608 526 200 0,'19'8'77'0,"-6"0"-42"0,5 8-37 15,-8-7 17-15,-1 3-11 16,-5 4 0-16,1 4-2 15,-5 4 1-15,-5 5-2 16,1-1-3-16,-5 4 1 0,-1 5 1 16,1 3 0-16,5-3 0 15,4-5 0-15,0-4 2 16,4-3 1-16,5-5 1 0,5-4 2 16,0-8-1-16,4-8 0 15,-4-4-6-15,-1-4-1 16,-4-16-81-1,-9 0-51-15,-4-9 52 16</inkml:trace>
  <inkml:trace contextRef="#ctx0" brushRef="#br0" timeOffset="2735">2495 623 168 0,'-5'8'66'0,"19"0"-36"0,4 5-20 0,0-9 20 16,9 0-9-16,10 0 0 0,4-4-10 15,0 0-4-15,0 0-51 16,-5 0-22-16,1 4-22 16,-1 4-7-16</inkml:trace>
  <inkml:trace contextRef="#ctx0" brushRef="#br0" timeOffset="3362">3173 664 172 0,'4'-37'66'0,"-4"25"-36"16,-13-4-26-16,8 12 13 0,-8 0-4 16,-6 0 2-16,-3 4-4 15,-6 8 1-15,1 8-7 16,0 12 1-16,4 5 1 0,5 11 3 16,4 5 1-16,0-1-5 15,10-7-4-15,8-9-1 16,15-7 1-16,-1-17 1 15,9 0 3-15,5-24-3 16,0-5-2-16,-5-3-9 16,-4-4-3-16,-5-1-1 15,-4 9 0-15,-1 0 4 16,-3 16 3-16,-6 4 3 0,1 4 1 16,-1 12-2-16,1 8 2 15,4 5 1-15,0-5 2 16,9-4-1-16,0-8 2 15,1-4-2-15,3-12 2 16,1-16-48-16,-5-8-20 16,1-5-18-1</inkml:trace>
  <inkml:trace contextRef="#ctx0" brushRef="#br0" timeOffset="3545">3460 465 184 0,'-9'45'68'0,"4"-25"-36"0,1 25-29 0,4-17 15 0,0 12-11 16,0 21-2-16,0 4-1 15,4 4 0-15,1-5-2 16,-1-11-2-16,1-4 3 0,-1-13-42 16,-4-8-18-16,0-20-22 15</inkml:trace>
  <inkml:trace contextRef="#ctx0" brushRef="#br0" timeOffset="3694">3218 676 192 0,'10'4'71'0,"8"4"-38"0,9 0-36 16,-9-4 11-16,10-4-6 15,8 0-2-15,10-8-72 0,-1-4-34 16,10-4 43-16,4 4 22 15</inkml:trace>
</inkml:ink>
</file>

<file path=ppt/ink/ink7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50.9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402 44 236 0,'-21'-33'88'0,"9"29"-48"0,-17-3-42 0,12 7 17 16,-12 0-11-16,-8 7-2 15,-1 4-4-15,-4 4 1 16,5 11 1-16,4 3 0 0,4 8 0 15,8 4 4-15,8 7 2 16,9 0 0-16,8 0-1 16,9-3-3-16,8 3-2 15,8-4 1-15,4-7 1 16,-4-4-1-16,0-3-1 16,-8-4 5-16,-8-4 4 15,-9 0 6-15,-13-3 3 16,-7-1-5-16,-5-3-3 15,-4-4-5-15,4-4-2 0,5-3-1 16,-9-4 1-16,4 0-2 16,-4-7 2-16,4-1-7 15,4 1-1-15,1-4-34 16,12-4-13-16,8-3-69 16,17-5-32-1,12-3 80-15</inkml:trace>
  <inkml:trace contextRef="#ctx0" brushRef="#br0" timeOffset="254">618 184 176 0,'17'-11'66'0,"-21"19"-36"0,-4 14-15 15,-1-7 20-15,-3 14-8 16,-1 5-1-16,-3 10-9 16,-1 0-2-16,5 4-9 0,7-7 0 0,5-4 4 15,9-4-2-15,7-3 3 16,5-8 0-16,4-7 3 15,0-8 2-15,4-7 2 16,0-7-6-16,-4-8 1 16,-8-3-8-16,-9-8-1 15,-4-4-2-15,-8-11-2 16,-4-3-37-16,-5-4-17 16,1 4-26-16,0 3-8 15,-1 8-13-15</inkml:trace>
</inkml:ink>
</file>

<file path=ppt/ink/ink7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51.44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210 0 220 0,'13'-4'82'0,"-9"19"-44"0,-13 29-36 16,5-10 19-16,-4 25-7 15,-4 15 2-15,-5 3-3 16,-4 20 0-16,-4 17-7 16,0 12-4-16,0 0 1 0,4-15-4 15,5-4 0-15,-1-11 1 16,5-15 2-16,3-14 1 0,13-34-17 16,9-25-10-1,4-20-91 1</inkml:trace>
  <inkml:trace contextRef="#ctx0" brushRef="#br0" timeOffset="946">306 658 172 0,'0'11'66'0,"0"11"-36"0,-4 19-18 0,0-15 19 16,-1 22-3-16,1 4 3 15,0 3-11-15,4 4-4 16,0-3-9-16,4-12 2 0,0-7 1 15,5-7 8-15,7-12 6 0,5-7-7 16,8-11-2-16,9-14-6 16,3-12-4-16,-3-19 0 15,3-14-1-15,-3-11-5 16,-5 7 1-16,-4 8-31 16,-4 7-12-16,-8 11 0 15,-1 7 2-15,-3 11 15 16,-5 12 8-16,-8 7 11 15,4 15 4-15,-4 11 0 16,0 11 0-16,0 7 4 16,0 4 1-16,5 0 0 15,3 0-2-15,4-3 14 16,5-8 5-16,0-8 2 0,3-7-1 16,5-10-4-16,-4-5-2 15,4-11-6-15,-4-7 0 16,0-7-7-16,-5-16-1 15,-3-6 0-15,-5-5 0 16,-4 8-3-16,-4 8 0 16,-4 7-3-16,-4 10 1 15,-5 9 3-15,1 14 1 16,4 7-2-16,-5 5 0 16,5 6 2-16,4 4 0 15,4 4 1-15,4-3 2 16,8-5-1-16,5 1 2 15,8-8 0-15,8-7 1 0,5-8-2 16,7-3 1-16,5-8-4 16,0-3 0-16,0-4-21 15,-4-8-8-15,0-3 6 16,-9 0 6-16,-4-8 9 16,-3 1 5-16,-10-5 3 15,-3 12 1-15,-17 22 17 16,-4 8 11-1,-5 14 8-15,1 4-6 16,-4 7-3-16,3 0-9 16,5 1-1-16,4-1-8 15,9 0-1-15,7-3 2 16,5-12 1-16,4-7-1 16,8-11 1-16,5-7-6 15,7-19-1-15,5-11 0 0,0-22 2 16,-4-15-3-16,0-19-2 15,-5 8-22-15,-7-11-9 16,-9 4 4-16,-5 7 2 16,-3 14 15-16,-13 16 5 15,-4 22 0-15,-8 22 1 16,-5 14 10-16,-3 16 8 16,-5 14 1-16,-4 8 2 15,0 25-5-15,4 27-3 16,9 3-3-16,3 0 0 15,9-15-2-15,5-3 2 16,7-11-2-16,9-8 0 16,4-11-111-16,8-11-48 0,5-15 28 15</inkml:trace>
</inkml:ink>
</file>

<file path=ppt/ink/ink7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52.9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15 200 204 0,'0'82'77'0,"0"-82"-42"0,-8 122-34 16,4-78 27 0,4-7-17-16,-4 4 21 15,8-1-18-15,-4-6 26 16,8-5-22-16,0-10 15 15,9-5-19-15,8-21 1 16,0 0-9-16,8-27-3 16,1-3-2-16,3-33-37 15,1 7 20-15,-1-14-46 16,-4 17 35-16,-4 5-60 16,0 14 49-16,-4 4-74 15,0 15 63-15</inkml:trace>
  <inkml:trace contextRef="#ctx0" brushRef="#br0" timeOffset="151">506 355 192 0,'0'60'71'0,"0"-60"-38"0,0 48-23 0,0-33 22 15,0-1-19-15,0 1 0 16,4 0-8-16,1-4-1 16,-1-4-2-16,0-14-43 15,4 0 22-15,1-23-94 16,3 0 63-16</inkml:trace>
  <inkml:trace contextRef="#ctx0" brushRef="#br0" timeOffset="239">573 0 132 0,'-4'8'49'0,"4"-8"-26"0,8 15-40 16,-4-8-41 0,4 0 30-16</inkml:trace>
  <inkml:trace contextRef="#ctx0" brushRef="#br0" timeOffset="584">939 215 220 0,'37'-7'82'0,"-37"7"-44"0,9-19-36 16,-9 8 19-1,0 7-13-15,-13-7-4 16,1 7-3-16,-13 1 3 16,0 3-2-16,-4 11 10 15,4 4-6-15,0 18 8 0,4 4-8 0,-4 11 5 16,8-4-6-16,1 1 11 15,12-8-9-15,4-4 14 16,4-11-12-16,12-11 7 16,5 0-9-16,8-14 2 15,5-5-5-15,-1-14-2 16,0 0-1-16,-4-11-4 16,-4 7 2-16,-8 4-1 15,-5 10 0-15,-3 12 0 16,-1 8 0-16,-12 10 2 15,4 8 0-15,-4 4 2 16,4-4-1-16,4-4 6 16,8 0-4-16,9-11-144 15,8 0 77-15</inkml:trace>
</inkml:ink>
</file>

<file path=ppt/ink/ink7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54.0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424 0 140 0,'-30'0'55'0,"30"0"-30"0,-62 33-12 0,29-15 37 15,8 5-29-15,-25 25 24 16,8 7-26-16,-8 23 12 16,13 3-18-16,-1 8 8 15,9-8-12-15,9 1 17 16,11-12-14-16,13-15 24 15,9-6-20-15,20-24 15 16,9-10-18-16,16-22 4 16,4-4-10-16,9-30 0 15,-9 0-4-15,-7-36 3 16,-5 6-4-16,-17-17-12 16,-8 14 6-16,-25 0-39 15,-4 15 24-15,-21 7-56 16,4 15 43-16,-17 15-115 0,9 11 82 15</inkml:trace>
  <inkml:trace contextRef="#ctx0" brushRef="#br0" timeOffset="167">128 492 216 0,'42'44'82'0,"-42"-44"-44"0,62 44-25 0,-37-25 27 15,-4-1-24-15,4 4-3 16,4 4-9-16,-4 0-1 15,4-4-1-15,0-3-30 16,-4-4 15-16,-4-8-111 16,0-3 68-16</inkml:trace>
</inkml:ink>
</file>

<file path=ppt/ink/ink7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54.7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154 0 220 0,'8'26'82'0,"-8"-26"-44"0,-4 48-31 15,0-22 25 1,0 3-20-16,-9 23 4 16,5 7-11-16,-4 15 0 15,3-4-3-15,-7 1 1 16,7-5-2-16,-3-10 6 15,8-12-4-15,-9-11 1 0,9-3-2 0,-8-15-26 16,7-8 13-16,-7-22-35 16,4 1 26-16,-1-49-19 15,5 0 22-15,8-33 0 16,5 11 11-16,11 0 32 16,10 14-14-16,7 12 29 15,5 15-23-15,3 7 10 16,-3 15-16-16,4 7 5 15,-5 7-10-15,-3 8-2 16,-9 4-3-16,-12 4-2 16,-5 6 1-16,-16 1 1 15,0 0-1-15,-17 3 2 16,4 1-2-16,-12-1-1 16,8 5 1-16,-8-5-4 15,8 1 2-15,1 6 5 16,11 5-2-16,1 11 17 15,4 3-11-15,8 8 17 16,8 0-15-16,5-1 11 16,8 1-12-16,-4-11 4 15,4-4-8-15,-4-8-20 16,-1-6 8-16,-3-9-150 16,-4 1 87-16</inkml:trace>
</inkml:ink>
</file>

<file path=ppt/ink/ink7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55.4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200 680 196 0,'-4'-37'74'0,"4"37"-40"0,-25-37-35 16,13 26 19 0,7 4-12-16,-11-4 6 15,-1 7-7-15,-8 8 7 16,9 3-8-16,-9 15 10 15,8 8-8-15,0 10 3 16,5 1-5-16,3 3 9 0,9-7-7 0,0-3 12 16,13-1-10-16,-1-11 12 15,9-3-12-15,13-16 1 16,-1-17-6-16,8-16-2 16,5-26-3-16,4-17 1 15,0-13 1-15,-4 1-27 0,-5-11-9 16,-7-18-4-16,-1 6 1 15,-12 20 22-15,-5 17 9 16,-11 20 18-16,-5 21 6 16,0 23 5-16,-13 29 2 15,-8 18-1-15,-8 20-2 16,-4 3-8-16,4 18-5 16,8 19-4-16,4-4 0 15,13-11 0-15,8-11 1 0,9-8-13 16,8-6-7-16,4-20-38 15,0-10-15-15,4-15-32 16</inkml:trace>
  <inkml:trace contextRef="#ctx0" brushRef="#br0" timeOffset="316">595 680 228 0,'0'11'85'0,"0"-3"-46"0,13-5-30 16,-5 1 22-16,5-4-6 15,7-11 3-15,5-8-12 0,0-7-2 16,9-3-8 0,-5-8 0-16,0 0 1 0,-4 0-3 15,-8 4-3-15,-9 7-3 0,-8 4 1 16,-13 3-1-16,-7 12-2 16,-1 7 0-16,-8 11 3 15,0 15-2-15,-1 11-1 16,-3 18 0-16,16 4 3 15,1 0 0-15,8 1 3 16,12-9-1-16,4-6 2 16,21-8 2-16,4-8 2 15,5-6-19-15,16-9-9 16,4-10-80 0,9-11-66-16,-9-8 57 0</inkml:trace>
</inkml:ink>
</file>

<file path=ppt/ink/ink7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57.1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243 7 200 0,'-17'-7'77'0,"5"14"-42"0,-5 8-23 16,5-4 21-16,-5 7-8 16,-8 8 0-16,4 19-1 15,-4 3 0-15,1 4-13 16,-1 3 0-16,4 1 0 0,8-8-4 15,1-4-2-15,12 0 0 16,16-7-1-16,-3-3 0 16,16-12 2-16,4-15-1 15,5-11 0-15,-1-3-34 0,-3-15-13 16,7-4-3-16,-3-7 1 16,-9-4 16-16,0 7 9 15,-13 4 14-15,-7 8 6 16,-9 7 4-16,-9 7 2 15,9 8 10-15,-12 7 4 16,12 4-3-16,-4 7 0 16,4 4-4-16,4-4-1 15,4-4 1-15,5-3 2 16,3-4 4-16,5-3 2 16,0-5-5-16,0-3-2 15,0-3-7-15,-5-12 0 0,-3-4-10 16,-9-3 0-16,-4-7-27 15,0-12-8-15,0-3-8 16,0 3 0-16,0 0 16 16,12 12 7-16,-3 3 11 15,-1 7 7-15,4 4 1 16,1 4-1-16,4 4 3 16,-1 7 2-16,5 4 0 15,-4 3 2-15,-1 8 9 16,1 7 7-16,-5 4-1 15,1 0-1-15,-5 7-7 16,-4 8-2-16,-4-4-2 16,-8 0-1-16,4-4-3 15,-9-3 1-15,13-5-2 0,-4-2-1 16,4-9 3-16,0-2 2 16,4-12-2-16,13-4 0 15,-4-7-1-15,-1-8 1 16,5-10-7-16,8-8 1 15,-9-4-1-15,9 8-1 16,-8 14 1-16,-5 8 0 16,1 7 3-16,-9 12 0 15,-4 7 1-15,0 3 2 16,0 4-1-16,-4 4 2 16,0-4-2-16,4 1-1 0,4-9 3 15,0-3 0-15,9-3-1 16,3-8-2-16,5-11 1 15,0 0 1-15,0-8-1 16,-1 1-1-16,-3 3 1 16,-5 4-1-16,1 7-5 15,-5 4 1-15,-4 7 0 16,-4 5 2-16,0 2 3 16,0 5 4-16,5-4-4 15,3-1-1-15,9-2 0 16,8-5 2-16,4-3-1 15,4-15 2-15,9-4 0 16,-1-7 1-16,5-12-5 16,-4-10 1-16,-1-8 0 15,1-11 0-15,-5 4-5 0,-4 7 1 16,-3 8 0-16,-10 7-1 16,-11 7 1-16,3 8 3 15,-16 7-5-15,-4 12 2 16,4 10 2-16,-9 12 1 15,1 18-2-15,-5 18 0 16,0 8 4-16,-4 7 1 16,1 8 0-16,3 18 1 15,-4 19-4-15,5 14 0 16,-1-11 3-16,4 12 1 16,1 14-4-16,8-15 1 15,-4-18 0-15,8-18 2 16,-5-19-1-16,1-19 2 0,0-18 2 15,0-15 2-15,0-22-3 16,-5-37-1-16,9-25-3 16,0-20-3-16,13-29-42 15,-1-40-18-15,5-1-43 16,12 8 158 15,38 3-24-15,-9 38 5-16,-12 33-9 15,-5 18-9-15,-3 18-1 16,-9 16 1-16,-8 11-8 16,-9 7 2-16,-12 14 4 0,0 5 2 15,-8-1 0-15,-13 5-5 16,0 2-2-16,-4 5-4 16,0-4-1-16,-4-4-23 0,13-7-12 15,-1-4-93 1</inkml:trace>
</inkml:ink>
</file>

<file path=ppt/ink/ink7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1:57.3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 89 388 0,'-21'-55'145'16,"17"44"-78"-16,-9-12-78 0</inkml:trace>
</inkml:ink>
</file>

<file path=ppt/ink/ink7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18.6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1768 184 0,'-4'-4'68'0,"8"4"-36"0,5-3-7 0,-5-1 25 16,4-7-16-16,4-8-7 15,9-14-14-15,4-26-6 16,4-30-4-16,9-14 0 0,3-12 2 16,5-33-2-16,0-18 0 15,4 3-1-15,-4-11-2 16,4 8-2-16,-1 29 1 16,-3 26 1-16,-4 22 0 15,-5 23-3-15,-3 14 2 0,-5 15-4 16,-4 18-1-16,-5 23 0 15,1 33 2-15,0 33 2 16,0 15 1-16,0 30-2 16,4 29 0-16,0 0 2 15,0-3 0-15,0-4 1 16,-1 0 0-16,1-15 0 16,-4-15 0-16,-4-22 2 15,-5-18 1-15,-3-16 3 16,-9-17 3-16,-4-16-22 15,-13-18-10-15,-12-30-95 16</inkml:trace>
  <inkml:trace contextRef="#ctx0" brushRef="#br0" timeOffset="151">250 880 232 0,'-13'-7'88'0,"18"7"-48"0,11 0-36 0,1 0 21 16,16-7-10-16,13-8 2 15,12-11-8-15,21-4-3 16,4 5-3-16,5 6-27 0,-1 1-11 16,17-5-79-1</inkml:trace>
</inkml:ink>
</file>

<file path=ppt/ink/ink7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19.1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8 192 0,'-4'-4'71'0,"8"4"-38"0,13 0-21 0,0 0 21 16,20 0-15-16,17 0-4 16,13-4-5-16,3 4-1 15,5 0-4-15,0 4 2 0,-4-4 0 16,-9 0-33-16,-12 4-16 15,-12 7-61 1</inkml:trace>
</inkml:ink>
</file>

<file path=ppt/ink/ink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24.125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6 0 144 0,'-9'73'55'0,"13"-52"-30"0,1 7-29 0,-1-16 10 16,1 4-5-16,-1-4-1 15,1-8 1-15,-5-4-1 16,0 0-62-16,0-8-28 0</inkml:trace>
</inkml:ink>
</file>

<file path=ppt/ink/ink7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19.26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0 212 0,'-13'52'79'0,"26"-44"-42"0,20-1-23 0,0-3 22 0,21-4-11 15,17 0-3-15,12 0-10 16,9 0-5-16,16 0-84 16,-4 0-37-16,4 0 13 15,-4-4 10-15</inkml:trace>
</inkml:ink>
</file>

<file path=ppt/ink/ink7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20.01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745 34 180 0,'-29'-30'68'0,"4"23"-36"0,-33 7-29 15,25 11 15-15,-17 15-7 0,-13 18-1 16,-8 23 7-16,-3 14 6 16,-5 4-12-16,-1 15 1 0,10 29 1 15,16 8-3-15,12-15 0 16,25-3-4-16,26-5-1 15,24-6 5-15,13-12 4 16,12-19 4-16,13-32 3 16,20-31 0-16,13-28-1 15,4-20-4-15,-4-6-2 16,-8-23-4-16,-13-33-1 16,-12-15-1-16,-21 4 2 15,-17-12-5-15,-16-14-3 16,-21 7-4-16,-13 19 1 0,-16 18 1 15,-9 23 0-15,-4 18-18 16,-8 18-8-16,-4 15-24 16,4 12-8-16,4 10-82 15</inkml:trace>
  <inkml:trace contextRef="#ctx0" brushRef="#br0" timeOffset="225">545 914 228 0,'21'55'88'0,"21"-14"-48"0,16 11-34 15,-33-30 22-15,8 4-4 0,9 4 3 16,4 6-6-16,4 1-3 16,0 0-10-16,4 4-1 0,0-8 3 15,0-7-2-15,-8-4 1 16,-9-7 3-16,-16-7 5 15,-21-8-29-15,-21-4-11 16,-33-7-126 0</inkml:trace>
</inkml:ink>
</file>

<file path=ppt/ink/ink7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21.5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187 0 172 0,'-4'-4'66'0,"0"15"-36"0,-4 4-24 0,3-4 15 15,1 11-9-15,-4 26 1 16,-5 26-6-16,1 11-2 15,4 4-2-15,-1 4-3 0,1 14 3 16,4 26 0-16,4 0 1 16,0-22-2-16,0-4 1 0,0-7-2 15,4-15-1-15,0-15 3 16,0-14 2-16,-4-12 2 16,0-22 3-16,-4-18-3 15,0-19-2-15,0-11-42 16,-4-25-18-16,3-38-40 15</inkml:trace>
  <inkml:trace contextRef="#ctx0" brushRef="#br0" timeOffset="404">0 196 156 0,'12'-67'57'0,"1"45"-30"0,8-4-25 16,0 15 14-16,12 4-1 15,17-4 0-15,8 3-1 0,13 4-1 16,4 4-7-16,0 8 0 0,-1 7 1 15,1 18-3-15,-12 15-3 16,-13 22 0-16,-21 8 1 16,-17 0 1-16,-20-8 3 15,-13-4-1-15,-12 1 0 16,-13-4-3-16,-8-8 1 16,-4-7 0-16,-13-14 1 15,-4-12-2-15,4-15 1 16,5-7-2-16,8-3-1 15,12-1-2-15,17 4 1 16,12 4-6-16,17 7 0 16,17 7 9-16,20 15 6 0,17 19 1 15,9 7 2-15,3 4-2 16,9 0 0-16,4-4-1 16,8 4 2-16,5 0 4 15,-5-4 1-15,-8 0-4 16,-8-3-1-16,-17-12 0 15,-16-11 1-15,-18-18-45 16,-24-22-21-16,-29-12-72 16</inkml:trace>
</inkml:ink>
</file>

<file path=ppt/ink/ink7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27.2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576 63 168 0,'-25'0'63'0,"4"0"-34"0,-8 0-30 0,17 0 15 15,-9-3-10-15,-8-1 0 16,-5-3 0-16,5-1 0 0,0 1-2 16,0-1-4-16,4 1 1 0,4 0 1 15,5-1 0-15,3 5-3 16,1 3 0-16,-1 3 2 16,1 5 0-16,-1 6-2 15,1 9 2-15,-1 10-4 16,1 26 1-16,-5 11 4 15,5-14 4-15,3-8 1 16,-3 55 0-16,-9 82-1 16,0 26 2-16,5 30-3 15,11-90 0-15,1-21 8 16,4 58 4-16,0-33 4 0,4 49 1 16,-4-27-7-16,5 23 0 15,-1-30-2-15,-4 15 3 16,0-22-5-16,0 3-1 15,0-25 2-15,0 7 1 16,0-19-3-16,-4-7-3 16,-1-18 0-16,1-12-1 15,0-10 0-15,0-9 0 16,0-10-2-16,4-11-2 16,0-4 3-16,0-11 2 15,0-4 2-15,8-7 1 16,-4-3-4-16,9-9-1 15,-1 1 1-15,9-4 2 16,-4-3 1-16,8-1 1 16,-5-3-4-16,14-1-3 0,-5-3 2 15,4 0 0-15,-4 0-10 16,-4-7-5-16,-4 0-137 16</inkml:trace>
</inkml:ink>
</file>

<file path=ppt/ink/ink7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28.3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0 176 0,'-5'0'68'0,"5"0"-36"0,5 0-26 0,-5 0 15 16,8 0-9-16,8 0-2 15,5 0-3-15,4 0 0 16,9 3-4-16,-1-3-2 0,0 4 0 16,0 3-1-16,-3-3 0 15,-1 0 0-15,-4 0 2 16,0 3-3-16,-5 0 0 16,-3 1 1-16,-5 3 2 15,1 0-3-15,-5 4 0 16,1 3 1-16,-5 1 0 15,0 3 0-15,0 0 2 16,0 8-3-16,0-1-2 16,1 8 2-16,-5 4 2 0,0 3-2 15,0 8-2-15,0 0 4 16,0 7 3-16,0 19 3 16,-5 25 3-16,1 8-5 15,0 4-3-15,0 18 3 16,4 22 4-16,0 1-5 15,0 6 0-15,0 16 0 16,0-64 0-16,0-17 0 16,4 32 0-16,-4-18-2 15,4 26 1-15,0-19-2 16,1 15-1-16,-1-18 1 16,4 29-1-16,0-26 0 15,1 8 0-15,-1-19 8 0,0 15 5 16,-4-18 0-16,1 18 0 15,-1-22-3-15,4 3 1 16,-4-14-2-16,0 0 2 16,1 26-2-16,-1-45 0 15,0-11-1-15,-4 0 2 16,0-7 1-16,-4-4 3 16,0-7-1-16,-13-1 2 15,4-6-6-15,-16-5-3 16,4-7-6-16,-25-7 0 15,9-4-60-15,-34-7-26 16,-50 0-63 0</inkml:trace>
</inkml:ink>
</file>

<file path=ppt/ink/ink7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29.8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 26 208 0,'-4'-19'77'0,"4"19"-42"0,8-7-28 0,-4 7 20 16,0 0-16-16,-4 0-6 15,4 3 3-15,1 1 2 16,-1 11-5-16,0-4-1 0,4 19 0 15,-4-5-2-15,1 20-2 16,-1-8 1-16,0 18 1 16,0-10 1-16,0 3 1 15,0-8 0-15,1-3 2 16,-1-7 10-16,0-4 7 16,0-4-10-16,0-22-2 0,0 0-7 15,5-26-1-15,-5 4 1 16,8-19 0-16,1 4-5 15,3 0 1-15,-3 4-5 16,4 7 1-16,-5 4 0 16,5 15 2-16,-5-5 1 15,1 24 3-15,-1-9-3 16,-4 12 0-16,1-4 1 16,-1 15 0-16,0-4-3 15,1 0 2-15,-5-3 5 16,4-8 2-16,-4-4-2 15,5-14-1-15,-1 0-3 0,4-19-1 16,-3 4 1-16,3-12 2 16,1 5-3-16,3-1-2 15,-3 8-3-15,4 11-1 16,-5 0 1-16,5 22 4 16,-5-4 1-16,1 19 3 15,-5 0-3-15,4 7 0 16,-3-3 1-16,-1-1 2 15,0-3 3-15,1-7 2 16,-1-4-30-16,4-15-11 16,-3 0-94-1</inkml:trace>
</inkml:ink>
</file>

<file path=ppt/ink/ink7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30.5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 7 168 0,'5'-7'66'0,"-1"14"-36"0,4 8-20 0,-4 0 20 16,-4 10-14-16,-4 16-1 15,0 7-11-15,-4 4-3 0,-1 0-1 16,1-1 2-16,0-2 3 0,-1-9-2 15,5-6-2-15,0-9 13 16,4-10 5-16,0-15-3 16,8-4-1-16,5-10-7 15,-1-12-3-15,5-15-2 16,0-22-3-16,3-7 1 16,9 3 1-16,1 8-6 15,-1 11 1-15,-4 11-1 16,0 11 2-16,-5 12-1 15,-3 14 1-15,0 14 2 16,-5 20 2-16,-3 14-1 16,-1 11 2-16,-4 0-2 0,0-4 2 15,0-6-2-15,0-5-1 16,1-3 5-16,-1-8 4 16,0-7-29-16,0-4-11 15</inkml:trace>
</inkml:ink>
</file>

<file path=ppt/ink/ink7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31.15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0,'0'0'82'0,"8"3"-44"0,9 1-31 16,-4 0 20-16,12-4-10 15,8 3 1-15,4-3-7 16,1 0-1 0,3 0-6-16,1 0-3 0,0 0 2 0,-9 0-15 15,-8 0-5-15,-13 8-97 16</inkml:trace>
  <inkml:trace contextRef="#ctx0" brushRef="#br0" timeOffset="165">46 199 204 0,'-8'15'77'0,"12"-7"-42"0,12 3-21 15,-3-4 20-15,8 0-8 0,8 1-3 16,-4-5-9-16,-4 1-4 16,16 7-5-16,25 0-32 0,-3-3-15 15,7-8-71 1</inkml:trace>
</inkml:ink>
</file>

<file path=ppt/ink/ink7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33.00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480 34 228 0,'-13'-4'85'0,"9"1"-46"0,-8-1-39 0,7 4 16 15,-3-4-11-15,0 1-3 16,-5-1-1-16,-3 0-1 16,-1 0 0-16,-4 1 0 0,0-1 0 15,-4 4-3-15,0 0 2 16,5 4 1-16,-1-1 2 16,0 5-3-16,0-1-2 15,5 4-1-15,-1 0 3 16,4 0 2-16,1 8 2 15,-1-4-8-15,5 3-2 0,0 8 4 16,-5 7 3-16,5 4 1 16,0 8 2-16,-1 7-2 15,1-1-1-15,0 23 1 16,-1 30 1-16,1 18 5 16,0 11 4-16,-1 37 2 15,1-3 3-15,4-8-1 16,4-49 4-16,0-17-7 15,4 36 1-15,-4-18-4 16,4 22 0-16,0-18-3 16,1 29 1-16,-1-22-2 15,0 19 0-15,0-23-3 16,-4 23 1-16,0-23 0 0,0 4 1 16,0-18-2-16,-4-8-2 15,0-15 3-15,0-11 0 16,-1-7 1-16,1-11 0 15,0-8-2-15,0-3-2 16,0-8 3-16,0-3 2 16,0-8-2-16,4 0 0 15,0-3 1-15,4-4 0 16,0-4-5-16,8 0 1 16,1-4 4-16,8 1 5 15,-5-1-3-15,13-3-1 16,0-1-5-16,1 1 0 15,-5 0 2-15,4 3 1 16,-4-3-26-16,0 0-11 0,-5-1-122 16</inkml:trace>
</inkml:ink>
</file>

<file path=ppt/ink/ink7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34.0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4 228 0,'-4'0'85'0,"4"0"-46"0,0-3-37 15,8 3 19-15,5 0-9 0,-1 0-2 16,9 0-3-16,0 0 0 15,4 0-4-15,0 0-2 0,4 3 2 16,0 1-2-16,4 4 2 16,-8-1-2-16,-4 0-1 15,0 4-2-15,-4 1-1 16,-1 2 4-16,-3 1 1 16,-1 0 0-16,-4 0 1 15,1-1-2-15,-5 5 2 16,0-4 0-16,0 0 1 15,0-1-2-15,1 5 1 16,-5 7-4-16,4 0 0 16,-4 3 1-16,0 4 0 0,0 4 0 15,0 8 0-15,0-4 0 16,-4 3 2-16,4 15-3 16,0 15 0-16,0 11 1 15,0 8 2-15,0-1 1 16,0 15 3-16,0 26-1 15,0 4 2-15,0 0-2 16,0 18 2-16,4 15 0 16,0-59 3-16,0-18-1 15,9 51 0-15,-5-26-3 16,9 27-1-16,-5-23-1 16,5 37 0-16,-5-22-2 0,5 10 1 15,-1-21 2-15,1 22 4 16,-4-22-2-16,-1 11-2 15,1-23 2-15,-5 1 0 16,-4-19 3-16,-4-7 1 16,0-11 3-16,-8-5 2 15,-1-10-7-15,-20-7-1 16,4-12-6-16,-29-7-2 16,4-7-82-16,-41-4-34 15,-92-30-39 1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32.3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0 308 0,'60'12'115'0,"-33"-8"-62"0,-4-4-57 16,-14 0 21-16,-5 0-48 0,-4 0-18 16</inkml:trace>
</inkml:ink>
</file>

<file path=ppt/ink/ink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24.769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0 176 0,'-4'-4'66'0,"8"8"-36"0,1 13-35 15,4-13 12-15,0 0-6 16,9 0 2-16,5 4-2 16,4 0-1-16,5 0 1 15,5 4-1-15,-1 0 0 0,-4 9-5 16,-5 7 1-16,-4 8 0 16,-9 5 2-16,-5 3 3 15,0 1 4-15,-5-9 13 0,1 1 8 16,4-13-9-16,0-4-2 15,5-8-9-15,4-16-2 16,5-8-2-16,0-8 1 16,-1-8-2-16,1-9-1 15,-5 1 1-15,-4-1-1 16,-9 5 0-16,-5 8 2 16,0-1-3-16,-5 5 0 15,-4 4 3-15,4 4 3 16,5 4-4-16,0 0-3 15,5 4 1-15,13 4 2 16,-4 0-2-16,4 4-2 0,0 0 2 16,0 8 2-1,-4 4-2-15,0 8 0 0,-5 5 1 16,-5 3 2-16,1 8-3 16,-5 5 0-16,0-5 5 15,0-7 2-15,0-9 2 16,0-4 2-16,4-28 1 15,6-8-5 1,3-12-2-16,10-9-2 16,4-3 1-16,5 7 4 15,0 5 4-15,0 4 5 16,-5 4 4-16,-4 7-10 16,-5 9-6-16,-4 12 0 15,-5 9-1-15,0 7-1 0,-4 8 1 16,4 13 0-16,0-1 3 15,0 1-3-15,5-1 0 16,-1-3-45-16,6-9-22 16,-1-8-64-1</inkml:trace>
</inkml:ink>
</file>

<file path=ppt/ink/ink8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42.62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17 0 148 0,'0'-7'55'0,"4"11"-30"0,0 3-21 0,0 0 15 16,-4 8-2-16,0 4 1 16,0 21-5-16,0 5-3 15,0-1-5-15,-4 4 1 0,0 4 3 0,0-4-3 16,0 0 2-16,0 0-3 15,0-7 0-15,-1-8 10 16,5-7 5-16,0-8 1 16,0-18 2-16,5-3-11 15,3-8-4-15,0-8-5 16,0-10 0-16,5-8-2 16,4-4-1-16,3-15 1 15,1 8 1-15,4 8-6 16,-4 6-1-16,0 12-1 15,-5 7 4-15,1 15-1 16,-4 12-1-16,-1 2 3 16,-4 5 0-16,1 7-2 0,-5-4 2 15,0 0 3-15,0-3 1 16,0-1-1-16,0-7 1 16,5-3 2-16,-1-12 2 15,0-7-3-15,1-8-3 16,3-14 0-16,5-11-1 15,4-1 0-15,-1 1 0 16,1 7-3-16,0 4 0 16,0 7-3-16,-4 15 1 15,-1 11 1-15,-3 11 2 16,-5 26 3-16,-8 0 4 16,4 11 0-16,-4 0 2 15,-4 0-2-15,4-7 0 0,0-4-1 16,0-8 2-16,4-7-3 15,4-3 0-15,5-8-3 16,-1-18-1-16,13-12-131 16</inkml:trace>
</inkml:ink>
</file>

<file path=ppt/ink/ink8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43.72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91 168 0,'4'-8'66'0,"-4"8"-36"0,4 4-33 16,0 3 11-16,0 4-4 16,1 12 2-16,-1 10 3 15,-4 4 5-15,4 3-8 16,-4 5-3-16,0-1-2 0,0-3-1 16,-4-4 2-16,4-4-1 15,0-7-1-15,-4-4 12 16,4-7 6-16,0-8 2 15,0-7 0-15,0-3-8 16,4-8-5-16,0-8-2 16,4-14-1-16,5-15-2 15,7-11 1-15,1-4-4 16,8 0 0-16,5 7 1 0,3 12 2 16,1 7-3-16,3 7 0 15,-8 5 1-15,1 13 0 16,-5 9 0-16,-8 10 2 15,-5 15-1-15,-3 4-1 16,-5 19 1-16,-8 3 1 16,0 3-1-16,-4-2-1 15,0-1 1-15,0-8 1 16,-1-6 1-16,5-5 3 16,0-7 1-16,5-3 1 15,3-4-2-15,4-4 1 16,1-4-2-16,4-7 2 15,7-7-136-15</inkml:trace>
</inkml:ink>
</file>

<file path=ppt/ink/ink8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44.65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404 134 208 0,'-21'-15'79'0,"5"11"-42"0,-9 0-39 0,12 4 17 15,-3-3-9-15,-5-1-1 16,-4 0-5-16,-4 1 0 15,0-1 0-15,0 0 0 0,4 4 2 16,4 0-6-16,4 0 1 16,1 0 1-16,3 4 3 15,5 0 2-15,-1 7 1 16,1 7 0-16,0 12 0 16,0 14 4-16,-1 26 3 15,1 15-4-15,0 1-2 16,3 6 0-16,-3 23 1 15,4 10-1-15,0 1 2 16,4-4-4-16,0 0 0 0,8 8 1 16,0-16 2-16,1-7 3 15,-1-14 5-15,0-15-4 16,-3-16 0-16,-5-10-4 16,4-15 1-16,0-7 5 15,0-8 2-15,-4-4 1 16,4-6 1-16,0-5-4 15,5-3 0-15,-1-4-7 16,9-4-3-16,3-3 1 16,1-1 0-16,8-3-4 15,0 0-1-15,1 0-37 16,3 0-14-16</inkml:trace>
  <inkml:trace contextRef="#ctx0" brushRef="#br0" timeOffset="616">2019 0 248 0,'-9'0'93'0,"13"0"-50"0,-4 0-50 16,17 4 29 0,0 0-8-16,8 0-7 15,0-1-2-15,4 5-3 16,0 3-2-16,-4 0 1 0,0 0-1 16,0 0 2-16,-5 0-3 15,-3 0-2-15,-4 4 2 0,-5 3 0 16,0 8-2-16,-4 15 2 15,-4 15 1-15,0 17 0 16,0 1 0-16,0 4 2 16,0 11-1-16,5 11 2 15,-1 18 0-15,4 0 1 16,5-7 4-16,3-3 3 16,1-1 2-16,-1-4 5 15,1-3 1-15,-4-15 3 16,-5-7-3-16,-8-19-2 15,-8-7-1-15,-17-11 0 16,-13-12-4-16,-16-3-2 16,-17-8-13-16,-16-14-3 0,-25-8-162 15</inkml:trace>
  <inkml:trace contextRef="#ctx0" brushRef="#br0" timeOffset="1427">600 145 176 0,'-8'-8'68'0,"8"8"-36"0,0-3-24 0,0 3 16 16,8 0-8-16,8 3 1 16,5 8-6-16,8 15 1 15,5 15-7-15,11 22 1 0,5 14 1 16,17 9 8-16,16 2 2 15,9 20-4-15,8 10-3 16,4-4-5-16,4-3-2 16,0-18 1-16,-4-8 0 15,-8-7 6-15,-13-12 6 0,-13-14-2 16,-20-15 0-16,-12-11-4 16,-17-19 1-16,-17-14-46 15,-21-1-20-15,-16-25-81 16</inkml:trace>
  <inkml:trace contextRef="#ctx0" brushRef="#br0" timeOffset="1969">1037 15 192 0,'0'4'71'0,"8"18"-38"0,4 0-28 16,-3-11 17-16,7 4-8 15,1 4 0-15,4 3-6 16,0 4 0-16,-1 3-5 15,1-3 0-15,0-4 3 0,0-7-27 0,0-7-11 16,-1-8-66 0</inkml:trace>
  <inkml:trace contextRef="#ctx0" brushRef="#br0" timeOffset="2102">1261 60 188 0,'-50'37'71'0,"21"-23"-38"0,-25 16-39 0,29-8 14 16,-4 11-7-16,0 1 2 16,0-5-84-16,4 8-36 15</inkml:trace>
  <inkml:trace contextRef="#ctx0" brushRef="#br0" timeOffset="2254">1037 97 236 0,'45'-4'88'0,"-15"8"-48"0,11-1-42 16,-24 1 14-16,8 0-8 16,8 3-1-16,4 4-74 15,5 0-32-15,-4 0 19 16,7 4 10-16</inkml:trace>
  <inkml:trace contextRef="#ctx0" brushRef="#br0" timeOffset="2511">1640 126 208 0,'8'15'77'0,"1"0"-42"0,3 11-32 0,1-8 15 15,-1 4-7-15,5 4 1 16,3 0-5-16,1 4-2 16,0-4-2-16,-4-4 0 0,-1-15 0 15,1-11-45-15,0-7-19 16,-5-3-34 0</inkml:trace>
  <inkml:trace contextRef="#ctx0" brushRef="#br0" timeOffset="2643">1856 97 212 0,'-33'18'82'0,"4"-3"-44"0,-21 11-44 16,29-8 12-16,-4 8-4 15,-4 4 1-15,4-4-15 16,4-4-6-16,0-4-71 16,5-10-31-16</inkml:trace>
  <inkml:trace contextRef="#ctx0" brushRef="#br0" timeOffset="2764">1644 148 224 0,'42'-14'85'0,"-9"14"-46"0,13 3-41 0,-25 1 14 16,3 3-8-16,6 4-1 15,-1 4-78-15,-4 4-34 16,0 3 30-16,-5-4 16 16</inkml:trace>
  <inkml:trace contextRef="#ctx0" brushRef="#br0" timeOffset="3005">1844 770 220 0,'0'14'85'0,"8"5"-46"0,5 18-35 16,-5-15 19-16,0 4-13 15,5 7-3-15,-1 12-2 16,5-8 1-16,-1 0-3 16,1-8-4-16,0-10-2 0,-1-8-38 15,-3-8-17-15,4-14-40 16</inkml:trace>
  <inkml:trace contextRef="#ctx0" brushRef="#br0" timeOffset="3125">2068 777 212 0,'-8'0'79'0,"-9"7"-42"0,-3 12-34 16,7-4 17-16,1 3-10 0,-9 4-3 16,0 1-15-16,0-1-5 15,0 0-87-15,-3 0-35 16</inkml:trace>
  <inkml:trace contextRef="#ctx0" brushRef="#br0" timeOffset="3244">1869 799 208 0,'29'-15'77'0,"0"12"-42"0,4 6-23 0,-16-3 19 16,4 4-18-16,-5 4-7 15,-3-1-110-15,-5 8-47 16</inkml:trace>
</inkml:ink>
</file>

<file path=ppt/ink/ink8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48.52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55 0 172 0,'4'0'66'0,"-4"11"-36"0,-4 15-20 0,4-11 17 16,-4 7-4-16,0 15 0 15,0 0-3-15,-5 4-1 0,1-1-10 16,0 1 1-16,-1-4 1 0,5-11-2 15,0-4 2-15,12-11 7 16,5-15-10 0,-1-7-1-16,5-14-5 15,4-16 1-15,4-11-2 16,4-7 2-16,-4 3-2 16,-4 16-1-16,-1 10-4 15,-3 15-2-15,-4 15 0 16,-5 11 2-16,-4 23-1 15,-4 6 4-15,0 8 0 16,0 1 1-16,0-5 2 16,4-7 1-16,4-7-8 0,5-12-2 15,12-14-117 1</inkml:trace>
</inkml:ink>
</file>

<file path=ppt/ink/ink8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49.01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54 74 192 0,'0'45'74'0,"-8"-5"-40"0,-5 5-40 16,9-23 14-16,0 4-7 16,0 3 2-16,-4-3-2 15,3-4-1-15,1-3 1 16,0-4 5-16,4-4 6 0,0-11 3 15,8-8 0-15,5-6-3 16,4-12 0-16,3-19-3 16,5-10 0-16,4-8-1 0,1 7 0 15,-5 12 2-15,-5 11 1 16,1 11-5-16,-4 14-4 16,-5 16-1-16,-3 14-1 15,-5 15 0-15,-4 11 0 16,0 0 0-16,0 4 2 15,4-8 1-15,4-7 1 16,5-4 2-16,3-3 1 16,1-8-41-16,0 8-16 15</inkml:trace>
</inkml:ink>
</file>

<file path=ppt/ink/ink8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50.58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308 1461 236 0,'-12'-15'90'0,"7"0"-48"0,1-11-31 0,4 15 23 15,0-19-11-15,0-18-1 16,0-22-11-16,4-19-4 16,-4-3-4-16,0-12-14 0,0-18-2 15,0 0-47-15,0 4-18 16,0 22-31-1</inkml:trace>
  <inkml:trace contextRef="#ctx0" brushRef="#br0" timeOffset="300">0 414 184 0,'0'-37'71'0,"4"15"-38"0,13-23-25 16,-5 23 16-16,5-7-6 16,12-1 2-16,9-7-7 15,3-4-3-15,1-3-5 16,-5 7-2-16,-3 4 1 0,-1 11-5 16,-4 7-1-16,0 15-2 0,0 15 3 15,-4 10 0-15,0 9 1 16,4 18 0-16,0 14 0 15,1 12 2-15,3-4 3 16,-4-4-26-16,0 0-13 16,0-11-67-1</inkml:trace>
</inkml:ink>
</file>

<file path=ppt/ink/ink8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51.45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36 362 208 0,'-30'45'77'0,"30"-45"-42"0,-8 96-23 0,8-81 19 16,4 29-7-16,0-7-2 15,5 7-4-15,-1-3 1 16,13-4-10-16,-5-8 3 0,14-6 4 16,-5-5 1-16,12-18-1 15,-12 0-6-15,0-18-4 16,-4-1-3-16,-13-18-3 15,0 4-2-15,-20-23-1 0,4 12-25 16,-13 0-9 0,4 7 8-16,0 3 6 0,5 5 9 15,8 3 5-15,0 4-4 16,16 7 1-16,9 0-16 16,8 4-7-16,4 4-43 15,1-1-33 1,3 5 45-16</inkml:trace>
  <inkml:trace contextRef="#ctx0" brushRef="#br0" timeOffset="226">576 458 176 0,'9'71'66'0,"-13"-31"-36"0,-5 31-33 15,5-38 11-15,0 4 2 16,-4 0 4-16,-1-4 6 16,1-7 4-16,0-8-12 15,3-3 6-15,1-11 5 0,0-15-6 0,4-11 1 16,4-15-11-16,9-11-4 15,-1 0-5-15,9-4 1 16,0 11-1-16,4 8-2 16,0 7 3-16,0 7 2 15,0 5-24-15,0-1-10 16,0 0-60 0,0 4-45-16,0 0 52 15</inkml:trace>
  <inkml:trace contextRef="#ctx0" brushRef="#br0" timeOffset="453">1022 181 208 0,'-5'30'79'0,"1"-1"-42"0,0 1-32 16,4-8 17-16,0 15-6 16,0 11 1-16,0 19-7 15,0-1-2-15,0 4-4 16,4 1-5-16,0-8 0 0,1-12 3 15,-1-10 1-15,0-11 1 16,-4-8 2-16,-4-11-34 16,0-11-15-16,-9-8-21 15,-8-10-6-15,-8-15-6 16</inkml:trace>
  <inkml:trace contextRef="#ctx0" brushRef="#br0" timeOffset="588">764 469 220 0,'8'-11'85'0,"4"11"-46"0,17 4-37 0,-8 0 19 15,8-4-11-15,5-4-3 16,11-3-2-16,5-1-1 16,4 1-2-16,1-1-6 0,-6-3 0 15,-3-3-38-15,-4-5-16 16,-9 1-37 0</inkml:trace>
  <inkml:trace contextRef="#ctx0" brushRef="#br0" timeOffset="990">1375 0 212 0,'0'66'82'0,"0"-18"-44"16,0 15-36-16,0-41 19 0,0 19-9 16,-8 22 1-16,4 18-6 15,-5 4-2-15,5 4-2 16,0-11 0-16,0-8 2 0,4-11-2 15,0-14-2-15,0-12 8 16,8-15 6-16,5-6-5 16,-5-12-1-16,4-12-5 15,5-10-3-15,4-7 0 16,4-5-1-16,0 1 0 16,0 4 0-16,-4 10-5 15,-5 12 1-15,-3 7 0 16,-5 11 2-16,0 4-1 0,-8 7 1 15,0 7 2-15,-4-3 2 16,4-4-1-16,0 1-1 16,0-5 1-16,9-3 1 15,-1-4-1-15,4-4 2 16,1-10-33-16,3-8-12 16,1-4-30-1,4-7-54-15,4-4 26 16</inkml:trace>
  <inkml:trace contextRef="#ctx0" brushRef="#br0" timeOffset="1186">1816 688 180 0,'-4'22'68'0,"-4"4"-36"0,-1 11-18 0,5-19 22 15,4 4-7-15,0 1-2 0,9-1 0 16,3-4 2-16,5-3-15 16,3-4 12-16,5-7 4 0,5-8-2 15,-1-11 0-15,-4-11-11 16,-9-7-5-16,-3-4-7 15,-17-15-4-15,-9 1 0 16,-8-5-1-16,-12 8-62 16,-4 11-28-16,7 8-58 15</inkml:trace>
</inkml:ink>
</file>

<file path=ppt/ink/ink8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53.40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437 0 228 0,'-8'77'85'0,"4"8"-46"0,-5 8-32 0,5-49 20 16,0 34-5-16,0 37 1 0,0 10-12 15,0 12-4-15,4 15-5 16,0-1-2-16,4-10 3 0,4-15 0 15,0-8 1-15,1-18-2 16,-1-19 1-16,-4-22 0 16,0-22 3-16,-4-26-52 15,-4-18-23-15,-4-23-49 16</inkml:trace>
  <inkml:trace contextRef="#ctx0" brushRef="#br0" timeOffset="254">9 577 288 0,'-13'-37'110'0,"17"18"-60"0,9-7-54 0,-1 15 21 15,9-7-9-15,8-16 1 16,9-10-5-16,7-23-1 16,5 1-1-16,0-1-4 0,0 8 1 15,-4 7 1-15,-4 15 0 16,-9 15-5-16,-4 15 1 15,-4 22 2-15,-4 22 1 16,4 14-2-16,-4 9 0 16,-1-5 2-16,1 0 2 15,0 8 2-15,0 0 1 16,0-4-132-16</inkml:trace>
</inkml:ink>
</file>

<file path=ppt/ink/ink8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54.32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36 208 192 0,'-9'0'71'0,"9"22"-38"0,-8 19-25 0,4-16 18 0,0 16-9 15,-1 4 1-15,1-1-7 16,4 4-1-16,0 7-6 15,9-3 2-15,-1-4 0 0,4-11 4 16,5-11 4-16,0-11 1 16,4-19 0-16,8-11-5 15,4-7-4-15,0-4-1 16,-4-7-1-16,-8-8-5 16,-8-7 1-16,-5-7-7 15,-8 7-3-15,0 11 1 16,0 15 3-16,-4 18-2 15,0 15 3-15,4 11 3 16,0 4 1-16,4 7-2 16,4-3 2-16,5 0 3 0,3-5 1 15,9-2-1-15,0-9-2 16,4-6-13-16,5-8-4 16,-1-4-68-1,0-3-62-15,-4-12 47 16</inkml:trace>
  <inkml:trace contextRef="#ctx0" brushRef="#br0" timeOffset="255">618 115 164 0,'-4'30'63'0,"4"-4"-34"0,-4 33-19 0,4-30 17 0,4 12-4 15,-4 15 0-15,4-5-10 16,4 12-3-16,1 11-6 15,-1 15-3-15,0 0 0 0,1 0 1 16,-5-8 1-16,0-15-1 16,0-6-2-16,-4-16 3 15,0-11 2-15,-4-11 0 16,-4-10 0-16,-1-16-8 16,-3-18 0-16,-1-23-34 15,-3-29-13-15,3-18-46 16</inkml:trace>
  <inkml:trace contextRef="#ctx0" brushRef="#br0" timeOffset="407">626 204 212 0,'34'-44'79'0,"-9"36"-42"0,4 5-37 0,-17 10 18 15,1 4-10-15,-1 0-2 16,1 11-3-16,-5 8-3 16,0-1 1-16,-4 5-1 0,1 3 2 15,-5-8-1-15,-5 1-1 16,1-8-2-16,0-3 1 15,0-5-98 1</inkml:trace>
  <inkml:trace contextRef="#ctx0" brushRef="#br0" timeOffset="690">1005 75 176 0,'4'37'66'0,"-4"0"-36"0,0 22-26 16,0-22 13-16,0 14-2 16,0 12 4-16,0-3-7 15,0 17-2-15,4 12-5 16,-4 11-4-16,0-4 2 0,0-7 0 16,0-12 3-16,0-6-3 15,0-16-2-15,-4-14 4 16,0-15 1-16,0-12-2 15,-5-14-1-15,1-22-23 16,0-26-9-16,0-33-43 16,-1-15-48-1,5-15 35-15</inkml:trace>
  <inkml:trace contextRef="#ctx0" brushRef="#br0" timeOffset="841">1105 8 216 0,'50'-15'82'0,"-29"26"-44"0,16 4-40 0,-25-4 17 16,5 8-11-16,-4 3 0 15,-5 7 2-15,-4 8 1 16,-4 8-3-16,-4 7-3 0,-4-1 2 16,-9 1 0-16,-4-7 1 15,0-8-27-15,-4-4-9 16,0-4-68 0</inkml:trace>
  <inkml:trace contextRef="#ctx0" brushRef="#br0" timeOffset="1411">1275 396 248 0,'21'8'93'0,"4"3"-50"0,8-11-39 15,-20 0 19-15,4-4-7 16,8-7 1-16,-1-11-9 16,6-8-5-16,-1-10-2 15,-4-1 1-15,-9-3 1 0,-3-1-1 16,-13 4-2-16,-9 8-2 15,-7 11-1-15,-5 11-3 16,-8 18 1-16,0 15 1 16,0 19 2-16,-5 15-1 0,9 3-1 15,5 0 3-15,7-4 2 16,9-10-2-16,12-8 0 16,9-8 14-16,8-6 6 15,17-12-3-15,7-11-1 16,6-15-7-16,3-15 0 15,0-10-5-15,-4-12 0 16,-8-4-1-16,-5-7 1 16,-7 12-4-16,-5 10 0 15,-8 11-4-15,-5 16 1 16,-3 17 0-16,-9 16 2 16,-4 18-1-16,0 15-1 15,-4 7 3-15,0 0 2 0,-1-4-5 16,1 5 1-16,4-1 3 15,0-4 2-15,0-10 2 16,0-12 0-16,0-15 13 16,4-14 8-16,5-15-6 15,3-11-3-15,9-8-7 16,4-18-4-16,4-18-2 16,0-5 0-16,5 8-4 15,-5 4 0-15,-4 19-1 16,-9 6-2-16,-7 16-41 15,-9 7-20-15,4 0-84 16</inkml:trace>
</inkml:ink>
</file>

<file path=ppt/ink/ink8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56.18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287 0 232 0,'0'19'88'0,"8"22"-48"0,-8 10-38 16,0-21 19-16,0 25-9 15,-4 23 1-15,0 11-8 16,0 0-3-16,0-12-1 16,4 5 1-16,0-12 1 0,4-11 1 15,0-15 0-15,-4-10-2 0,0-16-2 16,-4-18-76 0,-4-4-78-16,-13-7 39 15</inkml:trace>
  <inkml:trace contextRef="#ctx0" brushRef="#br0" timeOffset="136">0 315 224 0,'42'-4'85'0,"-5"4"-46"0,21 0-35 0,-24 0 19 16,7 0-13-16,9-4-3 16,4-3-24-16,0-1-9 15,0-3-77-15,5 0-33 16</inkml:trace>
  <inkml:trace contextRef="#ctx0" brushRef="#br0" timeOffset="406">724 337 176 0,'-21'81'66'0,"13"-22"-36"0,-5 15-29 16,9-40 14-16,0 3-10 15,0 0-1-15,0 0 9 16,4-4 6-16,0-7-10 15,0-8 20-15,4-3 7 0,4-11-7 16,5-4-2-16,3-15-12 16,5-15-4-16,4-10-4 15,0-23-2-15,4-4-3 16,4-3-2-16,-3 11 1 16,-5 11 1-16,4 7-6 0,-4 8-1 15,-5 7-42-15,1 7-17 16,-4 5-57-1</inkml:trace>
  <inkml:trace contextRef="#ctx0" brushRef="#br0" timeOffset="587">1061 574 200 0,'-8'77'77'0,"4"-40"-42"0,-5 8-28 0,9-27 18 15,0 4-9-15,0 4-1 16,0-4-9-16,0-3-2 0,4-4-2 15,5-8 3-15,-1-11 4 0,0-10-7 16,1-5-3-16,3-14-33 16,-8-15-15-16,-4-23-52 15</inkml:trace>
  <inkml:trace contextRef="#ctx0" brushRef="#br0" timeOffset="693">1073 145 200 0,'-4'-8'74'0,"4"8"-40"0,0 0-38 16,0 0 15-16,4 8-8 15,5-1-2-15,3 4-14 16,5 4-4-16,4 0-66 16,12 11-30-16</inkml:trace>
</inkml:ink>
</file>

<file path=ppt/ink/ink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24.874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16 324 0,'18'0'123'0,"-13"-4"-66"0,4-4-66 0,-4 8 18 16,4-4-148-16</inkml:trace>
</inkml:ink>
</file>

<file path=ppt/ink/ink8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57.81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172 85 196 0,'-4'-33'74'0,"0"21"-40"0,-4-10-29 0,4 15 17 16,-9-1-12-16,1 5-1 16,-5 3 1-16,0 11 4 15,-3 7-8-15,-1 16 1 0,4 3 3 16,0 3-2-16,5 1 1 16,8-4-1-16,4-4 0 15,4-3 0-15,4-8 2 16,5-7 1-16,8-4 3 15,-1-7-7-15,1-8-4 16,0-7-2-16,0-4 1 0,0 0-3 16,-5-7 0-16,-3 4-6 15,-5 3 0-15,-4 7 1 16,-4 8 3-16,0 11 0 16,-4 4 1-16,0 7 2 15,0 1 0-15,0-1 0 16,4 0 2-16,0 0-1 15,8-3-1-15,0-5 3 16,9-2 0-16,-1-9 1 16,9-3 2-16,9-7-3 15,-1-8 0-15,4-7 1 16,5-8 0-16,0-3-5 16,-5-11-1-16,1-1-2 15,-9 5 3-15,-4 6-2 0,-5 12 1 16,-7 11-3-16,-5 11 1 15,-8 15 0-15,-4 7 2 16,0 8 1-16,-4-1 1 16,-1 4 0-16,1 1 2 15,4-8-1-15,0-4-1 16,4-4 1-16,4-3-1 16,4-4 2-16,5-3 1 15,3-8 1-15,9-8 0 16,4-7-2-16,0-11-2 15,1-3 1-15,-1-12-1 0,-4 8-3 16,-9 7 2-16,-3 8-1 16,-5 3-2-16,-4 11 3 15,0 11 0-15,1 5-2 16,-5 2 0-16,0 1 2 16,4 0 2-16,4 0 2 15,4-4 1-15,5-4-2 16,0-7-2-16,4 0 1 15,-5-7 1-15,1 3-3 16,-1-3 0-16,-3-1 1 16,-1 5 2-16,-3 3-3 15,-1 7-2-15,-4 8 2 16,-4 11 0-16,0 0-2 16,0 7 2-16,0 15 1 15,0 19 0-15,0 18 0 0,4 0 0 16,-4 3 0-16,-4-10 0 15,0 0 0-15,-4-8 2 16,-5-3-1-16,-3-8 2 16,-1-11 0-16,-8-11 3 15,-4-8-3-15,-9-14 0 16,-3-15-1-16,-1-15-2 16,1-11-37-16,-1-3-15 15,5-16-71 1</inkml:trace>
</inkml:ink>
</file>

<file path=ppt/ink/ink8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58.82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0 536 208 0,'50'-7'79'0,"-38"25"-42"0,-8 12-39 15,-4-4 17-15,-4 7-5 16,-4 4 2-16,-1 7-4 15,1 1 0-15,0-8-5 16,0-4-2-16,3-7 2 0,10-8 0 16,3-3 1-16,4-7 0 15,5-12 0-15,0-7-2 16,-1-8-2-16,1-3-8 16,0 0-3-16,-1 0 1 15,-3 7 4-15,-5 4 1 0,-4 7 3 16,0 12 1-16,-4 3 3 15,0 7-1-15,0 8 2 16,4 0 2-16,5-4 2 16,3-3 3-16,5-5 4 15,4 1 3-15,-1-7 4 16,5-5 0-16,5-6-1 16,-1-8-6-16,8-15-1 15,1-11-8-15,-1-22-1 16,9-19-2-16,-5-7-2 15,1-8 1-15,0-3-1 16,-5-15-5-16,-8 11-1 16,-4 19 0-16,-12 14 2 0,-9 16-1 15,-13 21 4-15,-11 19-2 16,-5 22 1-16,-4 19 0 16,-5 18-2-16,1 4 3 15,4 7 0-15,4 18-2 16,4 20 2-16,9 2 1 15,12-6 0-15,4-8 0 16,8-11 2-16,5-15-1 16,12-11 2-16,13-11 2 15,3-11 2-15,9-11-1 16,5-8-1-16,-1-14-3 16,0-15 1-16,-4-15-2 15,0-15 2-15,-8-4-4 16,-8-3 0-16,-9 7 1 0,-8 15 0 15,-13 12-3-15,-12 13 0 16,-9 12-1-16,-8 12 3 16,-8 13 0-16,4 9 1 15,0 3-3-15,5 7 0 16,3-3-1-16,4-4 3 16,9-8 4-16,4-3 3 15,4-7-2-15,9-5-3 16,4-10 2-16,-1-8 0 15,9-7-1-15,4-3 1 16,-4-5-2-16,-4 1-1 16,-4-1 1-16,-5 8-1 15,-4 4-3-15,-3 7 2 0,-5 0-1 16,-5 11 0-16,1 4 2 16,0 3 0-16,0 0 0 15,4 1 0-15,4-4 2 16,4-4 3-16,5-11 0 15,4 0 2-15,8-4-4 16,4-3 0-16,4-4 1 16,0 3 0-16,1 1 0 15,-1-1 0-15,-4 5-2 16,0 3 1-16,-4 7-2 16,-4 1-1-16,-5-1-32 15,5 0-16-15,-4 1-95 16</inkml:trace>
</inkml:ink>
</file>

<file path=ppt/ink/ink8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2:58.95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74 364 0,'25'-4'134'0,"-17"1"-72"0,-8-12-125 0,5 8-2 16,-10-12-73-16,1-7-28 15</inkml:trace>
</inkml:ink>
</file>

<file path=ppt/ink/ink8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00.77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84 467 192 0,'-46'118'71'0,"29"-18"-38"0,1 18-25 0,11-73 18 16,10 7 0-16,7 7 4 0,9-4 1 15,12-10 3-15,21-23-18 16,9-18 2-16,20-16 2 0,8-13-5 16,5-20 0-16,4-33-7 15,-9-18-3-15,-11-4-2 16,-18-3-3-16,-16-12 1 16,-21-10 1-16,-25 14-1 15,-17 18-1-15,-16 19-4 16,-13 19 0-16,-12 21 0 15,-9 20 2-15,1 14-8 16,7 29-1-16,9 8-27 16,5 8-13-16,11 3-53 15,14 3-51-15,20 1 55 16</inkml:trace>
</inkml:ink>
</file>

<file path=ppt/ink/ink8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00.9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0 232 0,'37'63'88'0,"-16"-26"-48"0,12 15-38 0,-20-30 17 16,8 4-10-16,0 4-1 16,8-5 0-16,-4-2 2 15,-5-5-5-15,1-3-1 0,-4-4 2 16,-5-4-3-16,-3-10 0 16,-1-8-113-1,0-8-60-15,-8-10 77 16</inkml:trace>
</inkml:ink>
</file>

<file path=ppt/ink/ink8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01.1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48 240 0,'54'-11'90'0,"-29"8"-48"0,29-5-36 16,-21 4 22-16,13 1-15 15,4-1-2-15,4 0-5 16,-4 1 1-16,-4-1-4 16,-13 4-22-16,-8-4-9 0,-12 4-90 15</inkml:trace>
</inkml:ink>
</file>

<file path=ppt/ink/ink8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01.2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0 220 0,'0'40'82'0,"4"-21"-44"0,1 18-38 0,-1-15 18 16,0 15-8-16,0 7 2 15,4 8-42-15,5-4-17 16,3-4-50-16,14-7-18 16</inkml:trace>
</inkml:ink>
</file>

<file path=ppt/ink/ink8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01.5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468 0 172 0,'-46'37'66'0,"5"19"-36"0,-26 33-15 16,34-49 20-16,-9 8-8 16,-8 23-3-16,-4 25-6 15,4 22-1-15,9-7-9 16,12-11 4-16,16-8 1 0,13-10 9 15,17-12 6-15,8-18 2 16,16-26 2-16,13-23-13 16,9-10-6-16,12-19-4 15,4-15 1-15,-4-32-5 16,-13-20-3-16,-12-3 1 0,-17-8 2 16,-16-3-55-16,-21 0-25 15,-21 18-80 1</inkml:trace>
</inkml:ink>
</file>

<file path=ppt/ink/ink8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01.7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0 248 0,'25'77'93'0,"0"-36"-50"0,12 37-28 0,-16-45 24 15,8 8-17-15,4 3-4 16,5-3-7-16,3-8 0 0,5-3-6 15,-8-4-1-15,-5-4 2 0,-8-7-19 16,-4-8-8-16,-5 0-104 16,-12-21-58-1,-4-12 80-15</inkml:trace>
</inkml:ink>
</file>

<file path=ppt/ink/ink8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01.94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75 108 252 0,'79'-15'93'0,"-34"26"-50"0,10 0-30 15,-31-3 24-15,10-1-21 16,7 4-6-16,5 0-7 0,-4-3-3 16,-5 7 1-16,-4-1-63 0,-37 12-94 31</inkml:trace>
  <inkml:trace contextRef="#ctx0" brushRef="#br0" timeOffset="135">0 530 220 0,'-4'7'82'0,"20"0"-44"0,22 1-25 0,-13-5 24 16,16 1-17-16,9 0-6 15,8 0-11-15,9-8-2 16,4 0-118-16,4-3-53 15</inkml:trace>
  <inkml:trace contextRef="#ctx0" brushRef="#br0" timeOffset="332">969 8 228 0,'17'-15'88'0,"-5"23"-48"0,17-1-29 16,-12-3 23-16,4-4-16 15,-5 0-2-15,18 4-10 16,-5-1-4-16,12 1-1 16,-7 0 1-16,3-1 1 0,13 1-65 15,-8-4-28-15,-13 0-17 16</inkml:trace>
  <inkml:trace contextRef="#ctx0" brushRef="#br0" timeOffset="480">1389 67 184 0,'-33'34'71'0,"21"-9"-38"0,-5 27-17 0,9-18 22 15,-1 6-11-15,1 12-3 16,-5 3-12-16,5 8-3 16,0 15-5-16,-5 18 2 0,1 8 0 15,-5-12 0-15,1-14 1 16,-1-8-37-16,-4-11-15 16,-4-7-67-1</inkml:trace>
  <inkml:trace contextRef="#ctx0" brushRef="#br0" timeOffset="644">728 1114 296 0,'-4'-4'110'0,"24"8"-60"0,22-4-45 15,-17 4 22-15,12-4-11 16,13 3 1-16,13 1-10 16,12-4-2-16,16 4-3 15,5-1 1-15,-5-3 0 0,-7 0-89 16,-14 0-39-16,-3-11 0 15</inkml:trace>
</inkml:ink>
</file>

<file path=ppt/ink/ink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8:54.1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69 13 152 0,'-5'-4'57'0,"5"-8"-30"0,0 20-32 16,0-8 14 0,0 16 0-16,0 4-3 15,-4 9-1-15,-1 19-2 16,1 21 0-16,-1 16 2 0,-4 12-2 0,0-4-2 15,0-4 4-15,4 0 4 16,1-4 1-16,-1-4 2 16,0 0 2-16,5-16 4 15,0-12-6-15,0-13 1 16,0-12-4-16,0-11 0 16,0-25-1-16,0-13 0 15,5-15-7-15,0-13-2 16,4 1 0-16,4-9 0 15,10 4-2-15,4 5 2 16,5 7-1-16,0 5 0 0,0 8 0 16,-5 7 0-1,1 9-3-15,-6 8 1 0,-3 8 2 16,-6 13 1-16,-4 3 1 16,-9 4 0-16,-4 8-3 15,-1 13 0-15,1 8-1 16,-1 7 3-16,5 5 0 15,0-4 3-15,5-9 8 16,-1-11 3-16,10-9-2 16,4-16 1-16,0-4-3 15,5-12 0-15,-5-16-124 16</inkml:trace>
</inkml:ink>
</file>

<file path=ppt/ink/ink8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02.9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96 0 192 0,'-8'23'71'0,"8"6"-38"0,-13 5-17 0,9-16 22 15,-4 4-9-15,-5 0-2 16,1 4-11-16,-1 4-3 16,1-4-7-16,4-4 3 0,3-4 1 15,5-10 8-15,9-8 6 16,-1-4-13-16,9-7-4 15,-5-4-2-15,5-7 1 16,4-8-3-16,4-3 0 0,4 0-3 16,-9 11-3-16,5 3-3 15,-4 8-1-15,-4 11 1 16,-9 8 2-16,5 6-1 16,-5 5 4-16,-4-1-2 15,-4 4 1-15,0 4 4 16,-4 8 1-16,0-1 3 15,0 0 1-15,4-3-56 16,4-4-24-16,4-12-57 16</inkml:trace>
</inkml:ink>
</file>

<file path=ppt/ink/ink8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03.1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33 308 0,'12'0'115'0,"-12"0"-62"0,0-18-163 0,0 18-29 16,0-8 37-16,-4 1 24 16</inkml:trace>
</inkml:ink>
</file>

<file path=ppt/ink/ink8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26.2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74 168 0,'17'-44'66'0,"-4"37"-36"0,-1-12-24 0,-4 15 15 16,5 4-11-16,-1 8-3 16,5 10-4-16,0 12-3 15,-1 7 1-15,-3 7-1 0,-1 1 0 16,-3 10 0-16,-5 12 0 15,0 7 0-15,-4 7 0 16,0-7 2-16,-4-11 3 0,0-11 9 16,-1-12 3-16,1-17 14 15,0-20-15 1,4-18-4-16,0-14-9 16,0-19-5-16,4-11 3 15,0-8 1-15,5-11-3 16,3-10-1-16,5 14-4 15,-1 14 1-15,1 20-2 16,4 29 2-16,0 18 1 16,-5 12 2-16,1 10-1 15,0 4 1-15,-5 4 2 16,-4 15 2-16,1 7-3 16,-1 4 0-16,-4-4 1 0,0-7 0 15,1-15 2-15,-1-11 3 16,4-37 9-1,0-19-8-15,5-14-2 16,-1-11-3-16,5-16 1 16,8-21-3-16,8 10 0 15,-4 16-4-15,0 14 1 16,1 15-3-16,-5 19 2 16,-5 21 1-16,1 16 2 15,-4 10-1-15,-5 12-1 16,1 0 3-16,-5 11 2 15,0 10 0-15,1 9 2 16,-5 6 0-16,4-10 3 0,-4-12-25 16,0-14-10-16,1-11-71 15</inkml:trace>
</inkml:ink>
</file>

<file path=ppt/ink/ink8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26.4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0 180 0,'13'0'68'0,"-5"22"-36"0,0 7-22 16,-3-18 17-16,-1 4-7 15,0 7 1-15,0 8-12 16,-4 11-3-16,4-1-4 16,0-3 1-16,1 0 0 0,-1-7 1 15,0-8 2-15,-4-22 3 16,-4-11-57-16,-5-15-27 15,5-3-22 1</inkml:trace>
</inkml:ink>
</file>

<file path=ppt/ink/ink8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26.61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12 192 0,'9'-3'74'0,"-1"-1"-40"0,9 0-40 0,-5 4 14 15,9 0-36-15,4-3-13 16,8 3-34-16,1 3-14 16</inkml:trace>
</inkml:ink>
</file>

<file path=ppt/ink/ink8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26.95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55 200 0,'-4'96'74'0,"4"-66"-40"0,-5 33-29 16,5-23 17-16,0 8-6 15,0 4 1-15,0-4-1 16,0-7 3-16,5-11-11 16,3-12 11-16,0-11 7 0,5-21-12 15,3-16-5-15,1-14-3 16,0-8-2-16,3-15-2 16,1-3 1-16,4 7-4 15,-4 0-2-15,0 8-3 0,0 11 1 16,-1 21 1-16,1 20 2 15,0 14-1-15,-8 7-1 16,-5 15 7-16,-8 4 3 16,-4 19-1-16,0 11 0 15,-1 18-1-15,5-11 0 16,0-12-2-16,5-10 1 16,7-15 4-16,9-15 6 15,12-18-58-15,0-30-23 16,26-15-62-1</inkml:trace>
</inkml:ink>
</file>

<file path=ppt/ink/ink8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28.0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30 140 0,'0'-26'52'0,"0"22"-28"0,5 1-17 16,-5 3 15-16,0 3-13 16,0 12-2-16,0 11 1 15,0 22 3-15,0 11-6 16,4 12 4-16,-4 21 3 0,0 30-2 16,0 15 0-16,0 0-6 15,0-37-3-15,0-15 2 0,0 29 0 16,-4 49-1-16,4-78-2 15,0-11 12-15,0-7 4 16,0-12-2-16,0-14 0 16,0-4-8-16,0-30-4 15,0 0-37-15,0-47-14 16,-5-38-52 0</inkml:trace>
</inkml:ink>
</file>

<file path=ppt/ink/ink8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28.3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59 1 176 0,'4'-18'68'0,"-4"18"-36"15,-4 3-20-15,0 5 19 0,0 3-10 16,-1 22 1-16,-3 23-4 15,0 32-2-15,-1 12-8 16,1 22-1-16,0 33 0 0,4 8-1 16,4 0 1-16,0 11 0 15,4-15 1-15,4-22 0 16,0-26 2-16,1-23-1 16,-1-40 0-16,-4-7 1 15,0-15 4-15,-4-11-127 16,-4-26-79-1,-4-45 75-15</inkml:trace>
</inkml:ink>
</file>

<file path=ppt/ink/ink8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29.4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80 1128 176 0,'-4'26'66'0,"4"-8"-36"0,0 5-31 16,4-12 15-16,-4 3-1 15,4 1 2-15,1-4 0 16,-1 0 4-16,-4 1-11 16,0-5 11-16,0-7 4 0,0-4-5 15,0-7-3-15,0-7-6 16,-4-12-4-16,-5-18 0 16,1-15-1-16,-5-11-5 15,-3 0-1-15,3-11 1 16,1-26 0-16,-1 0 1 15,9 0 2-15,8 15-3 16,5 11 0-16,7 7 1 0,9 8 0 16,9 7-5-16,3 12 1 15,5 10 0-15,-1 11 2 16,1 12-4-16,-5 14 2 16,-8 11 2-16,-16 8 1 15,-13 7 3-15,-13 8 1 16,-3 11-4-16,-5 7 1 15,-4-8-7-15,0-3 0 16,4-7-6-16,0-8 1 16,5-7-10-16,3-4 0 15,9-3 9-15,4-8 4 16,17 3 7-16,-1 1 1 16,5 3 14-16,8 4 6 0,5 8-3 15,-1 10-1-15,-4 1-7 16,-8 3 0-16,-9-3-3 15,-8 0 2-15,-8-1 5 16,-8 1 2-16,-5-4-3 16,-4-4-1-16,5-4-6 15,-9-3-1-15,0-8 1 16,0-3 0-16,0-8-20 16,4-7-7-16,4-3-100 15</inkml:trace>
</inkml:ink>
</file>

<file path=ppt/ink/ink8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29.8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0 517 264 0,'33'15'99'0,"-16"-12"-54"0,12-6-35 0,-13-1 23 16,9-4-9-16,0-3-2 15,4-18-10-15,9-12-5 16,4-11-4-16,-5-7 0 0,-4 0 0 16,-8 4-1-16,-12-1 1 15,-17 1-18-15,-13 3-6 16,-4 19-4-16,-8 18 1 16,-8 15 10-16,-5 7 6 15,0 15 1-15,1 19 0 0,-1 22 10 16,9 15 5-16,12 7 8 15,9-8 2-15,16-3-3 16,12-4-1-16,13-7-2 16,9-11 0-16,12-11-4 15,12-12 0-15,5-10-1 16,-5-15 1-16,-4-16-31 16,-3-2-14-16,-10-8-72 15,-3-8-64 1,-5-7 59-16</inkml:trace>
  <inkml:trace contextRef="#ctx0" brushRef="#br0" timeOffset="152">744 406 204 0,'0'52'77'0,"-8"-26"-42"0,8 18-34 0,0-26 16 16,0 8-7-16,0 4 2 16,0 7-7-16,0 7-1 15,0 4-2-15,0-3 1 0,4-1 0 16,-4-11-12-16,0-10-7 15,-4-12-84 1</inkml:trace>
</inkml:ink>
</file>

<file path=ppt/ink/ink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9:06.5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 0 88 0,'-4'0'35'0,"8"0"-18"0,-4 8-5 0,0 0 13 16,0 8-7-16,0 12 0 15,0 9-2-15,0 19 2 16,0 13-4-16,0 8 2 16,-4 4-9-16,-1 4-2 0,1 8 1 15,-1 8-3-15,1-4-2 16,4-8 6-16,0-12 5 0,0-8-4 16,0-12 0-16,0-17-2 15,0-7 1-15,0-13 5 16,-5-8 4-16,5-16-6 15,0-16-3-15,0-17-4 16,0-11-3-16,5-13 1 16,4 0-1-16,4 5 0 15,1 3 0-15,4 13-3 16,1-1 0-16,-1 9 2 16,0 7 0-16,0 5-2 15,0 12 2-15,1 4-4 16,-1 4-1-16,0 12 0 0,-4 16 4 15,-5 17-1-15,0 20 1 16,-5 12 4-16,1-5 1 16,-5 1-4-16,0-12 1 15,0-12-2-15,0-13 0 16,5-4 6-16,-1-11 5 16,1-5-3-16,-1-12 2 15,1-16-45-15,-1-8-19 16,5-13-41-1</inkml:trace>
</inkml:ink>
</file>

<file path=ppt/ink/ink8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30.2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8 204 180 0,'-13'-63'68'0,"22"33"-36"0,11-10-20 16,-3 25 19-16,8 4 4 15,4-4 5-15,13-3-12 16,8 10-7-16,0 4-12 16,-1 12-6-16,-7 14-2 0,-9 15-1 15,-4 7 0-15,-4 16 0 16,-4-9 0-16,0-6 11 15,0-8 5-15,0-8 0 16,4-14 1-16,8-11-5 16,4-23 0-16,5-10-7 15,0-16-1-15,-1-3-88 0,9 15-40 16,-4-19-4 0</inkml:trace>
</inkml:ink>
</file>

<file path=ppt/ink/ink8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30.7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37 180 0,'4'-7'68'0,"5"11"-36"0,7-4-11 15,1 0 22-15,12 0-8 0,17 0-1 16,4 0-6-16,8 0 0 16,0 3-16-16,5 1 0 0,-1-4 1 15,-4 0-5-15,-8-4 0 16,-8 1 0-16,-9-5 0 15,-8-3-4-15,-8 0-1 16,-13 7-151 0</inkml:trace>
</inkml:ink>
</file>

<file path=ppt/ink/ink8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31.5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141 574 200 0,'-4'-40'77'0,"4"32"-42"0,0-7-26 0,0 12 19 16</inkml:trace>
  <inkml:trace contextRef="#ctx0" brushRef="#br0" timeOffset="177">141 526 361 0,'4'30'12'16,"1"18"-8"-16,-5 15-2 0,0 3 1 15,-5 8 0-15,1 15 1 16,0 26-2-16,-4 7 1 0,4-15 0 16,-1-11 3-16,5-11-3 15,0-11 0-15,0-15 1 16,5-22 2-16,-1-18-8 16,4-15-3-16,5-16-50 15,-1-21-21-15,9-41-22 16</inkml:trace>
  <inkml:trace contextRef="#ctx0" brushRef="#br0" timeOffset="401">611 330 160 0,'13'22'63'0,"-9"-7"-34"0,0 22-21 0,-4 0 18 15,0 22 5-15,0 23 5 16,0 7-19-16,-4 7-7 15,0 18-7-15,0 12 0 0,0 0 2 16,-1-19 2-16,1-18 3 16,0-15-3-16,0-19-2 15,-4-10-7-15,-5-16-3 16,1-14-80 0,-9-19-63-16,-8-14 44 15</inkml:trace>
  <inkml:trace contextRef="#ctx0" brushRef="#br0" timeOffset="538">120 1003 196 0,'-12'-3'74'0,"20"6"-40"0,9 5-31 0,-5-5 17 0,9 1-8 15,17 0 1-15,20-4-6 16,8 0-2-16,5 0-2 16,4 0-25-16,-4-4-9 0,4 8-65 15</inkml:trace>
  <inkml:trace contextRef="#ctx0" brushRef="#br0" timeOffset="1077">1011 1092 140 0,'0'30'52'0,"0"-12"-28"0,0 15-13 0,0-14 18 16,0 7-4-16,0 11 0 16,0 7-5-16,0 1-2 15,0-1-10-15,0 4 1 0,-4-4 4 16,-1-7-3-16,1-3 0 16,4-5-6-16,0-7-1 15,0-3 5-15,4-8 5 16,1-7-5-16,3-8-2 15,4-3-1-15,1-12-1 16,4-7-2-16,-1-3 1 0,1-1-2 16,-1 8-1-16,1 7-4 15,0 8 0-15,-5 3-3 16,1 11 0-16,-5 4 4 16,-4 4 3-16,0 4 1 15,-4-1-1-15,4 1 1 16,1-8-1-16,-1 0 2 15,4-7 3-15,5-4-2 16,-1-8-2-16,5-10 0 16,4-4 1-16,3-4-3 15,1 3 0-15,-4 5-4 16,0 11 1-16,-4 7 0 16,-5 7-1-16,-3 8 4 15,-1 3 0-15,-4 1 1 0,0-1 2 16,-4 1-14-16,0-4-5 15,0-4-95 1</inkml:trace>
  <inkml:trace contextRef="#ctx0" brushRef="#br0" timeOffset="1496">0 205 208 0,'4'-37'79'0,"8"22"-42"0,13-22-32 16,-4 18 19-16,12-3 0 15,9 0 5-15,12 0-9 16,9 3-4-16,-5 8-9 16,-4 11-3-16,-8 11 2 0,-9 19-5 15,-4-1-1-15,-8 8-2 16,-4 0 0-16,-4 0 0 16,-1-3-2-16,1-5 3 15,0-7 2-15,4-3 15 0,-1-4 7 16,5-12-5-16,9-3 0 15,3-7-9-15,0-8-3 16,1 0-1-16,-5-3 1 16,0-1-91-16,-3 8-42 15,-5 0 0 1</inkml:trace>
</inkml:ink>
</file>

<file path=ppt/ink/ink8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36.40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56 160 0,'25'-45'63'0,"-21"38"-34"0,1 3-21 16,-5 4 16-16,4 11-10 16,-4 12-1-16,0 17-1 15,0 5 0-15,0 3-6 0,0 3 3 0,0-2 3 16,4-5-4-16,4-3-2 16,5-8 5-16,3-7 3 15,9-11 4-15,9-8 1 16,3-11-6-16,0-3 0 15,1-12-8-15,-1-7-1 16,-7-11-2-16,-6-18-2 16,-3-4 1-16,-4-4-1 15,-5 7-5-15,-3 12-1 16,-1 11 0-16,-4 14 4 16,-4 12-4-16,0 14 0 15,0 27 0-15,0 10 4 16,0 11-1-16,4 5-1 0,1 14 3 15,3 22 0-15,0 15 1 16,0-4 0-16,1-11 0 16,-1-11 0-16,-4-3 8 15,-4-5 5-15,-4-3 2 16,-4-11 4-16,-5-8-5 16,-7-14 2-16,-10-8-5 15,-7-10-1-15,-9-12-2 16,0-11 0-16,-4-11-4 15,1-8-1-15,3-7-1 16,4-3 1-16,9-1-24 16,8 0-8-16,8 5-32 15,13 2-12-15,8 1-49 16</inkml:trace>
</inkml:ink>
</file>

<file path=ppt/ink/ink8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37.81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22 156 0,'8'-14'60'0,"-4"10"-32"0,1 0-28 16,-5 4 13-16,4 4 0 15,-4 3 4-15,0 8-5 16,0 4 1-16,-4 3-8 15,-1 0-1-15,1 4 0 0,0 4 0 16,0 3 2-16,0 4-1 16,0-8 0-16,4-6-1 15,0-5 0-15,0-7 6 16,4-7 4-16,4-8-5 0,0-11-3 16,5-7 1-16,4-4 0 15,-1 0-10-15,5 0-3 16,0 8 1-16,0 3 0 15,-5 4 0-15,1 7 1 16,-5 1 3-16,1 3 0 16,-5 3-2-16,1 5 2 15,-5-1 1-15,0 4 0 16,0 0 0-16,4-3 2 16,1-8 1-16,3-4 1 15,5-3-7-15,-1-4 0 16,1 0-12-16,4-4-3 15,-5 0 0-15,-3 4 3 0,-1 3 7 16,-3 12 2 0,-5 4 4-16,0 3 1 15,0 3 1-15,0 9 2 16,1-1 1-16,-1 4-1 16,4-8-2-16,0-3-81 15</inkml:trace>
</inkml:ink>
</file>

<file path=ppt/ink/ink8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38.1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57 0 200 0,'4'37'77'0,"-4"-11"-42"0,-4 40-28 0,4-21 20 16,-5 32-10-16,-3 16 1 16,0 7-9-16,-5 25-3 15,5 9-3-15,0-5 2 0,3-22 1 16,5-18 0-16,0-11-1 15,5-16-1-15,-5-13 0 16,8-16 0-16,-4-18 0 16,4-12-46-16,-3-14-19 0,-1-18-47 15</inkml:trace>
</inkml:ink>
</file>

<file path=ppt/ink/ink8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38.38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19 176 0,'8'-15'68'0,"0"11"-36"0,-4 4-33 16,0 4 15-16,1 3 3 15,-1 12 7-15,0 22-4 16,4 25 0-16,-8 27-11 16,0 7-3-16,0 14-2 0,0 27 0 15,0 3 2-15,0-18-3 0,0-12 0 16,4-10-1-16,1-15-2 15,-1-12 3-15,0-18 0 16,-4-14-28-16,0-16-10 16,0-18-71-1</inkml:trace>
</inkml:ink>
</file>

<file path=ppt/ink/ink8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38.5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37 376 0,'21'-11'140'0,"-5"18"-76"0,5-7-99 15,-17-4 10-15,-8-3-127 16,-4-15-52-16</inkml:trace>
</inkml:ink>
</file>

<file path=ppt/ink/ink8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40.5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0 215 192 0,'0'-30'71'0,"0"30"-38"0,0 4-39 15,4 25 40 1,0 8-16-16,0 4-2 15,1 11-3-15,-1 0-7 16,0 18-2-16,0 26 0 0,-4 11 0 16,0-3 0-16,-4-8-2 15,0 4 1-15,0-4 0 16,-1-18 1-16,1-19 0 16,4-11 2-16,4-26-10 15,5-22-2-15,3-18-48 16,1-12-19-16,3-25-23 15</inkml:trace>
  <inkml:trace contextRef="#ctx0" brushRef="#br0" timeOffset="210">491 0 200 0,'12'26'77'0,"-7"11"-42"0,-5 22-39 0,0-11 13 16,-5 15 6-16,1 7 5 15,0 19-6-15,0 33-1 16,4 8-7-16,0-8-4 0,4-11 1 16,0-8 2-16,5-14 2 15,-1-19-3-15,-4-18-3 16,-4-15-40-16,-4-22-16 16,0-12-46-1</inkml:trace>
  <inkml:trace contextRef="#ctx0" brushRef="#br0" timeOffset="378">17 718 228 0,'0'11'85'0,"12"0"-46"0,13 4-39 16,-8-12 18-16,8 1-10 16,20 0 0-16,5-4-2 15,13-4-1-15,8-3-3 16,3-1-26-16,-7 1-11 0,-5 3-68 15</inkml:trace>
</inkml:ink>
</file>

<file path=ppt/ink/ink8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41.5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0 236 0,'0'4'88'0,"4"-4"-48"0,-4 3-40 16,0 5 18-16,0 3-6 15,0 4 1-15,0 3-5 16,0 4 0-16,0 4-5 16,0 11-2-16,0 4 2 0,0 7-2 15,0-4 2-15,0-7-2 16,0-7 2-16,0-8 2 16,8-22 4-1,1-11-2-15,3-8-4 16,1-10-2-16,-1-4 0 15,5 3 1-15,-5 4-3 16,1 8-2-16,-1-1-3 0,-4 8 1 16,1 7 1-16,-5 8-1 15,0 3 4-15,0 4 2 16,-4 4 0-16,4-4 2 16,1 0 0-16,3-7 3 15,0-8-1-15,5-7 2 16,3-3-4-16,9-5-2 15,0-7 0-15,0 4 1 16,0 4-6-16,-4 14 1 16,0 4-4-16,-5 4 2 15,-3 7 3-15,-1 7 1 16,-3 8-2-16,-1 11 2 0,0-4 3 16,1-3 1-1,-1-8-23-15,-4-7-12 0,-4-8-87 16</inkml:trace>
</inkml:ink>
</file>

<file path=ppt/ink/ink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9:07.3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1 110 160 0,'-4'-8'63'0,"4"4"-34"0,4-4-25 15,1 4 15-15,4 0-5 16,5 0 0-16,-1 0-4 16,6 0-1-16,-1 0-5 15,4 4 2-15,-3 4 0 0,-6 4-5 16,1 8 0-16,-9 8 1 16,-5 5 1-16,-10-1 1 15,1 4 0-15,0 5-5 16,0-9 1-16,0-4 0 15,0 1 0-15,0-5 0 16,0 0 0-16,4-4-3 16,5 0 0-16,0-3 2 0,5-5 0 15,4 0 1-15,4 0 2 16,6 0 8-16,-1-4 5 16,5-8-3-16,-1 0-2 15,1 4-5-15,-5-4-2 16,5 0-1-16,-5-4-2 15,1 0-19-15,-6-4-10 16,-4-1-76 0</inkml:trace>
</inkml:ink>
</file>

<file path=ppt/ink/ink8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42.0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0 186 256 0,'13'-44'96'0,"3"14"-52"0,5-3-38 0,-4 18 20 16,8 0-10-16,4-3 1 16,4-1-8-16,9 8-3 15,-1 11-3-15,-3 18-3 0,-1 27 1 16,-8 7-1-16,-4 7 2 16,-4 0-1-16,0-11 2 15,0-4-2-15,4-7-1 0,0-7-2 16,4-4-1-16,0-11 8 15,4-12 4-15,5-6 2 16,-1-8 1-16,1-8-4 16,-5-7 0-16,-4 0-5 15,-8 0 0-15,-9 4-100 16,-3 4-47-16,-1 3 22 16</inkml:trace>
</inkml:ink>
</file>

<file path=ppt/ink/ink8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42.4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48 220 0,'4'-11'82'0,"8"11"-44"0,17-7-31 16,-8 3 18-16,21-3-9 15,8 3-1-15,4-3-9 16,0 3-2-16,-4 4-2 15,-4 0-2-15,-9 4 1 0,-12-1-76 16,-17 8-74 0,-8 4 40-16</inkml:trace>
</inkml:ink>
</file>

<file path=ppt/ink/ink8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42.6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7 240 0,'12'7'90'0,"1"1"-48"0,8-8-27 0,-5 0 24 16,14 0-12-16,15 0-1 16,5 0-11-16,0-4-4 15,0 0-6-15,0 1 1 0,-4-1 0 16,-9 0-22-16,-8 0-9 16,-8 8-114-1</inkml:trace>
</inkml:ink>
</file>

<file path=ppt/ink/ink8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43.6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354 104 160 0,'8'-81'63'0,"-12"69"-34"0,-4 1-16 0,0 11 19 16,-13 8-16-16,-8 21-4 15,-9 8 2-15,-3 11 2 0,-1 8-8 16,0-1 4-16,1 12 4 0,3 14-4 16,9 23 1-16,13-8-8 15,11 0-1-15,10-18 7 16,15-15 2-16,9-12 9 16,13-14 6-16,12-11-2 15,4-26 2-15,13-18-12 16,4-23-2-16,0-25-4 15,-9-12-1-15,-7 0-5 16,-14-11-3-16,-11-14 2 16,-18-8 2-16,-16 15-4 15,-12 18-3-15,-21 19-15 16,-9 22-4-16,-4 19-16 16,0 14-6-16,1 15-19 0,3 15-6 15,1 11-50 1</inkml:trace>
  <inkml:trace contextRef="#ctx0" brushRef="#br0" timeOffset="437">229 577 196 0,'-8'-11'74'0,"8"15"-40"0,4 3-33 16,0 1 16-16,0 3-2 15,5 4 3-15,11 18-1 16,5 4-1-16,5 0-8 16,11 0 6-16,9 0 3 0,0-4-5 15,-4 0 1-15,0-3-6 0,-9-4 1 16,-8-8-5-16,-4-3 0 15,-4 0-1-15,-9-8 1 16,-3-3-64-16,-9-8-26 16,-5-11-27-1</inkml:trace>
</inkml:ink>
</file>

<file path=ppt/ink/ink8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44.4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37 132 140 0,'13'-26'55'0,"-9"41"-30"0,-4-4-29 15,4 11 58 1,-4 7-20-16,0 8-6 15,0 8-8-15,0-1-12 16,0 8 1-16,-4 15 2 0,0 21-6 16,0 1-1-16,-5-8 0 15,1 4 2-15,4-14-1 16,0-8 2-16,0-12-6 16,-1-10-1-16,5-11-16 15,0-12-6-15,-4-7-29 0,0-14-10 16,0-12-28-1</inkml:trace>
  <inkml:trace contextRef="#ctx0" brushRef="#br0" timeOffset="435">29 58 188 0,'25'-34'71'0,"-4"23"-38"0,12 0-41 0,-12 11 10 16,12 0 12-16,5 8 10 15,12 3-6-15,8 7-2 16,4 23-9-16,-4 3-1 0,-12 1 4 16,-8-1-6-16,-13 4-2 0,-13-3 1 15,-16-5 0-15,-17 5 1 16,-12-1 0-16,-5 0-2 16,-7-3 1-16,-1-8-4 15,0-11 0-15,0-7 5 16,5-15 2-16,-1-7-2 15,9-1-1-15,8-3-3 16,8 4-3-16,5 7-3 16,12 7 1-16,8 12 7 15,9 7 6-15,8 14 0 16,12 9 1-16,1-1 1 16,7 3 4-16,9 1-4 15,0-4 2-15,1-7-3 0,-5-8 0 16,-9 0-3-16,-3-3-1 15,-5-8-1-15,-8-3 0 16,-4-4 2-16,-9-8 3 16,-12-7-64-16,0 0-27 15,-12-19-49 1</inkml:trace>
</inkml:ink>
</file>

<file path=ppt/ink/ink8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45.0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19 460 0,'21'-4'173'0,"-9"-11"-94"0</inkml:trace>
</inkml:ink>
</file>

<file path=ppt/ink/ink8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54.16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0 168 0,'-9'11'66'0,"9"11"-36"0,-4 30-29 0,4-18 14 16,4 17 1-16,0 12 4 16,1 7-4-16,-1 15-1 15,0-18-9-15,0-8-2 0,0 34 0 16,0-16-2-16,1 16 1 15,-5-16 2-15,4 1 2 16,0-11-3-16,4-16-1 16,-4-6 3-16,1-30 3 15,-1-1-37-15,0-32-16 16,4-41-57 0</inkml:trace>
  <inkml:trace contextRef="#ctx0" brushRef="#br0" timeOffset="209">225 37 168 0,'4'-7'66'0,"0"18"-36"0,-4 18-20 16,4-6 20-16,0 21-7 15,1 15 1-15,-1 8-7 16,4 7-2-16,-4-8-9 16,0-10-2-16,5 32 0 0,-5-10-2 15,4 11 1-15,1-15 0 16,3-4 3-16,-4-11 1 15,5-7 1-15,-5-8-59 16,9-14-26-16,-1-4-25 16</inkml:trace>
</inkml:ink>
</file>

<file path=ppt/ink/ink8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55.4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77 1053 156 0,'0'15'57'0,"0"-15"-30"0,0 26-23 0,0-22 13 16,4 14-4-16,0-3 2 16,0 11-2-16,1-4 0 15,-1 11-7-15,0 1 5 0,0 3 4 16,0-4 4-16,-4 0 1 15,0-3-5-15,0-4-1 16,0-4 3-16,0-4 3 0,0-3-6 16,0-11-3-16,0-1-6 15,-4-21-2-15,0 3-1 16,-4-25 1-16,3 6-2 16,-7-25 2-16,-5-56-18 15,1-18-4-15,-1-4 0 16,5 15 3-16,3 0 10 15,5 0 3-15,4 11 0 16,8 12 0-16,9 10-1 16,4 15 3-16,4 11-2 15,8 15 1-15,9 11 2 16,-1 15 0-16,-3 14 0 16,-1 16 0-16,-12 10 0 0,-8 19 2 15,-13 11 1-15,-12 4 3 16,-9 4-1-16,5-23 0 15,-1-4-3-15,-8 1-2 16,5-8 1-16,-1-3 1 16,0-5-1-16,1-6 2 15,-1-8-4-15,9-4 0 16,4 0-4-16,12 1 1 16,13-1-3-16,8 4 2 15,8 4 3-15,5 7 3 16,-9 0-2-16,-4 4-2 15,-8 7 2-15,-8 0 2 16,-1-3 11-16,-4 14 7 0,-4-4-1 16,-8 5-1-16,0-5-5 15,-12 5 0-15,3-9-1 16,-12-6 1-16,4-1-4 16,-8-18 0-16,4 0-3 15,0-14 0-15,-4-16-50 16,17 4-19-16,-1-7-72 15</inkml:trace>
</inkml:ink>
</file>

<file path=ppt/ink/ink8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57.3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335 677 168 0,'25'-22'66'0,"-17"3"-36"0,0-7-18 16,-8 15 19-16,0-4-12 15,-8-3-3-15,-9 3-5 0,-8 0 0 16,-8 12-6-16,0 10-3 0,-9 12 1 16,1 3-4-16,-1 7-2 15,0 16 4-15,9 18 3 16,4 22 3-16,8 14 1 16,13-6 0-16,8-30 2 15,0-11-5-15,12 14-3 16,1-10 7-16,12-5 6 15,0-6 10-15,29-23 5 16,-13-4-5-16,18-25-1 16,-9 0-7-16,4-23-2 15,16-40-7-15,-11-15-3 0,-14-11 0 16,-11 3-1-16,-18-3-2 16,-11-8-2-16,-18 8-2 15,-4 19 1-15,-12 17-21 16,-12 16-10-16,-5 22-35 15,0 18-12-15,5 15-52 16</inkml:trace>
  <inkml:trace contextRef="#ctx0" brushRef="#br0" timeOffset="228">364 1110 236 0,'54'40'88'0,"-33"-14"-48"0,8 7-34 0,-13-18 20 16,5 4-5-16,8 3 2 16,1 4-7-16,-1 3 1 15,0-3-10-15,0 0-2 0,-8-4-1 16,-1-7 2-16,-3-4 3 16,-9-7 0-16,-8-11 2 15,-4-8-61-15,-8-4-26 16,-9-10-55-1</inkml:trace>
  <inkml:trace contextRef="#ctx0" brushRef="#br0" timeOffset="947">618 19 160 0,'0'-8'60'0,"12"8"-32"0,5 0-20 16,-5 0 18-16,5 4-2 15,4-8 3-15,8 8-6 0,4-4-3 16,4-4-10-16,1 1-1 0,-1 3 3 16,-3 0-4-16,-9-4-1 15,-5 4-5-15,-7 0 0 16,-13 0-110 0,-4 0-53-16,-5-4 82 15</inkml:trace>
  <inkml:trace contextRef="#ctx0" brushRef="#br0" timeOffset="1158">796 59 192 0,'0'23'74'0,"5"-12"-40"0,-1 11-24 0,-4-7 20 16,4 7-12-16,-4 11 0 0,0 4-10 15,0 0-3 1,0 4-3-16,0-8 3 0,4-7 1 0,-4-8 2 15,0-3 2-15,0-15-3 16,0-7-2-16,0-4-95 16,8-8-70-1,-12-3 55-15</inkml:trace>
</inkml:ink>
</file>

<file path=ppt/ink/ink8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59.3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20 230 128 0,'-8'0'49'0,"3"15"-26"0,5-4-7 0,5-4 18 16,3 8-5-16,4 0-2 15,1-4-2-15,3 0 1 16,5-4-14-16,4-14 9 0,9-8 5 15,3-3-8-15,0-8-2 16,1-8-7-16,-5-3-1 16,-8 0-3-16,-8 4 0 15,-13-4-3-15,-17 11 1 16,-12 4-7-16,-4 7 1 16,-4 4-1-16,-4 7-1 15,-1 8-1-15,-3 11-1 0,3 15-1 16,9 10 2-16,4 19 2 15,8 4-1-15,9 0 4 16,12 0 0-16,9-11 9 16,8-4 5-16,3-7 0 15,14-12 2-15,12-7-4 16,4-7 1-16,0-4-5 16,-4-7 1-16,0-4-3 15,-4-4 2-15,-9-3-64 16,-4-8-25-16,-4-3-48 15</inkml:trace>
  <inkml:trace contextRef="#ctx0" brushRef="#br0" timeOffset="212">690 337 220 0,'8'59'85'0,"-12"-33"-46"0,4 11-32 0,4-18 18 16,0 3-9-16,0 0 1 15,-4 4-10-15,5 3-2 16,3-3-3-16,-4-4 1 0,0-3 2 16,0-4 2-16,-4-15 3 15,-4-4-23-15,0-7-10 16,-4-4-84 0,-5-7-50-16,-3-15 69 15</inkml:trace>
</inkml:ink>
</file>

<file path=ppt/ink/ink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08.2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20 116 0,'9'-12'46'0,"-4"16"-24"0,8-4-15 15,-4 8 15-15,1 8-7 0,-1 17 0 16,4 19-7-1,1 25 0-15,0 12-5 0,-1 4-2 0,1-4 2 16,4-4-2-16,0-4 2 16,1-16 13-16,-1-12 7 15,-5-17 8-15,6-20 4 16,-1-20-11-16,0-12-1 16,5-20-14-16,0-25-3 15,-1-36-2-15,-3-17 0 16,-1 13-2-16,0 0-2 15,-4 16-4-15,-1 20 0 16,1 13-31-16,-5 15-12 16,0 13-36-16,5 12-41 15,-1 12 38-15</inkml:trace>
  <inkml:trace contextRef="#ctx0" brushRef="#br0" timeOffset="139983">660 660 148 0,'0'-4'57'0,"5"4"-30"0,-5 0-25 0,0 0 12 16,4 8 2-16,-4 0 4 0,0 0-4 16,0 4-1-16,0 4-9 15,0 8 0-15,-4 9 1 0,-1 7-1 16,1 13-1-16,-1 4-3 16,-4-5-2-16,4-3 1 15,1-5-1-15,-1-11 2 16,1-5 3-16,-1-8 2 15,1-8 3-15,-1-12-38 16,1-4-16-16,-6-4-51 16</inkml:trace>
</inkml:ink>
</file>

<file path=ppt/ink/ink8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3:59.9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17 308 208 0,'-17'-41'79'0,"17"15"-42"0,4-11-23 16,0 23 22-16,9-5-11 15,3-7-3-15,5-3-8 16,8-5-1-16,13 5-8 16,4 3-1-16,-5 7 0 0,1 12-2 0,-5 7-2 15,-7 15 1-15,-5 14-1 16,-5 8-3-16,1 11 2 16,-4 0-1-16,-1-3-2 15,1-1 5-15,0-7 1 16,-1-4 6-16,1-10 5 15,4-9 4-15,0-6 2 16,-1-12-4-16,5-7-1 16,0-7-4-16,0-16 1 15,-4-3-4-15,0 0 1 16,-4 0-5-16,-5 4 0 16,0 7-1-16,-3 4 1 15,-1 7-53-15,0 4-23 16,5 11-76-16</inkml:trace>
</inkml:ink>
</file>

<file path=ppt/ink/ink8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4:00.3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30 220 0,'-4'-11'82'0,"8"7"-44"0,0 0-44 16,9 4 53-16,4 0-17 15,3 0-4-15,5 0-5 16,9 4-12-16,3-4 6 0,5 4 2 15,-1 0-5-15,-3-4 1 16,-1 3-6-16,-8-3 1 16,-4 0-3-16,-4 0 2 15,-9-3 5 1,-12-5-47-16,-8 1-17 16,-8-1-94-1</inkml:trace>
</inkml:ink>
</file>

<file path=ppt/ink/ink8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4:01.9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108 37 160 0,'-8'-26'63'0,"8"18"-34"0,0 1-21 0,0 7 18 16,0 0-13-16,0 7-4 15,0 12 0-15,0 18 2 16,0 15-6-16,0 11-1 0,-4 3 0 16,0 15 0-16,-1 19 2 15,1 15-1-15,-4 3 2 16,0-14-4-16,-1-1-2 15,5-3 2-15,0-15 0 16,0-14-1-16,4-16-2 0,-4-11 5 16,4-14 4-16,0-19-3 15,0-22-1-15,-4-15-5 16,4-7 0-16,-5-23-20 16,-3-32-7-16,0-27-6 15,-1 0 0-15,5-3 18 16,0-4 8-16,8 15 6 15,5 14 3-15,7 16 1 16,5 14 1-16,8 18 9 16,4 12 3-16,9 15 1 15,4 10 2-15,4 8-6 16,-5 22-3-16,-3 8-3 16,-13 7 0-16,-12 0-4 15,-13 4 0-15,-16-1 3 0,-9 1 1 16,-4-4-3-16,-4 0-3 15,-9-8-9-15,1-6-5 16,-1-16 0-16,1-3 2 16,4-8 5-16,3 4 1 15,10 0 0-15,11 4 1 16,9 7 0-16,13 7 3 16,8 8 13-16,8 4 7 15,4 14 2-15,4 1-1 16,5-1-4-16,4-3 0 15,4-4-7-15,-4-4-1 16,-5-4-2-16,-8-3 1 16,-8-7 0-16,-4-4 1 0,-4-8-31 15,-5-7-11-15,-3-7-92 16</inkml:trace>
</inkml:ink>
</file>

<file path=ppt/ink/ink8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4:02.4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82 63 244 0,'29'18'93'0,"-21"4"-50"0,-12 38-50 16,0-35 14-16,0 12-1 0,-5 4 4 15,1 0-1-15,4-4 2 16,4 0-6-16,4-4 1 0,9-7 4 15,3-8 7-15,5-10 7 16,4-8-11-16,4-8-2 16,4-6-5-16,-3-12-1 15,3-11-1-15,-4-11 0 16,0-8-2-16,-4 1-2 16,-4-1 1-16,-4 4-1 15,-5 12-3-15,-4 7 2 16,-4 7-1-16,-4 7 0 15,0 8 0-15,0 11-2 16,-4 15-2-16,4 7 1 16,0 22 3-16,4 12 1 0,5 7-2 15,-1-4 2-15,5 11-1 16,-1 15-2-16,1 11 3 16,3 1 0-16,1-1-2 15,-1-11 2-15,-7-11 1 16,-5-8 2-16,-8-3 8 15,-5-4 3-15,-7-7 2 16,-9-8 1-16,-4-7-4 16,-9-11 0-16,-7-11-3 15,-10-11 2-15,-7-12-4 16,0-6 1-16,3-5-3 16,9-3 2-16,9-4-4 15,8-4-2-15,16 1-38 0,9-4-15 16,16-1-106-1</inkml:trace>
</inkml:ink>
</file>

<file path=ppt/ink/ink8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4:03.4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 0 148 0,'4'4'57'0,"0"0"-30"0,0 18-21 0,0-4 17 0,0 1-8 16,1 7 0-16,-5 0-5 16,0 7-1-16,0 0-5 15,0 1 4-15,-5-1 2 0,1-4 1 16,0 5 1-16,0-5 0 15,0-3 2-15,0-4 6 16,-1-7 2-16,5-11 11 16,0-8-16-1,5-3-7-15,3-4-6 16,0-12-4-16,5 1 1 16,3 0-1-16,1 4-3 15,0-1 0-15,-1 4-1 16,1 4 3-16,-5 4-2 15,5 7 1-15,-5 4 0 0,-3 7-2 16,-1 3 3-16,-4-2 0 16,0 2 1-16,-4-3 0 15,0 0 0-15,0-3 2 16,0-8 3-16,0 0 2 16,0 0-3-16,9-4-1 15,-1-7 1-15,0-7 0 16,5-8-2-16,-1-8-2 15,1 5 1-15,-1 3-1 16,-3 7-3-16,-1 8 0 16,-4 11-1-16,-4 11 0 15,0 8-2-15,0 7 1 16,0 0 3-16,0 0 1 0,4 0 3 16,5-4 1-16,-1-4 3 15,9-3 1-15,3-8-1 16,5-7-1-16,0-3-58 15,4-12-27-15,5-7-41 16</inkml:trace>
</inkml:ink>
</file>

<file path=ppt/ink/ink8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4:04.0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0 176 0,'0'-7'68'0,"0"7"-36"0,0 0-29 15,0 0 17-15,4 7 1 16,1 8 2-16,-1 7-4 15,0 22-1-15,0 12-10 16,0 14 6-16,-4 0 3 0,0 12-5 16,-4 14 1-16,4 19-6 15,-4-1-2-15,0-7 0 16,0-18 1-16,4-7-1 16,-5-8 0-16,1-12-1 15,4-10 2-15,0-11 1 16,-4-12 3-16,4-10-1 15,0-19 0-15,0-7-5 0,0-12-1 16,0-14-50-16,0-15-22 16,0-23-63-1</inkml:trace>
</inkml:ink>
</file>

<file path=ppt/ink/ink8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4:04.33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7 160 0,'8'-11'63'0,"-8"11"-34"0,4 0-23 0,-4 0 17 16,0 0-1-16,5 11 2 16,-1 11-7-16,0 18-2 0,-4 34-9 15,0 8 5-15,-4 3 4 0,0 11-1 16,-5 22 2-16,5 8-5 15,0 0-1-15,0-19-4 16,0-7 1-16,4-8-2 16,0-7 2-16,0-14 0 15,0-16 3-15,0-10 1 16,0-12 1-16,0-15 0 16,0-18 0-16,4-11-6 15,0-11-2-15,0-4-77 16,4-11-33-16,9-7-22 15</inkml:trace>
</inkml:ink>
</file>

<file path=ppt/ink/ink8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4:04.5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74 480 0,'13'-22'181'0,"12"37"-98"0,12-8-125 0,-33-11 16 15,-21-7-170-15,-16-48-70 0</inkml:trace>
</inkml:ink>
</file>

<file path=ppt/ink/ink8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8:20.58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382 330 140 0,'5'-8'52'0,"-5"16"-28"0,4-1-17 15,0 4 15-15,0 4-7 16,0 3 0-16,-4 8-5 16,4 11 1-16,-4 19-6 15,0 21-3-15,0 8-1 0,-4-3 3 16,0-12 2-16,0-7 0 16,0-11 1-16,0-15 0 15,-1-12 1-15,5-10-37 16,0-15-18-16,9-18-38 15</inkml:trace>
  <inkml:trace contextRef="#ctx0" brushRef="#br0" timeOffset="211">719 89 196 0,'9'11'74'0,"-9"19"-40"0,-9 36-31 0,5-32 17 16,-8 10-8-16,-5 12-2 15,1 25-3-15,-1 26-2 16,0 11-3-16,5-14 1 0,-1-8 0 16,5-11 3-16,0-11 1 15,4-11-1-15,-1-15 1 16,-3-22-180 0,-17-11 52-16</inkml:trace>
  <inkml:trace contextRef="#ctx0" brushRef="#br0" timeOffset="511">8 588 228 0,'-12'-40'88'0,"16"29"-48"0,4-12-38 16,5 12 17-16,12-3-12 15,8-16-4-15,8-11-2 16,13-7-1-16,5-15 0 15,7-3 0-15,-3-1 0 0,3 8-3 0,1 11 2 16,-5 11-1-16,1 15-2 16,-13 14 0-16,-9 19 3 15,-8 19-2-15,-3 18 1 16,-5 11 2-16,-9 4 0 16,-3-4 0-16,-1 4 2 15,-4 4-1-15,-3-4 2 16,-5 3-35-16,-5 8-16 15,-3-7-46 1</inkml:trace>
  <inkml:trace contextRef="#ctx0" brushRef="#br0" timeOffset="779">166 1040 172 0,'-21'11'66'0,"21"-4"-36"0,5 8-24 15,-1-4 15-15,4 4 2 16,4 11 3-16,5 7-5 16,4 11-2-16,0 8-11 15,4 0 1-15,0 0 4 0,4-8 4 16,0-7 2-16,0-11 3 16,4-11 1-16,5-19-8 15,16-33-2-15,21-26-5 16,8-7 0-16,4-12-3 15,-4-14 0-15,-8 0-61 0,-12 11-24 16,-13 19-55 0</inkml:trace>
</inkml:ink>
</file>

<file path=ppt/ink/ink8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8:22.34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0 64 0,'-4'0'27'0,"4"11"-14"0,0 7 13 0,4-7 18 16,0 4-12-16,-4 4-4 15,0 14-7-15,-4 15-4 0,0 7-9 16,0 16 1-16,4-27 2 0,0-7 2 15,0 0 5-15,-5 4-6 16,5-8-2-16,0-15 8 16,5-14 5-16,3-19-10 15,4-14-4-15,1-19-9 16,8-8 0-16,-1 4-2 16,1 8 0-16,0 3 0 15,0 16 0-15,0 6-3 16,-5 8 1-16,-3 11 0 15,-5 18-1-15,-4 12 4 16,-4 7 2-16,0 15 0 16,0-8-1-16,0-3 1 0,0-12-1 15,0-6 2-15,4-20 3 16,9-25 0 0,8-30-3-16,0-3-1 15,4-8 0-15,4 0-1 16,4 4-3-16,-4 15 2 15,-4 10-4-15,0 16-1 16,-4 14 0-16,-5 15 4 16,-3 8-1-16,-5 10 1 15,-4 16 2-15,-4 6 0 16,0 27 2-16,0-8 1 16,0-7 1-16,0-7 0 0,0-16-5 15,5-10-1-15,-1-12-103 16,8-14-48-1,5-11 74-15</inkml:trace>
</inkml:ink>
</file>

<file path=ppt/ink/ink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37.1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69 168 0,'9'16'66'0,"-4"-11"-36"0,-5 7-33 0,0-4 11 16,0 0 0-16,0 4 3 15,0 8-4-15,4 13 1 16,1 15-5-16,0 21-2 0,-1 4 2 16,1-4-2-16,8-5-1 0,-4-7 7 15,5-8 3-15,0-13 3 16,4-4 3-16,0-11 4 16,0-13 2-16,5-16-5 15,4-21-2-15,1-27-9 16,-1-17-2-16,5-12-2 15,0 12 1-15,-5-4-2 16,0 0-1-16,-4 8 1 16,0 13-1-16,-5 11-36 15,-4 9-15-15,-5 11-62 16</inkml:trace>
  <inkml:trace contextRef="#ctx0" brushRef="#br0" timeOffset="114083">660 620 104 0,'0'-4'38'0,"0"8"-20"0,0 8-6 0,0-4 13 16,0 4-7-16,0 8 0 15,-4 9-7-15,-1-5 1 16,-4 0-7-16,0 5 4 0,0-1 3 0,0 0-4 16,4 0 0-16,1 1-2 15,-1-5 1-15,5-4-2 16,0-3 0-16,0-5 1 15,0-8 1-15,0-4-96 16</inkml:trace>
</inkml:ink>
</file>

<file path=ppt/ink/ink8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8:22.5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0 172 0,'9'15'66'0,"-5"0"-36"0,-4 18-24 16,0-11 15-16,-4 11-5 15,0 8 3-15,-1 18-8 16,1-3-4-16,0-1-4 0,0-3 2 0,0-11 1 16,0-12 2-16,-1-10 0 15,1-19-46-15,0-11-19 16,0-23-36 0</inkml:trace>
</inkml:ink>
</file>

<file path=ppt/ink/ink8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8:22.6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0 168 0,'13'-4'66'0,"-1"11"-36"0,1 1-35 0,-5-1 12 16,1 4-6-16,3 11-1 16,1 1-72-16,-1 2-34 15</inkml:trace>
</inkml:ink>
</file>

<file path=ppt/ink/ink8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6T19:58:23.09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0 152 0,'-4'30'57'0,"0"-19"-30"0,-1 7-23 16,5-7 13-16,0 8-6 16,-4 3-1-16,4 8-4 15,0-1-1-15,0 1-3 16,0-1 1-16,4 1 0 0,1-8 1 15,-1-3 0-15,0-5 4 16,-4-14 7 0,0-3-4-16,0-5-5 15,0-3-4-15,0-4-1 0,4-3 1 16,4-4-3-16,5 0 0 16,3-1-1-16,1 5 0 15,4-1 0-15,0 5 0 16,0 2 8-16,-1 1 4 15,1 8-3-15,-4 3-2 16,-5 7 0-16,-3 15-1 16,-14 12 0-16,-3 25 2 15,0 0-3-15,-1-4-2 16,1-3 2-16,4-4 2 16,8-11 9-16,9-15 3 15,16-14 0-15,16-19 2 0,18-37-8 16,20-23-2-16,17 1-139 15</inkml:trace>
</inkml:ink>
</file>

<file path=ppt/ink/ink8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25.62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 41 112 0,'-21'-4'44'0,"17"4"-24"0,4 0-19 16,0 0 11-16,12 0 9 15,9 0 9-15,8 0-2 16,9 0-2-16,7-4-3 16,10 4-3-16,3-3-10 15,4-1-2-15,-12 0-1 0,-4 0-1 16,-5 1 1-16,-7-1-9 15,-9 0 0-15,-13 4-183 16,-3-7 84 0</inkml:trace>
</inkml:ink>
</file>

<file path=ppt/ink/ink8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25.8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333 0 148 0,'-9'59'57'0,"9"-18"-30"0,0 18-16 0,0-33 15 16,5 11-12-16,-1 8-3 16,0-5-5-16,0 5-1 15,0-20-3-15,-4-2-4 0,0-1 1 16,0-4-72-16,-8-3-44 16,4-4 51-16</inkml:trace>
  <inkml:trace contextRef="#ctx0" brushRef="#br0" timeOffset="147">12 522 168 0,'-12'0'63'0,"12"0"-34"0,8 3-12 16,-4-3 22-16,13 4-11 15,0-4-1-15,16 0-12 16,-4 0-4-16,17 4-6 16,-5-1-4-16,14-3 0 0,-6 0-19 15,22-3-5-15,-13 3-84 16</inkml:trace>
</inkml:ink>
</file>

<file path=ppt/ink/ink8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26.2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304 12 184 0,'-29'-18'71'0,"12"21"-38"0,-8 1-28 0,17 3 17 16,-9 1-8-16,1 7 2 15,-5 3-5-15,4 1 1 16,5-1-7-16,3-3 4 0,1 14 1 16,0-3 1-16,8 22 1 15,0-7 0-15,8 22 0 0,9 37-4 16,-5-41-3-16,1-11 0 16,3 11-1-16,-3-7-2 15,3 11 1-15,-3-11 0 16,-5 3 3-16,-4-11 1 15,-8 1 1-15,0-8-2 16,-8-11-1-16,-1-4-65 16,-12-18-29-16,4-1-32 15</inkml:trace>
  <inkml:trace contextRef="#ctx0" brushRef="#br0" timeOffset="168">0 330 288 0,'54'4'107'0,"-20"-4"-58"0,11-4-42 0,-24 4 23 16,17 0-14-16,12 0-2 15,4 0-8-15,4 4-2 16,4 3-2-16,-8-3-26 0,-4 3-9 16,-12-10-104-1</inkml:trace>
</inkml:ink>
</file>

<file path=ppt/ink/ink8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26.9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154 692 176 0,'-12'41'66'0,"3"7"-36"0,1 29-22 0,0-32 18 15,-1 10-9-15,1 12-2 16,0-4-6-16,-1 3-4 0,5 8-2 16,0-4-3-16,4-22 1 0,0-7 1 15,4 0 3-15,0-4-2 16,9-15 0-16,-1-22-50 15,5-22-22-15,0-11-19 16</inkml:trace>
  <inkml:trace contextRef="#ctx0" brushRef="#br0" timeOffset="194">595 466 160 0,'4'22'63'0,"-8"4"-34"0,-8 22-14 15,8-25 18-15,-5 10-10 0,1 19 0 16,0 25-10-16,3 8-3 16,1 4-5-16,4-11-2 15,0-8 1-15,0-7 0 0,0-11 0 16,0-12-16-16,-12-17-101 31</inkml:trace>
  <inkml:trace contextRef="#ctx0" brushRef="#br0" timeOffset="346">121 1088 204 0,'12'11'77'0,"5"-4"-42"0,25 0-28 0,-22-7 18 0,18-3-15 16,3-5-3-16,14 1-3 15,7 0 0-15,4-1-106 16,1 1-45-16</inkml:trace>
  <inkml:trace contextRef="#ctx0" brushRef="#br0" timeOffset="870">807 1099 164 0,'-8'11'63'0,"8"0"-34"0,0 4-19 15,0-8 17-15,4 8-9 16,-4 0-3-16,4 3-6 0,-4 1-4 16,0 3-2-16,0 7 0 0,0 8 2 15,0 0 2-15,-4 0 1 16,4-3-2-16,0-5 1 16,-4-7 5-16,4-7 2 15,0-15-1-15,8-11 0 16,1-11-5-16,3-8-3 15,5 1-5-15,-1-1-2 16,1 1 1-16,0 3 0 16,-1 3-2-16,1 12 0 15,-5 4-1-15,1 7 3 16,-5 4-2-16,1 3-1 16,-5 4 3-16,0 0 2 0,0 4 0 15,0 0-1-15,0-4 5 16,5 0 1-16,-1-7-2 15,0-4-3-15,1-4 0 16,-1-3-1-16,0 3-3 16,-4 0 2-16,1 4-1 15,-1 4-2-15,0 7 0 16,-4 4 3-16,4 3 0 16,-4 5 1-16,4-1-3 15,0 0 2-15,-4-4 3 16,0-3 3-16,0-7-35 15,0-8-17-15,5-4-62 16</inkml:trace>
  <inkml:trace contextRef="#ctx0" brushRef="#br0" timeOffset="1290">0 63 228 0,'29'-18'88'0,"-12"10"-48"15,29-10-36-15,-21 14 21 0,8-3-14 16,9 3-1-16,3 0-8 16,-3 8-4-16,-5 7 1 15,-3 8 0-15,-9 14 3 0,-5 8-1 16,-3 3-1-16,0 15-2 16,-1-3 1-16,1-12 1 15,4-7 2-15,0-7 10 16,8-16 7-16,8-10-1 15,5-22-1-15,4-8-5 16,8-4-2-16,-4-3-6 16,-1 3-1-16,-11-3-3 15,-5 11-3-15,-8 11-135 16</inkml:trace>
</inkml:ink>
</file>

<file path=ppt/ink/ink8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29.4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0 132 0,'-13'52'49'16,"9"-15"-26"-16,0 11-25 0,4-11 11 0,0 22-2 15,-4 18 1-15,-1 20-7 16,1-12 0-16,0 0-1 16,0-4 0-16,0-14 0 0,4-16 13 15,0-10 6-15,0-19 6 16,0-22 2-16,8-11-14 15,5-11-8-15,-1-11-19 16,5-19-8-16,3-7 0 16,1 0 0-16,0 10 10 15,0 9 7-15,-4 10 4 16,-1 12 1-16,-3 14 6 16,-1 15 6-16,-4 8 0 0,1 10 3 15,-5 4-8-15,0 4-2 16,-4 0-1-16,4 0 0 15,0 0-2-15,1-3-2 16,3-8-81 0</inkml:trace>
</inkml:ink>
</file>

<file path=ppt/ink/ink8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29.8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184 54 152 0,'0'-45'57'0,"-8"38"-30"0,-9 7-32 0,9 7 12 0,-9 8 0 16,-4 11 4-16,-4 7 7 15,0 15 6-15,4 11-13 16,1 1 7-16,7 2 5 0,5-10 1 16,8-7 1-16,8-12-10 15,5-7-4-15,3-8 2 16,5-7 4-16,4-7-7 15,4-15-3-15,0-11-2 16,-4-8-1-16,0-18-22 16,-4-4-10-16,0 1-13 15,-5 2-4-15,-3 12 19 16,-5 4 10-16,1 18 8 0,-5 12 4 16,-4 10 2-16,0 15 3 15,0 8 6-15,0 7 4 16,0 4-6-16,0 3-1 15,4-3 0-15,0-4 2 16,4-4-14-16,5-11-7 16,3-3-74-1</inkml:trace>
</inkml:ink>
</file>

<file path=ppt/ink/ink8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0.1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267 34 200 0,'4'-34'74'0,"-8"34"-40"0,-13 0-33 0,4 8 14 16,-3 3-2-16,-5 4 3 0,-4 7-7 16,0 7-1-16,4 1-4 15,9 0-3-15,3 10 0 0,9 1 3 16,9-8 5-16,7-3 6 16,9-1 5-16,0 1-4 15,4-4-1-15,-4 0-7 16,-4 0 0-16,-8-4-3 15,-9 0 0-15,-8 0 1 16,-17 0 3-16,-8 1-4 16,-13-5-1-16,-8-3-18 15,4-4-7-15,5-4-85 16,12 4-66 0,16-29 60-16</inkml:trace>
</inkml:ink>
</file>

<file path=ppt/ink/ink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53.5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0 174 160 0,'4'45'63'0,"1"-21"-34"0,-1 29-25 0,1-17 13 16,4 13-4-16,5 15 2 15,-1 5 1-15,5 0-1 16,5-4-7-16,0-17 10 0,4-7 5 15,-4-9 6-15,0-16 2 16,4-16-12-16,0-24-4 16,5-24-7-16,0-25 0 0,0-24-3 15,4-1 0-15,1-3-10 16,-1-4-2-16,-8 12-29 16,-1 12-14-16,-4 16-73 15</inkml:trace>
  <inkml:trace contextRef="#ctx0" brushRef="#br0" timeOffset="102931">755 741 160 0,'9'-16'63'0,"-4"16"-34"0,-5 4-30 0,0-4 15 16,0 8 1-16,0 4 3 15,0 4 2-15,-5 8 0 16,1 1-11-16,-1 3 1 0,-4 4 1 16,0 13-4-16,0 4-2 15,0-1 0-15,4 1 1 16,1-1-3-16,-1-19 0 15,5-9-32-15,14-32-92 32</inkml:trace>
</inkml:ink>
</file>

<file path=ppt/ink/ink8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0.6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699 35 148 0,'-42'-33'57'0,"30"33"-30"0,-9-4-21 16,12 8 15-16,-7 4-7 15,-5 3 2-15,0 7-5 16,0 4 1-16,5 12-7 16,-1 17 1-16,1 23 4 0,3 11-4 15,5 12-1-15,-1-5 2 0,5 19 2 16,4 15 0-16,0-4 0 15,4-8-3-15,1-10-1 16,-1-15-1-16,0-12 0 16,-4-10 0-16,-4-12 2 15,-5-18-8-15,-3-14-3 16,-5-16-90 0,1-11-56-16,-9-11 61 15</inkml:trace>
  <inkml:trace contextRef="#ctx0" brushRef="#br0" timeOffset="184">0 731 168 0,'-4'-8'66'0,"12"1"-36"0,17 0-20 0,-4 7 17 0,8 0 0 16,12-4 1-16,13-4-9 16,9-3-4-16,12 0-8 15,0 0-5-15,-5 7-1 0,-3 1 3 16,-9-1 2-16,-4 4-40 15,-12 0-16-15,-9 0-53 16</inkml:trace>
</inkml:ink>
</file>

<file path=ppt/ink/ink8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1.29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41 164 0,'8'0'63'0,"-4"7"-34"0,1 1-21 0,-1-1 16 16,-4 8-10-16,0 0-1 16,0 3-3-16,0 4-1 15,0 4-5-15,0 7 4 0,4 1 2 16,0-5 1-16,0-3 3 16,5-4-5-16,-1-7-1 15,4-7 0-15,5-12 2 16,4-11-5-16,0-3-1 15,-1-8-4-15,1-11-3 16,0-4-31-16,-4-3-13 16,-5-1 2-16,1 8 4 0,-5 8 14 15,-4 10 9-15,-4 8 9 16,-4 11 5-16,0 7 14 16,0 8 6-16,-1 11 7 15,1 4 6-15,0-1-12 16,4 5-4-16,0-1 0 15,4 0 2-15,5-3-6 16,3-4-3-16,5-8-1 16,-1-7 1-16,5-11-1 15,4-11 0-15,0-7-34 16,-4-1-15-16,0-7-49 16</inkml:trace>
</inkml:ink>
</file>

<file path=ppt/ink/ink8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1.5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45 0 200 0,'-4'70'77'0,"-4"-11"-42"0,0 37-30 0,3-51 17 15,1 14-12-15,0-4-3 16,0 8-4-16,0 4 0 15,0-8-2-15,4-11 4 0,0-11 1 16,4-15 2-16,4-18 2 16,0-19-23-16,5-11-8 15,-1-14-74-15,1-23-41 16,-1-33 61 0</inkml:trace>
</inkml:ink>
</file>

<file path=ppt/ink/ink8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1.72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36 0 196 0,'4'48'74'0,"0"-19"-40"0,-4 19-22 16,0-18 19-16,0 7-5 15,-4 22 2-15,0 30-14 16,-1 3-3-16,-3 8-7 16,0-11 2-16,4 0 0 0,-1-4 0 15,1-11-1-15,4-8-12 0,4-21-5 16,1-1-109-1,7-14-51-15,5-27 87 16</inkml:trace>
</inkml:ink>
</file>

<file path=ppt/ink/ink8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2.1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235 481 140 0,'-70'52'52'0,"41"-26"-28"0,-17 22-8 15,29-23 16-15,-4 5-4 16,-4 7 0-16,9 7-6 16,7 8-2-16,9 0-11 15,9 0 12-15,12-15 6 0,16-11-6 16,9-12-1-16,16-14-8 0,5-14-2 15,-1-9-4-15,-3-2 1 16,-9-5-53-16,-13 4-20 16,-3-4-58-1</inkml:trace>
  <inkml:trace contextRef="#ctx0" brushRef="#br0" timeOffset="330">660 736 176 0,'-21'33'66'0,"17"-18"-36"0,-5 11-18 16,14-11 21-16,-1 3-4 15,4 1 3-15,5-4-1 16,7-4 1-16,1-8-17 16,4-6 2-16,4-8 1 0,5-4-6 15,-1 0 1-15,-4-7-8 16,-8-4-3-16,-9-4 1 16,-8 1 0-16,-8-1-32 15,-4 4-13-15,-5 8-30 16,1 7-10-16,4 7-22 15</inkml:trace>
  <inkml:trace contextRef="#ctx0" brushRef="#br0" timeOffset="674">1051 980 248 0,'25'11'93'0,"-9"-3"-50"0,14-1-28 0,-18-7 26 16,9-7-13-16,0-8-4 15,4-11-13-15,4-11-5 16,4-4-4-16,4-11-2 0,1-18 3 16,-5-22-4-16,0-12 0 15,-3 1-37-15,-10-5-16 16,-11 5 2-16,-9 3 4 0,-4 22 16 16,-9 27 9-16,-12 32 14 15,-4 19 8-15,0 22 14 16,0 12 7-16,0 14 1 15,4 26 2-15,4 22-2 16,13 11-1-16,8-3 1 16,8-1 1-16,8-3-6 15,9 3-1-15,9-17-5 16,7-12-1-16,5-15-5 16,-4-11-1-16,-5-15-131 15</inkml:trace>
</inkml:ink>
</file>

<file path=ppt/ink/ink8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3.4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0 156 0,'0'8'60'0,"4"6"-32"0,0 12-33 16,-4-4 12-16,0 8 0 15,0 3 4-15,0 4 5 16,0 8 2-16,0 6-9 0,0 1 1 0,-4-4 1 16,4-3 9-1,0-8 5-15,0-8 9 0,4-25 14 16,0-15-14 0,5-11-18-16,-1-12-8 15,0-3-6-15,5-11-2 16,3-4 1-16,1 1 1 15,0-1-3-15,-1 11 0 16,1 8-4-16,4 7-1 16,0 8 3-16,4 14 1 15,0 4-34-15,4 7-13 16,0 4-32-16,0 0-15 16,0 4 5-16</inkml:trace>
  <inkml:trace contextRef="#ctx0" brushRef="#br0" timeOffset="421">566 163 188 0,'0'-22'71'0,"0"11"-38"0,-9-8-30 15,5 12 15-15,-4-4-9 16,-5 3-1-16,-3 1-2 16,-1 7-1-16,-4 7-3 15,1 8 12-15,-5 15 5 0,4-1-1 16,4 1 2-16,5 3-5 15,7 4 1-15,10 0-3 16,7-4 2-16,5-7-2 16,8-7 2-16,4-8-6 0,4-11-1 15,0-8 0-15,1-6 0 16,-5-9-4-16,0-6-1 16,-4-8-23-16,-4-4-9 15,-9 0-6-15,-8 8 1 16,-4 7 12-16,-4 11 6 15,-4 12 7-15,0 14 6 16,-5 7 0-16,1 8 1 16,3 4 2-16,1-1 2 15,4 8 1-15,4 0 1 16,8 0 0-16,0-3 0 16,5-12 2-16,4-7 3 15,-1-8-2-15,9-11 1 16,0-7-16-16,-4-4-7 0,0-3-96 15</inkml:trace>
</inkml:ink>
</file>

<file path=ppt/ink/ink8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4.25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 0 172 0,'4'-3'66'0,"0"6"-36"0,-4 9-20 15,0-1 17-15,0 0-7 16,0 7-1-16,-4 8-11 16,0 0-3-16,0 0-3 15,0 0-2-15,-5 3 3 0,5 5-2 0,0-1 2 16,0-3 4-16,0-8 6 16,-1-7 4-16,10-8 2 15,3-11-8-15,0-7-2 16,5-7-3-16,3-5-1 15,5-10-6-15,0-4-1 16,0 0-2-16,0 4 3 16,-5 7-2-16,1 8-1 15,-5 6-2-15,1 9 1 16,-5 6 3-16,0 9 1 16,1 6 1-16,-1 1 0 15,0 3 0-15,1 4 0 0,-5-1 0 16,4 5 2-16,-4 0-8 15,1-8-1-15,-1-4-42 16,4-10-20-16,0-5-31 16</inkml:trace>
</inkml:ink>
</file>

<file path=ppt/ink/ink8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4.4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92 0 160 0,'8'0'60'0,"-8"8"-32"0,0 6-13 15,0 1 18-15,-4 11-10 0,0 11 0 16,-5 19-12-16,1 10-2 16,-4 8-5-16,-1-7 2 0,-4-1 0 15,5 4-2-15,4 1-3 16,-1-8-7-16,5-12-1 15,8-14-19-15,5-14-8 16,7-16-59 0</inkml:trace>
</inkml:ink>
</file>

<file path=ppt/ink/ink8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4.76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334 0 160 0,'-50'33'63'0,"20"-7"-34"0,-15 11-27 0,24-15 12 0,-12 4-3 16,-5 0 1-16,1 4-6 15,3-4-2-15,9 0-2 16,9-8 3-16,8 1 1 0,16 3 15 16,8-4 9-16,9 1-5 15,9-4 0-15,7-4-10 16,1 0-2-16,4 0-5 15,-5-4 0-15,-3 1-3 16,-1-1 0-16,-4-3-76 16,5 7-32-16,-13-22-5 15</inkml:trace>
</inkml:ink>
</file>

<file path=ppt/ink/ink8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4.91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30 356 0,'12'-4'134'0,"5"4"-72"0,-5-4-143 0,-12 4-11 16,-8 8-41-16,-4-38-9 16</inkml:trace>
</inkml:ink>
</file>

<file path=ppt/ink/ink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7:59.68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0 307 144 0,'0'-12'55'0,"4"12"-30"0,-4 0-27 0,0 0 11 15,5 4-6-15,-1 4-2 16,1 4 6-16,-1 8 5 15,1 5-6-15,0 3 1 0,-1 9 3 16,5 11-6-16,0 9 0 16,5 12 0-16,0-9 0 15,4-3 6-15,0-13 4 16,0-7 4-16,1-13 1 16,-1-8 3-16,0-16 3 15,5-20-9-15,-1-16-2 16,1-17-8-16,0-4-2 15,0-7-2-15,0-9 1 16,-5-16-2-16,0-4-1 0,0 8 1 16,0 8-1-1,-4 12-3-15,0 16 2 0,-5 9-50 16,0 12-23-16,0 16-33 16</inkml:trace>
  <inkml:trace contextRef="#ctx0" brushRef="#br0" timeOffset="257">669 720 148 0,'-9'48'55'0,"9"-19"-30"0,-5 15-14 0,5-15 15 16,0-1-6-16,-4 8 1 15,-1 1-6-15,5-5 1 16,0 1-9-16,0-5 0 0,0-4 0 16,0-4 3-16,0-7 4 15,5-5-6-15,4-8-2 16,-9-8-58-16,0-9-25 16,0-15-17-1</inkml:trace>
  <inkml:trace contextRef="#ctx0" brushRef="#br0" timeOffset="98195">469 926 144 0,'-5'-8'55'0,"5"4"-30"0,5 0-14 16,-5 0 15-16,0 0-3 16,0 0 0-16,0-4-3 15,0 0-1-15,4 0-10 16,1 0-1-16,-1-5-1 0,1-3-1 15,4 4 1-15,0-4-2 16,5 4 0-16,-1 0-3 16,1 4 1-16,0 3-2 0,-1 5-1 15,1 5 1-15,-5 3-1 16,0 4 0-16,0 4 0 16,-4 4 0-16,4 4 0 15,-4 1 0-15,-1-1 0 16,-4 0 0-16,0 5 0 15,0-1 0-15,0-4 0 16,-4-3 0-16,-1-1 2 16,-4-4-1-16,0 0 2 15,0 0-2-15,-5 0 2 16,0-3-4-16,5-1 0 16,0 0-1-16,0 0 0 15,0-4 2-15,4 0 2 16,1 0 8-16,4-8 3 0,0 0 0 15,9 4 2-15,5-4-2 16,-1 0 2-16,1 0-6 16,4 0-3-16,5 0 1 15,4 0 2-15,-4-4-4 16,0 0-1-16,-5 0 0 16,0 0 2-16,0 4-3 15,-4 0 0-15,-5 0-1 16,0 0 1-16,-4 0 2 15,-5 0 2-15,-5 0-34 16,1 0-16-16,-1 8-103 16</inkml:trace>
</inkml:ink>
</file>

<file path=ppt/ink/ink8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6.7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108 0 108 0,'-4'0'44'0,"0"4"-24"0,4 7-8 15,0 0 13-15,0 8-5 16,-4 18-1-16,0 11-3 16,0 18 0-16,4 8-8 0,0 8-3 0,0-8-1 15,0 7-2-15,0 8 1 16,0-8 0-16,4-7 3 15,-4-11-5-15,0-15-1 16,0-15 4-16,0-10 2 16,0-20-38-16,-4-10-15 15,-1-15-32 1</inkml:trace>
  <inkml:trace contextRef="#ctx0" brushRef="#br0" timeOffset="390">0 45 192 0,'38'-19'71'0,"-13"19"-38"0,16 0-23 0,-20 0 17 0,8 4-7 15,9 0 1-15,3-1-10 16,9 1-2-16,0 4-5 16,0 6-3-16,-8 12 2 0,-9 7-2 15,-8 4 2-15,-9 8 0 16,-11 3 1-16,-14-4-2 15,-12-3 1-15,-3 0-2 16,-6-12 2-16,1-3-18 16,-4-4-6-16,0-11 3 15,-1 0 5-15,9-3 6 16,5-1 4-16,7-3 0 16,5 3 1-16,8 1 2 15,8 3 2-15,5 0 3 16,7 7 4-16,10 1 2 0,3-4 3 15,8 0-1-15,1-1 2 16,-4-3-4-16,-5 1 1 16,-4-1-7-16,-4-4-1 15,-8-3 4-15,-5-1 3 16,-8-3-134 0</inkml:trace>
</inkml:ink>
</file>

<file path=ppt/ink/ink8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8.8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185 15 156 0,'4'0'60'0,"-4"0"-32"0,-4 4-26 0,4-1 14 16,0 5-6-16,-5 6 0 15,5 9-4-15,-4 10 1 16,4 4-4-16,0 4-2 0,0 7 0 16,4-4-1-16,5-7 2 15,-1-7 8-15,5-5 3 16,3-10 2-16,5-15 1 15,0-11-4-15,4-11 0 16,0-4-7-16,4-7-3 16,0-4-1-16,0 0 1 15,0 4-1-15,-4 3 2 16,0 4-2-16,-4 8-1 0,-4 3-2 16,-5 0 1-16,-4 0 1 15,1 4 2-15,-5 0-3 16,-4 4 0-16,0-1 1 15,0 5 0-15,0-1-3 16,0 0 2-16,0 0 1 16,0 1 0-16,0-1 0 15,0 4 2-15,0 0-3 16,0 0 0-16,-4 0-1 16,0 0 0-16,-1 0 2 15,1 0 0-15,0 0 0 16,0 4 0-16,0-1 0 15,0 1 0-15,-1 0-3 16,-3 0 2-16,0 3-1 0,0 0 0 16,-1 8 2-16,1 7 0 15,0 12-5-15,3 10 1 16,1 19 0-16,8 3 2 16,5 12 1-16,3-11 3 15,9-1-1-15,0 8-1 16,0 4 1-16,-1-4 1 15,1 3 8-15,-4-10 3 16,-9-8 0-16,-8-3 2 16,-8-8 1-16,-13-8-1 15,-8-3-5-15,-4-7-4 16,-9-8-3-16,-8-3 0 16,-4-8-2-16,-13-11 2 0,5-4 0 15,0-3 3-15,3-4-5 16,9-4-3-16,9-4-28 15,16-3-10-15,12-4-59 16,18-3-51 0,11-1 55-16</inkml:trace>
</inkml:ink>
</file>

<file path=ppt/ink/ink8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9.6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 0 156 0,'-8'11'57'0,"8"-7"-30"0,-4 3-23 0,4-3 15 15,0 3-5-15,0 4 2 16,0 8-7-16,0 7-1 16,0 7-4-16,0 4-3 0,0 15 0 15,0-4-1-15,0 0 2 0,0-7 1 16,0-1 3-16,0-14 3 15,0-4 5-15,4-7 5 16,0-7 3-16,0-12-14 16,0-7-4-16,0-19-1 15,5-3 2-15,-1-11-7 16,5-1-3-16,-1 5-2 16,5 6 1-16,-1 5 2 15,1 10-1-15,-5 8 1 16,1 11 0-16,-5 8 0 15,1 10 0-15,-1 4 3 16,0 8 2-16,1 3 0 16,-1-3-1-16,0-4 1 0,1-4-1 15,-1-4 4-15,0-10 5 16,5-16-5-16,-1-14 0 16,5-4 0-16,-1-7 0 15,5-4-5-15,0 0 1 16,-4 4-2-16,-1 7 0 15,-3 7 0-15,-1 12-2 16,-3 7 0-16,-5 11 0 16,-4 11 0-16,0 8 3 15,0 7 2-15,0 3 4 16,0 1 2-16,0 0 3 16,4-1-5-16,-4-6-3 15,0-8 3-15,4-4 1 0,-4-15-2 16,4-11-51-1,-4-10-23-15,0-23-31 16</inkml:trace>
</inkml:ink>
</file>

<file path=ppt/ink/ink8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9.7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0 224 0,'54'18'85'0,"-29"-14"-46"0,13-1-48 16,-22 5 14-16,5-1-3 16,4 1 3-16,0-1-11 0,0-3-3 15,-9-1-86-15,-7 5-37 16</inkml:trace>
</inkml:ink>
</file>

<file path=ppt/ink/ink8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39.9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0 240 0,'29'4'90'0,"-4"-1"-48"0,9-3-34 0,-14 4 21 16,10 0-13-16,7-1-2 0,5 1-6 16,-1 0 0-1,1-4-5-15,-5-4-41 0,1 4-17 0,3-4-61 16</inkml:trace>
</inkml:ink>
</file>

<file path=ppt/ink/ink8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1.0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0 876 152 0,'5'30'57'0,"-1"-11"-30"0,4 10-16 16,-4-10 15-16,0-1-6 15,-4 4 1-15,4 1-3 16,1 2-2-16,-5 5-8 16,0 0 1-16,0-1 2 0,4 1-4 15,-4-8 1-15,0-4 1 16,0-3 2-16,0-7 3 16,0-8 4-16,4-11-8 0,-4-8-3 15,0-7-4-15,0-7 0 16,0-15-2-16,0-11-1 15,-4-15-2-15,4-11-1 16,0 0-1-16,0 3 3 16,4 1 0-16,4-1 1 15,1-3-3-15,7 0 0 16,1 4 2-16,8 7 0 16,0 7-2-16,0 5 2 15,0 14-1-15,4 14-2 0,-8 16 0 16,-1 14 3-16,-7 19-2 15,-9 26 1-15,-8 14 2 16,-4 12 2-16,-9-8-1 16,4-4 2-16,-3 1-4 15,-1-8 0-15,5-4 1 16,3-11 0-16,1-10 0 16,8-9 0-16,4-10-3 15,13-8 2-15,4-3 1 16,4 0 0-16,8-1-3 15,4 1 0-15,5 3-7 16,0 4-2-16,-5 4 13 16,-4 3 9-16,-12 4-5 15,-8 4-2-15,-9 7 0 0,-13 4 0 16,-7 0-1-16,-5 0-2 16,-4-4 1-16,0 0-1 15,-8-3 2-15,4-4 3 16,-5-8-4-16,5-7-1 15,4-4 2-15,4-3 3 16,5-8-51-16,12 0-20 16,8 1-43-1</inkml:trace>
</inkml:ink>
</file>

<file path=ppt/ink/ink8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1.5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296 21 72 0,'4'-22'30'0,"-8"22"-16"0,-1 8-17 0,-3-1 8 15,-4 8-4-15,-9 11 2 16,-8 18 29-16,-9 8 13 15,1 11-5-15,-1 0-3 16,5-4-15-16,4 4-4 16,4 3-10-16,8 1 1 0,13-4 4 15,13-4 6-15,7-11 5 16,13-11-1-16,9-19 0 16,8-14-3-16,3-15-1 15,1-15-1-15,0-11 0 16,4 0-3-16,-8-7 1 0,-4-8-5 15,-9-3-1-15,-12-12-6 16,-9 4-1-16,-8 4-1 16,-12 7-2-1,-4 11-4-15,-9 1 0 0,-4 10-33 16,-4 4-13-16,4 4-37 16,-8 7-12-16,3 8-8 15</inkml:trace>
</inkml:ink>
</file>

<file path=ppt/ink/ink8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1.8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0 184 0,'21'41'71'0,"-4"-19"-38"0,3 11-32 0,-7-18 14 16,4 7 1-16,3 4 2 15,1 7 2-15,4 4 2 16,4-3-12-16,-4-1 3 0,0-3 3 15,-4-5 1-15,-4-2-1 16,-5-9-2-16,1-3-1 16,-5-7-3-16,-8-8-1 15,-4-7-32-15,-5-11-11 16,-3-7-59 0,-5 3-62-16,1-15 44 15</inkml:trace>
</inkml:ink>
</file>

<file path=ppt/ink/ink8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2.01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9 180 0,'46'-11'68'0,"-25"11"-36"0,16 0-20 15,-16 4 21-15,0-4-17 16,4 0-4-16,0 4-7 15,0-4-2-15,0 3-1 16,-5-3 1-16,-3 0 0 0,-4-3-54 16,-9 3-23-16,-4-4-14 15</inkml:trace>
  <inkml:trace contextRef="#ctx0" brushRef="#br0" timeOffset="166">158 76 160 0,'-8'29'63'0,"8"-10"-34"0,-4 11-21 0,4-19 18 16,-4 3-11-16,-1 5-1 15,-3 3-8-15,0 0-4 16,4 0-1-16,0-3-1 0,4-4 2 16,4 0-91-1</inkml:trace>
</inkml:ink>
</file>

<file path=ppt/ink/ink8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2.8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37 369 200 0,'-9'15'74'0,"14"-4"-40"0,7 4-31 0,-4-7 15 15,5-5 6-15,4-3 5 16,3-3-7-16,9-5 0 16,5-7-13-16,3-3-1 0,1-4 2 15,7-4-6-15,1-8 0 16,-4-2-2-16,-5-9 1 15,-8-14-2-15,-8 3-1 16,-13 8-10-16,-12 15-6 0,-12 15-6 16,-13 21 1-16,-9 12 7 15,-8 7 6-15,-4 12 3 16,-4 6 3-16,-4 5 3 16,4 6 2-16,4 12 10 15,13 8 3-15,12-1-1 16,16-4 1-16,18-6 4 15,11-12 2-15,14-4-3 16,12-11 1-16,8-7-9 16,4-11-2-16,0-8-3 15,0-7 1-15,-4-7-2 16,0-4 2-16,-8-8-24 16,0-6-10-16,-9-5-34 15,-7-3-11-15,-10 7-52 16</inkml:trace>
</inkml:ink>
</file>

<file path=ppt/ink/ink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9:40.88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6 113 176 0,'-5'-12'68'0,"5"8"-36"0,0 0-31 0,0 4 16 16,0 0-11-16,0 0-3 15,5 8 6-15,4 12 4 16,0 12-6-16,-4 9 0 0,4 8 3 16,-5 3-2-16,1 1 3 15,0-1-4-15,-1 13-2 16,1 8-2-16,4 0 0 15,0 0 4-15,5-9 6 16,-1-11 4-16,1-13 4 16,4-11 4-16,0-9 2 15,5-24-8-15,0-16-1 0,0-17-9 16,-1-15-1-16,6-9-4 16,-1-8-1-16,0-16-1 15,1-20 1-15,-1 0-2 16,0 12 2-16,-4 8-11 15,0 20-4-15,-5 12-47 16,-9 17-21-16,0 16-54 16</inkml:trace>
  <inkml:trace contextRef="#ctx0" brushRef="#br0" timeOffset="650">671 631 176 0,'0'-12'66'0,"0"12"-36"0,0 0-29 0,0 0 16 16,0 8-2-16,0 8 0 16,4 8 1-16,1 9 0 15,-1 15-8-15,-4 5 1 0,0 4 2 16,0-1 0-16,0 5 1 15,0-12-4-15,0-9 0 16,5-8-3-16,-5-7 2 16,4-5-2-16,-4-8 0 15</inkml:trace>
</inkml:ink>
</file>

<file path=ppt/ink/ink8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3.0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 0 176 0,'5'7'68'0,"-5"8"-36"0,0 11-20 0,0-8 19 15,-5 5-7-15,1 10 0 16,-4 8-4-16,0-1-3 0,3 5-9 16,1 3-1-16,4-8 3 15,0-3-4-15,0-7 2 0,0-4-3 16,0-8 2-16,4-3 0 16,1-7 1-16,-5-8-15 15,0-8-8-15,0-7-63 16,0 1-26-16,0-9 2 15</inkml:trace>
</inkml:ink>
</file>

<file path=ppt/ink/ink8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3.6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0 102 184 0,'-5'-14'71'0,"10"10"-38"15,11-15-30-15,-3 12 17 0,3-4 5 16,5-4 7-16,4 4-4 15,4 0-2-15,0 4-14 16,5 3-8-16,-5 8-2 0,-4 7-2 16,0 7 0-16,-4 1 0 15,-1-1 0-15,1 4 0 16,-4 1 2-16,4-5 5 16,-1-3 6-16,10-8 6 15,-1-7 5-15,8-7-8 16,1-1-4-16,3-6-7 15,-3-5-2-15,-1-3-1 0,-4 0-2 16,-4 0-21-16,-4 3-11 16,-4 1-112-1</inkml:trace>
</inkml:ink>
</file>

<file path=ppt/ink/ink8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6.74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51 310 128 0,'4'0'49'0,"4"0"-26"0,13 4-9 0,-4 0 15 16,12-4-3-16,8 0 2 16,13 3-7-16,4 1-3 15,13-4-10-15,8 0-1 0,4 0 0 16,4-7-1-16,-8-1-1 15,-4 5-3-15,-17-1 1 16,-17 0-106 0</inkml:trace>
  <inkml:trace contextRef="#ctx0" brushRef="#br0" timeOffset="212">63 484 124 0,'-50'22'49'0,"46"-14"-26"0,4 3-5 0,9-4 20 0,3 1-4 16,17-1 1-16,17-3-12 16,12 3-1-16,9 0-13 15,3-3 1-15,9-4 1 0,5-4-2 16,-1 1 2-16,-4-5-4 16,-8-3-2-16,-13-4-20 15,-12-3-10-15,-17-1-89 16</inkml:trace>
  <inkml:trace contextRef="#ctx0" brushRef="#br0" timeOffset="463">567 0 192 0,'62'7'71'0,"-16"15"-38"0,45 0-19 0,-45-7 20 15,17 7-6-15,7 4 0 16,1 4-11-16,-4-1-3 16,-5 5-8-16,-8-1-4 0,-16 0 1 15,-26 8 2-15,-16 11 2 16,-13 11 1-16,-20 3 0 16,-13 1-13-16,-8-8-6 15,-9-11-75 1,9 0-74-16,12-18 41 15</inkml:trace>
</inkml:ink>
</file>

<file path=ppt/ink/ink8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7.85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91 107 132 0,'5'-14'49'0,"-5"21"-26"0,-5 8-23 0,1 0 10 15,0 7 0-15,-4 7 4 16,0 1 5-16,3 0 5 16,5-1-12-16,5 1 2 0,3-4 2 15,4-8 5-15,5-3 4 16,8-15-4-16,4-4-3 16,4-3-8-16,5-12-4 15,-5-10-3-15,0-8 0 16,1-4-2-16,-5-7-1 15,-4 0 1-15,-4 7-1 16,-9 8 0-16,-4 7 0 0,-4 8-5 16,-8 10-1-16,0 16 3 15,0 14 1-15,-4 4-3 16,-1 14 1-16,5 5 0 16,0-1 2-16,0 8-1 15,4 11 1-15,0 11 2 16,0 3 0-16,0-3-3 15,0-3 2-15,0-1 3 16,-4-11 1-16,0-11 10 16,-5-7 3-16,-3-12 1 15,-5-6 2-15,0-5-8 0,-8-7-4 16,-8-3-4-16,-4-8 0 16,-5-8 0-16,1-7 1 15,-1 1-5-15,5-5-1 16,7 1-21-16,5-1-10 15,13 1-54 1</inkml:trace>
</inkml:ink>
</file>

<file path=ppt/ink/ink8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8.4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 0 120 0,'-12'18'46'16,"8"-3"-24"-16,-5 7-6 0,9-11 18 0,-4 4-7 15,4 7-1-15,0 12-6 16,0-1-3-16,0 4-9 16,0 0-3-16,0-4 1 0,4-3-3 15,1-1 0-15,-5-3-3 16,4-4-1-16,-4-7 5 15,4-4 2-15,-4-11 0 16,8-7 1-16,0-4-4 16,1-8 0-16,3-7-3 15,5-7-3-15,0-4 2 16,3 8 2-16,-3 3-5 16,0 3 1-16,-1 12-1 0,-3 11-1 15,-5 19 4-15,0-1 0 16,-3 1 1-16,-5 3 0 15,0 0 0-15,0-3 2 16,0-5 1-16,4-2 3 16,0-5-5-16,4-7-3 15,1-4 3-15,3-7 1 16,0-4 0-16,5-7 1 16,0 4-4-16,-1 3-2 15,-3 11-3-15,-1 8 1 16,-3 7 3-16,-1 4 1 15,0 7 1-15,1 0 2 16,-1 4-1-16,0-4 2 0,-4 0-2 16,5-3 2-16,-1-4-13 15,0-8-6-15,1-11-82 16</inkml:trace>
</inkml:ink>
</file>

<file path=ppt/ink/ink8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8.5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0 204 0,'42'-4'77'0,"-9"12"-42"0,9-4-30 16,-21-1 17-16,12 1-3 16,4-4 3-16,5 0-10 0,-5 0-4 15,1 0-5-15,-9 0-14 0,-8 0-2 16,-9 11-95-1</inkml:trace>
</inkml:ink>
</file>

<file path=ppt/ink/ink8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8.7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0,'-4'7'79'0,"25"4"-42"0,17 0-23 0,-18-3 20 16,9-5 0-16,13 1 2 15,12-4-13-15,4-4-4 16,9 1-11-16,-5-5-3 0,-3 1-1 0,-14 7-141 16</inkml:trace>
</inkml:ink>
</file>

<file path=ppt/ink/ink8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49.8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0 140 0,'-4'-4'55'0,"0"4"-30"0,0 11-21 16,4-3 13-16,-5 7 1 15,1-1 1-15,0 9-8 16,4 10-2-16,-4 19-5 15,4 14-3-15,-4 8 2 0,4 0-2 0,0 4-1 16,0-12 3-16,0-3 0 16,0-4-1-16,0-7-2 15,0-15 3-15,0-18 2 16,0-19 2 0,0-4-25-16,0-15-13 15,-4-14-55 1</inkml:trace>
</inkml:ink>
</file>

<file path=ppt/ink/ink8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50.1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10 164 0,'42'-11'63'0,"-13"11"-34"0,17 0-21 0,-21 4 18 0,12-1-2 16,9 5 1-16,0-1-14 15,-5 8-4-15,-7 3-5 16,-9 5 1-16,-13 2 0 0,-12-2-4 15,-12-1 1-15,-13 4-22 16,-4 0-10-16,-5-4-4 16,-3 0-1-16,-1-4 16 15,5-3 10-15,4 4 7 16,4-1 3-16,8 4 5 16,5 8 2-16,12 11 15 15,8 3 6-15,9 0-5 16,4 5 0-16,8-1-4 0,4 0-2 15,5-11-6-15,-1-4-2 16,-4-7-4-16,1-8-1 16,-9-3 1-16,0-4 2 15,-5-18-23-15,-3-8-10 16,-9-11-71 0</inkml:trace>
</inkml:ink>
</file>

<file path=ppt/ink/ink8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50.3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0 333 208 0,'37'-4'79'0,"-8"4"-42"0,9 4-34 0,-18-4 15 0,9 0-7 15,5 0-1-15,3 3-4 16,5-3-1-16,4-3-96 15,4-1-40-15,-13-4 52 16,9-6 29-16</inkml:trace>
  <inkml:trace contextRef="#ctx0" brushRef="#br0" timeOffset="135">603 0 148 0,'-17'48'55'0,"13"11"-30"0,0 8-29 15,4-34 8-15,8 4-7 0,5 3 2 16,3 12-61-16,1 11-25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3:42.95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48 21 156 0,'-5'-21'57'0,"5"21"-30"0,-9-4-21 0,9 4 15 15,0 13-11-15,0 3-3 16,-5 8 2-16,5 12 2 15,0 21-6-15,0 16 1 0,0 4 4 16,0 16-4-16,-4 28 2 16,-1 13-3-16,1 4 0 15,-1-13-1-15,1 4 2 16,-1-7-1-16,5-17 2 16,0-24-22-16,0-28-9 15,5-21-74-15</inkml:trace>
  <inkml:trace contextRef="#ctx0" brushRef="#br0" timeOffset="449">762 17 160 0,'5'-8'63'0,"-5"16"-34"0,0 8-21 0,-5 0 18 16,-4 8-13-16,-13 21-4 16,-10 3-4-16,-14 9-1 15,-4-4-2-15,-9 3-2 16,-5-7 3-16,0-5-2 0,1-7-1 16,8-5-2-16,5-7 1 15,0-9 3-15,9-4 1 16,9 0-1-16,5-4 1 15,8 0-7-15,6 0 1 16,13 4-1-16,4 1-1 16,5 7 6-16,10 12 3 15,17 13 5-15,5 23 2 16,9-3-1-16,0 0 1 16,9 0 3-16,1-9 1 15,-6-3 0-15,1-8 1 0,-10-5-4 16,-4-8 0-16,-4-3-3 15,-14-9 2-15,-5-8 0 16,-18-12 1-16,-9-8-61 16,-14-16-29-16,-18-21-43 15</inkml:trace>
</inkml:ink>
</file>

<file path=ppt/ink/ink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9:53.1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68 20 192 0,'-4'-16'71'0,"8"12"-38"0,-4 4-32 0,0 0 16 16,0 8 2-16,-4 8 5 16,-1 12-6-16,1 13-3 15,-1 11-8-15,-4 13-1 0,0 4 4 0,0-4-6 16,0-9 0-16,4-3-2 16,0-4 1-16,1-9 0 15,4-8 3-15,0-11-41 16,4-1-18-16,6-20-57 15</inkml:trace>
</inkml:ink>
</file>

<file path=ppt/ink/ink90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50.77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383 0 132 0,'-29'-3'52'0,"8"10"-28"0,-21 11-2 0,26 1 20 16,-13 14-7-16,-13 15-1 0,-4 19-6 16,5 7 0-16,3 7-16 15,5 0-5-15,8 16-2 0,8 17-3 16,13-6-2-16,12-5 3 15,13-14 0-15,8-19 1 16,9-7 0-16,-1-8 0 16,1-10 0-16,-9-12-126 15</inkml:trace>
</inkml:ink>
</file>

<file path=ppt/ink/ink90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51.7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0 821 148 0,'0'30'57'0,"4"-8"-30"0,9 4-29 0,-9-15 11 16,4 4-8-16,-3-1-1 15,3 5 6-15,0-1 4 16,-4 1-5-16,1-4 6 0,-1-4 2 16,0 0 7-16,-4-11 4 15,0 0-12-15,0-8-5 16,-4-3-2-16,0-7-1 15,-1-12-2-15,-3-18-2 16,0-22 1-16,4-23 1 16,4-6-6-16,4 6 1 15,4-3 1-15,9-8 1 16,3 16-2-16,5 10 2 16,5 12 3-16,3 14 1 15,-4 15-1-15,0 7 1 0,-8 19-2 16,-4 11-1-16,-5 22 3 15,-8 8 0-15,-4 3-1 16,-4 0 1-16,0 1-4 16,-4-1-2-16,-1-7-3 15,5-4-1-15,8-7 1 16,5-8 2-16,3-3-1 16,5-4 1-16,8 0 3 15,12 4 0-15,9 3 1 16,-5 8 0-16,1-4 2 15,-5 4 1-15,-3 3-1 16,-13 4 1-16,-13 4-2 16,-8 0-1-16,-13 4 3 0,-7-4 0 15,-14 0-1-15,-3-8 1 16,-1-7 0-16,1-3 1 16,-5-12-5-16,5-7 1 15,4-8-40-15,8-3-15 16,8 7-33-1</inkml:trace>
</inkml:ink>
</file>

<file path=ppt/ink/ink90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52.32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389 0 132 0,'-17'-8'49'0,"17"8"-26"0,-42 23-25 0,17-9 13 15,9 1-7-15,-22 11 16 16,5 0-12-16,-13 11 17 16,5 0-15-16,-1 22 11 15,9 4-12-15,4 11 4 16,12 0-8-16,9 0 9 16,8-4-8-16,12-15 21 15,5-6-15-15,12-12 23 16,8-8-20-16,5-18 8 15,0-7-13-15,3-23-1 16,1-3-6-16,-4-30 5 16,-1 4-5-16,-7-26-1 15,-5 12-1-15,-13-5-6 16,1 12 3-16,-17-5-34 16,0 16 19-16,-12 0-87 15,3 14 58-15,-11 4-79 16,7 8 72-16</inkml:trace>
  <inkml:trace contextRef="#ctx0" brushRef="#br0" timeOffset="244">251 414 160 0,'9'52'63'0,"-9"-52"-34"0,12 63-21 0,-3-41 31 16,-1 4-22-16,8 0 18 15,1 3-20-15,4 1 10 16,0-4-15-16,0-1 2 16,4 1-8-16,-5-3 7 15,-3-5-7-15,-5-7 3 16,-3-3-4-16,-9-12-33 16,4 0 17-16,-12-14-114 15,3 3 70-15</inkml:trace>
</inkml:ink>
</file>

<file path=ppt/ink/ink90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52.7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8 148 0,'20'-15'55'0,"-20"15"-30"0,46 7-10 15,-25-3 29 1,4 0-24-16,4-1 1 16,4 1-13-16,1 0-10 15,-1 0 1-15,0-1-92 0,-4 1 50 0</inkml:trace>
  <inkml:trace contextRef="#ctx0" brushRef="#br0" timeOffset="183">245 52 160 0,'-12'15'63'0,"12"-15"-34"0,-17 30-23 0,13-12 19 15,4 0-15-15,-4 19 0 16,-1 4-7-16,-3 7 0 16,8-3-1-16,-4-1-65 15,8 4 34-15,-4-11-74 16,8-7 58-16</inkml:trace>
</inkml:ink>
</file>

<file path=ppt/ink/ink90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53.42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0 297 156 0,'0'12'60'0,"0"-12"-32"0,13 18-17 16,-5-11 40-1,0 1-29-15,5-4 23 16,7-1-26-16,10-10 7 0,-1-1-15 0,4-10 3 16,0 3-9-16,1-11 0 15,-1 8-3-15,-4-12-2 16,0 4 1-16,-8-11-4 15,0 8 2-15,-13-12-6 16,-4 11 4-16,-12 1-8 16,0 7 7-16,-17 11-1 15,0 11 3-15,-17 7-3 16,5 11 3-16,-9 8-1 16,13 8 1-16,-5 6 0 15,13 5 0-15,4 14 8 16,9-4-3-16,8 5 19 15,8-5-13-15,17-7 10 16,4-7-11-16,16-4 2 16,1-11-6-16,8-12 2 15,0-3-3-15,-5-14-50 16,1-1 25-16,-4-14-125 16,-1-1 81-16</inkml:trace>
</inkml:ink>
</file>

<file path=ppt/ink/ink90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53.6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67 0 168 0,'-4'15'66'0,"4"-15"-36"0,-13 52-31 0,5-26 23 16,8 0-13-16,-8 11 8 15,-1 3-9-15,1 5-2 16,4-8-4-16,-5 0 1 15,9 0-2-15,-4-11-7 16,8 0 3-16,-8-12-91 16,4 1 51-16</inkml:trace>
</inkml:ink>
</file>

<file path=ppt/ink/ink90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54.00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8 122 152 0,'-13'-48'57'0,"13"48"-30"0,13-26-16 15,-5 15 26 1,5 7-20-16,3-7 13 16,9 7-17-16,9-7 8 15,-1 7-12-15,4 1 2 16,-3 6-7-16,-5 1-2 0,0 7-1 16,-4 8 5-16,0 7-3 0,0 3 14 15,0 1-9-15,0-4 9 16,0-4-9-16,4-7 4 15,0-1-7-15,8-14-37 16,1 0 16-16,3-14-125 16,-3-1 78-16</inkml:trace>
</inkml:ink>
</file>

<file path=ppt/ink/ink90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54.2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0,'50'30'79'0,"-25"-19"-42"15,25 22-30-15,-25-7 31 16,0 7-22-16,17 41 5 0,-5 7-3 16,1 1-2-16,-5-1-6 15,-8 12-4-15,-9 10-3 16,-11 4 0-16,-18 1 2 0,-24-8-33 15,-30 10-13-15,-20-17-81 16</inkml:trace>
</inkml:ink>
</file>

<file path=ppt/ink/ink90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7:57.0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52 76 0,'-13'4'30'0,"26"0"-16"16,3 7-10-16,-7 0 8 0,3 7 17 16,9 12 11-16,4 3-8 15,8 15-3-15,0 4-13 16,1 3-3-16,3 5-7 16,5-1-4-16,-1-11 1 0,1 0 0 15,-5-4 1-15,-3-7 0 16,-5-7 2-16,-4-8 3 15,-9-11 2-15,-7-11-47 0,-5-4-20 16,-8-7-28 0</inkml:trace>
  <inkml:trace contextRef="#ctx0" brushRef="#br0" timeOffset="208">449 0 140 0,'-17'15'55'0,"1"0"-30"0,-9 18-14 0,8-3 15 16,-4 10-8-16,0 23 0 15,-8 8-2-15,0 3-1 16,0-4-7-16,0-7-3 0,4-4 1 16,4-11-3-16,5-11 0 15,7-11 1-15,5-15 2 16,8-4-102-16</inkml:trace>
  <inkml:trace contextRef="#ctx0" brushRef="#br0" timeOffset="3643">1181 648 164 0,'4'3'63'0,"0"5"-34"0,-4 10-27 0,0 1 12 15,0 10-9-15,0 8-1 16,0 8 0-16,0 10 0 16,5 0-66-16,-1-6-28 15,0 2 27-15</inkml:trace>
  <inkml:trace contextRef="#ctx0" brushRef="#br0" timeOffset="9166">545 692 132 0,'-5'11'49'0,"1"4"-26"0,0 14-18 15,4-14 11-15,0 7-3 16,0 4 0-16,0 8-3 16,4 6 1-16,0-3-6 15,1 0-1-15,-1-4 2 0,-4-7-1 16,0-7 0-16,0-1-1 16,4-10 0-16,-4-8 0 0,4-8 0 15,0-14-2-15,0-4 1 16,1-7-4-16,-1-4 0 15,4-4 1 1,0 1 0-16,5 3-3 0,-1 7 0 16,1 4 2-16,-5 8 0 15,0 7 1-15,1 3 0 16,-1 12 0-16,-4 7 0 16,0 7-3-16,1 5 2 15,-1 3 1-15,0-1 2 16,0-2-1-16,0-5-1 15,-4-3 1-15,4-8 1 16,-4-7 3-16,5-3 2 16,-1-9-3-16,4-6-3 0,0-4 0 15,1-4 1-15,3 0-1 16,1 4-1-16,-5 3-2 16,0 5 1-16,1 6-1 15,-1 8 0-15,-4 8 0 16,-4 6-2-16,0 9 5 15,0 6 1-15,0 4 0 16,0 4-2-16,0 0 1 16,0 0-1-16,0-7 4 15,0-4 2-15,0-8-38 16,0-3-15-16,0-4-37 16</inkml:trace>
  <inkml:trace contextRef="#ctx0" brushRef="#br0" timeOffset="9482">807 847 156 0,'0'0'57'0,"0"0"-30"0,0 4-25 0,0-4 14 15,8 4-1-15,4-4 3 0,5 0-6 16,0 0-2-16,-1 0-5 16,5-4 1-16,0 0 3 0,0 1-3 15,0-5-1-15,-1 1 0 16,-3-1-1-16,-4 1-20 15,-9 0-7-15,0-1-70 16</inkml:trace>
  <inkml:trace contextRef="#ctx0" brushRef="#br0" timeOffset="9674">944 655 152 0,'0'0'57'0,"0"4"-30"0,0 3-16 0,0 0 18 16,0 8-6-16,0 7-1 16,0 8-8-16,-4 3-1 15,4 15-8-15,0 0-3 0,0 0 1 16,0-3-2-16,0-1 2 16,4-7-101-1</inkml:trace>
</inkml:ink>
</file>

<file path=ppt/ink/ink90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8:07.1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37 140 0,'-8'-19'55'0,"12"23"-30"0,8-4-23 0,-3 4 12 16,3-1-1-16,5-3 5 15,4 0-6-15,8 0-2 16,4-7-5-16,5-1 1 0,-1 1 3 15,-4 3-5-15,-8 1 0 16,-21 21-174 0,-8 1 91-1</inkml:trace>
</inkml:ink>
</file>

<file path=ppt/ink/ink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9:58.4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40 0 180 0,'-14'-4'68'0,"9"8"-36"0,-4 4-29 0,5 0 15 16,-1 8-3-16,5 9 1 16,0 7-6-16,0 9-4 15,0 15-3-15,0 1 0 0,5 0 0 0,-1-5 1 16,1-3 0-16,-1-13 0 16,1-3 2-16,-1-9-3 15,1-12 0-15,-5-12-43 16,5-8-18-16,4-8-35 15</inkml:trace>
</inkml:ink>
</file>

<file path=ppt/ink/ink9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8:07.29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66 228 0,'21'4'88'0,"0"-4"-48"0,16-4-36 16,-16 4 19-16,12-3-9 16,13-5 2-16,4-3-7 15,4 4-1-15,4-1-99 16,0 1-43-16,1-1 40 16,-9-6 24-16</inkml:trace>
</inkml:ink>
</file>

<file path=ppt/ink/ink9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8:07.75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 52 132 0,'-17'-18'52'0,"21"14"-28"0,9-4-28 16,-5 8 8-16,9 0 4 15,4 4 5-15,12 4 2 16,0 3 4-16,5 7-11 16,-1 8 4-16,-4 11 4 0,-4 4-6 15,-8 3-1-15,-12 8-1 16,-14-4 0-16,-7 0-4 16,-13 0-1-16,-4 0-1 15,-4-3-2-15,-5-5 3 16,1-7 0-16,-1-7 1 15,5-7 0-15,8-12-9 0,8-10-2 16,9-9-31-16,8-2-13 16,13-1-34-1</inkml:trace>
  <inkml:trace contextRef="#ctx0" brushRef="#br0" timeOffset="255">514 0 132 0,'-25'0'52'0,"8"11"-28"0,-12 15-15 0,12-7 16 15,-3 10-3-15,-5 12 1 0,0 7 1 16,-4 4 2-16,4 3-14 16,4-3 2-16,8 0 0 0,9 0-1 15,4-1 0-15,8-6-5 16,9-5-3-16,4-10 2 15,12-11 0-15,5-8-8 16,7-11-1-16,5-11-51 16,0-8-19-16,0 1-30 15</inkml:trace>
</inkml:ink>
</file>

<file path=ppt/ink/ink9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8:08.24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59 0 184 0,'-33'26'71'0,"24"-1"-38"0,-3 24-23 0,8-27 20 16,4 4-3-16,4 7 2 16,4 0-1-16,9-3 0 15,4-8-15-15,4-11 8 0,4-7 2 16,-4-12 0-16,-5-3-2 16,1-7-7-16,-8-8-4 15,-5-4-5-15,-8 1-4 16,-12-1-16-16,-5 4-5 15,0 4-36-15,5 4-14 16</inkml:trace>
</inkml:ink>
</file>

<file path=ppt/ink/ink9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8:08.4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0 374 204 0,'54'-8'77'0,"-12"8"-42"0,4-3-34 16,-26 3 14-16,14 0-2 15,3 3 3-15,1-3-12 16,3 0-1-16,1 0-3 16,-9 0 4-16,-4 0 2 0,-8 0-29 15,-13 0-14-15,-8 0-61 16</inkml:trace>
  <inkml:trace contextRef="#ctx0" brushRef="#br0" timeOffset="190">175 0 192 0,'8'8'71'0,"-4"6"-38"0,0 16-25 0,1-11 16 16,-1 10-6-16,0 23 0 15,-4 11-8-15,0 7-2 16,0 4-4-16,0 4-1 0,0 7 3 16,0 3-60-16,4 1-28 15,0-15-12 1</inkml:trace>
</inkml:ink>
</file>

<file path=ppt/ink/ink9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8:09.6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208 248 112 0,'-13'-41'44'0,"17"34"-24"0,1 0-19 0,-5 7 11 15,8 7 1-15,0 8 2 0,5 14-6 16,-1 23-1-16,1 7 5 15,-1 12 1-15,5 3-7 16,-1-1 5-16,1 16 1 0,0 0 2 16,-1-4 4-16,5-11-5 15,-4-11 0-15,-1-15 11 16,1-18 7-16,-5-19-6 16,5-26-3-16,0-18-13 15,4-23-4-15,-5-18-4 16,5-18 1-16,4-23-2 15,4-3-1-15,0 14-13 16,5 12-6-16,-5 14-12 16,0 15-4-16,0 11-19 15,-4 12-5-15,-4 10-31 16</inkml:trace>
  <inkml:trace contextRef="#ctx0" brushRef="#br0" timeOffset="360">29 71 140 0,'-25'0'55'0,"25"0"-30"0,-4 0-25 15,4 0 13-15,0 0 2 16,8 3 3-16,4-3-5 15,9 0-3-15,8 0-5 16,9 0-2-16,8 0 1 0,-1 0 0 16,5 0 2-16,-4 0-89 15</inkml:trace>
  <inkml:trace contextRef="#ctx0" brushRef="#br0" timeOffset="585">669 0 128 0,'0'15'49'0,"9"-11"-26"0,7 3-9 0,-3 4 17 16,12-3 3-16,8-1 1 16,9-3-14-16,4-1-7 15,3 1-9-15,-3-4-2 0,0 4 1 16,-4-4-9-16,-9 4-2 15,-4-1-91-15</inkml:trace>
  <inkml:trace contextRef="#ctx0" brushRef="#br0" timeOffset="1243">1011 721 148 0,'0'4'57'0,"0"4"-30"0,-5 3-21 0,1 0 15 16,0 3-5-16,0 9 1 16,0 6-3-16,0 5 1 15,0-1-8-15,-1 4-2 0,1 3 1 16,4-3 1-16,0-7 1 16,0-8-2-16,0-3 1 15,0-8 0-15,0-11 1 16,4-15-2-16,5 0-1 15,-1-11-6-15,0-7 1 0,5-4 0 16,3 4 0 0,1 3-3-16,0 8 2 0,-5 7-1 15,1 12-2-15,-1 10 0 16,-4 8 3-16,1 7-2 16,-5 8 1-16,-4 3 2 15,0 0 2-15,4 0-1 16,0-7 2-16,0-4-2 15,5-10 2-15,-1-12 0 16,5-15 1-16,-1-7-2 16,5-15-2-16,3-12 1 15,5 1-1-15,5 0 0 16,-1 11 0-16,0 8-3 16,-4 7 0-16,-4 10-1 0,-5 5 3 15,-7 11 0-15,-9 11 1 16,-5 14 0-16,1 8 0 15,0 0 0-15,0 8 0 16,0-1 0-16,0-7 2 16,-1-11-45-16,10-4-18 15,3-11-32 1</inkml:trace>
</inkml:ink>
</file>

<file path=ppt/ink/ink9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8:11.73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212 11 176 0,'0'-4'66'0,"0"19"-36"0,-4 11-35 0,-1-8 10 16,1 12 3-16,0 14 5 15,0 5 2-15,4-1 4 16,0 0-11-16,8-8 0 0,1-3-1 16,7-14 8-16,5-9 4 15,0-14-7-15,4-7-4 16,4-19-3-16,0-15-1 15,0-7-2-15,-4 0-2 16,0 0 1-16,-4 4-1 0,-4 7 0 16,-5 7 0-16,-8 4 0 15,-4 8 0-15,0 3-3 16,-4 4 2-16,0 7-1 16,0 4 0-16,-5 11 0 15,5 15-2-15,0 11 0 16,4 26 3-16,0 4-2 15,4 14 1-15,5 4 2 16,-1 15 0-16,4 15 0 16,1 3 2-16,-1-7-1 15,-3-8 2-15,-5 1-2 16,-8-12-1-16,-9-14 3 16,-4-8 0-16,-12-11-1 0,-4-14 1 15,-9-19 0-15,-7-15 1 16,-10-19-2-16,-7-17-2 15,-1-9 1-15,9-6-1 16,12-9-3-16,17-6 2 16,17-12-1-16,20 1-2 15,13-1 3-15,20-3 0 16,9 7 7-16,13 4 6 16,-1 7-6-16,5 8-1 15,-1-1-1-15,-8 12 0 16,-12 7-5-16,-8 4 1 15,-18 15-88 1,-7 10-29 0</inkml:trace>
</inkml:ink>
</file>

<file path=ppt/ink/ink9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8:12.5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 0 156 0,'0'0'57'0,"0"8"-30"0,0 7-23 0,0-4 15 15,0 7-5-15,0 4 2 16,0 12-7-16,-4 6-1 15,0 5-4-15,0-1 4 0,0 4 4 16,-1-11-2-16,5-7 0 16,0-8-6-16,0-4-1 0,0-3 10 15,5-7 3-15,-1-12-7 16,4-7-5-16,5-11-3 16,-1-8-1-16,5-7-3 15,-1 0 2-15,1 0-1 16,0 11 0-16,-5 8 0 15,5 7 0-15,-5 11 0 16,-3 11 0-16,-5 7 2 16,-4 4 0-16,0 1 0 15,-4 6 0-15,4-7 0 16,-5 0 2-16,1-7-1 16,4-4-1-16,0-11 3 15,4-3 2-15,1-12-2 0,3-7-2 16,9-15 0-16,-1-8-1 15,1 5 0-15,8-1 0 16,0 4 4-16,4 4 2 16,-4 11 2-16,0 7 0 15,-4 7-9-15,-5 12-4 16,-3 7 7-16,-5 4 5 16,0 11-1-16,1 7-1 15,-5 4 2-15,0 0 2 16,0 0-2-16,0 0 1 15,5 0-5-15,-5-4 0 16,0-7 1-16,0-4 2 16,0-3-74-16,0-4-30 0</inkml:trace>
</inkml:ink>
</file>

<file path=ppt/ink/ink9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18:12.65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44 384 0,'8'-15'143'0,"-4"11"-78"0,9-14-239 16,-13 11-50-16</inkml:trace>
</inkml:ink>
</file>

<file path=ppt/ink/ink9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10.90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183 117 180 0,'0'-30'68'0,"4"23"-36"0,1-8-31 0,-5 11 16 16,0 4-9-16,0 0 0 15,0 8 2-15,0 3 4 16,-5 15-8-16,1 22-3 0,0 26-2 16,4 11-1-16,0 3 0 0,4 9 2 15,5 10 1-15,3 11 1 16,5-7 0-16,-1-22-2 15,1-15 1 1,0-19 0-16,-5-10 3 0,-4-19-1 16,1-15 2-16,-9-19-31 15,-4-18-13-15,-1 4-63 16</inkml:trace>
  <inkml:trace contextRef="#ctx0" brushRef="#br0" timeOffset="298">0 76 132 0,'4'-19'52'0,"9"16"-28"0,12-16-15 0,-8 16 14 16,7-5 0-16,22-3 1 15,21 4-9-15,8 3-4 16,8 8-6-16,0 7-2 0,-4 7 1 16,-4 8 0-16,-8 15 0 15,-5 18-7-15,-25 19 0 16,-16 3 5-16,-21 4 4 15,-16-7 12-15,-5-23 8 16,4-7-7-16,-24 15-3 16,-43 37-7-16,5-8-4 15,4-21-2-15,9-16 0 16,12-18 2-16,12-11 2 0,9-15-19 16,12-22-9-16,9-7-40 15,20-8-16-15,25-4-20 16</inkml:trace>
  <inkml:trace contextRef="#ctx0" brushRef="#br0" timeOffset="569">1107 590 180 0,'-25'41'68'0,"0"-8"-36"0,-17 4-18 15,26-15 20-15,-5 19-13 16,4 3-2-16,13 4-5 15,8 4 1-15,13-11-8 16,8-8 5-16,8-15 3 0,9-21 4 16,4-16 1-16,-1-10-7 0,-3-8-3 15,-13 0-3-15,-8 3 0 16,-13 1-4-16,-12 0-2 16,-13 0-3-16,-8 3 1 15,0 4-21-15,0 8-10 16,5 3-13-16,7 0-2 15,5 4-65 1</inkml:trace>
  <inkml:trace contextRef="#ctx0" brushRef="#br0" timeOffset="769">1540 668 168 0,'-9'44'66'0,"1"-25"-36"0,-9 25-24 0,13-18 15 0,-4 7-11 16,0 0-1-16,3 15-3 16,5-11-1-16,0-7-1 15,9-19-2-15,-1-18-2 16,0-12 3-16,1-14-92 16</inkml:trace>
  <inkml:trace contextRef="#ctx0" brushRef="#br0" timeOffset="886">1444 324 208 0,'0'-4'79'0,"0"4"-42"0,8 4-41 0,-4-1 13 15,5-3-10-15,3 4 1 16,9-4-90-16,0 0-40 16</inkml:trace>
  <inkml:trace contextRef="#ctx0" brushRef="#br0" timeOffset="1682">1802 424 204 0,'4'44'77'0,"0"-26"-42"0,0 8-34 0,-4-11 14 15,0 4-8-15,4 7-2 16,-4-1-5-16,0 1 0 16,0 0 0-16,0 0 0 0,-4 0 2 15,-4 0-1-15,4 3 2 0,-5-10 0 16,1-4 1-16,-4-4 6 15,7-11 6-15,1-4-6 16,4-7-3-16,9-7-11 16,7-5-3-16,1-3-20 15,8-3-8-15,4-1 18 16,4 4 9-16,0 4 3 16,-8 4 4-16,0 7 3 15,-4 7 1-15,-8 11 10 16,-5 8 3-16,-8 7-1 15,0 0-1-15,0 4-6 16,0 8-3-16,4-1-2 16,5 4 0-16,3-8 0 15,9-6 3-15,12-12-1 0,9-11 0 16,8-11-3-16,4-12 1 16,0 1-2-16,0-15 2 15,-4 0 0-15,-4-7 1 16,-9 3-2-16,-8 8-2 15,-12 7-2-15,-9 11-1 16,-12 8-1-16,-9 7 3 16,-3 11-2-16,3 0-1 15,1 8 0-15,-1-1 0 16,5 4 3-16,4-3 0 16,4-4 1-16,4-1 0 15,4-3 4-15,5 1 5 16,-1-5-1-16,5-3 1 15,4-4-5-15,0 0-1 0,-1-4-1 16,-3 4 1-16,0-4-4 16,-5 4 0-16,1 8-1 15,-1-1 0-15,-4 4 0 16,1 8-2-16,-1 10 0 16,0 8 0-16,5 22 0 15,-1 8 3-15,1-1 11 16,-1 5 6-16,-3-5 0 15,-9 5 1-15,-5 3-1 16,-3-8 3-16,0 4-2 16,-9-7-1-16,-4-7 0 15,-8-16 0-15,-8-14-4 16,8-22 0-16,4 0-5 0,-13-23 1 16,-24-21-5-16,-5-5 0 15,5-10-47-15,12-8-23 16,17 7-87-1</inkml:trace>
</inkml:ink>
</file>

<file path=ppt/ink/ink9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13.0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434 15 184 0,'-41'-22'71'0,"8"29"-38"0,-22 8-25 0,26 0 16 15,-8 14-8-15,-9 23 1 16,-4 11-1-16,0 11 2 15,9-4-10-15,7 4 0 0,18 11 2 16,16 0-4-16,16 0 2 16,14-14-3-16,11-16 0 15,13-14-1-15,4-15 2 16,-3-19-1-16,-1-18 2 16,-9-8-33-16,-11-6-12 15,-18-5-80 1</inkml:trace>
  <inkml:trace contextRef="#ctx0" brushRef="#br0" timeOffset="266">176 507 156 0,'17'-4'57'0,"4"4"-30"0,16-7-14 16,-16 3 17-16,12-3-11 16,9-5-3-16,8-2-7 15,8 3-1-15,-4 3-5 16,-8 8-2-16,-4 4 0 0,-9 11-4 15,-8 3 0-15,-4 4 2 16,-9 12 0-16,-3 10 3 16,-1 19 1-16,-4 3 1 15,0 1 2-15,0-8-1 16,1-7 0-16,3-11 1 0,0-12 3 16,0-10-4-16,1-16-3 15,3-17-81 1,5-23-60-16,0-15 46 15</inkml:trace>
</inkml:ink>
</file>

<file path=ppt/ink/ink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49:58.72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0 192 0,'0'12'71'0,"0"0"-38"0,0 12-23 0,4-8 17 16,1 9-7-16,-1 3-1 15,1 16-9-15,-1 5-2 16,1 8-4-16,0 3 2 0,-1 1 0 16,1-12 0-16,-1-5-1 15,-4-7-30-15,0-1-10 16,0-16-73-1</inkml:trace>
</inkml:ink>
</file>

<file path=ppt/ink/ink9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13.54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129 81 184 0,'-29'97'71'0,"12"-35"-38"0,-8 12-23 0,17-40 17 0,0 6-13 15,-5 12-5-15,5 7-4 16,-1 8-1 0,1-4-2-16,4-11 1 0,4-15 0 0,0-12 5 15,4-28 3-15,0-12-33 16,0-18-12-16,1-8-65 16</inkml:trace>
  <inkml:trace contextRef="#ctx0" brushRef="#br0" timeOffset="358">50 329 220 0,'4'48'82'0,"0"-11"-44"0,9-7-36 15,-5-15 17-15,4 7-1 16,5 11 1-16,0-3-2 0,4-4 0 16,4-8-9-16,0-7-1 0,-1-11 3 15,1-15-4-15,5-7 2 16,-5-4-3-16,-1-18 0 15,1-15-43-15,-4-23-17 16,0 5-1-16,-4 10 1 16,-5 15 28-16,1 27 14 15,-5 17 11 1,0 27 24-16,1 10 13 16,-5 12-7-16,4 7-4 15,0 0-11-15,1 4-4 16,-1 3-3-16,5 4 1 15,-1 1-4-15,0-5 0 16,5-3 1-16,-4-11 0 16,-1-19 2-16,1-19 3 0,-1-14-37 15,1-18-16-15,-1-5-60 16</inkml:trace>
  <inkml:trace contextRef="#ctx0" brushRef="#br0" timeOffset="855">849 0 172 0,'4'48'66'0,"-4"-15"-36"0,0 52-22 15,0-48 16-15,0 12-10 16,0-1-1-16,0 3-3 0,0 16-1 16,4 3-5-16,0 19-3 0,0-11 2 15,0-12 0 1,1-10 1-16,-1-16 4 0,0-14 3 15,0-15-4-15,-4-33-2 16,-4-19-27-16,-4-21-10 16,-1-9-44-1,-3-14-45-15,4-18 40 16,3 7 202 15,30 11-49-31,0 25-9 16,4 20-32-16,9 10-13 15,-5 12-9-15,0 10-1 16,-3 8-4-16,-5 15-3 0,-9 7 0 0,-12 4 1 16,-8 7 3-16,-8 4-7 15,-9 4 0-15,0 0 0 16,0-4 3-16,5 3-5 16,3 5 1-16,5 7 1 15,4-8 1-15,8-7 7 16,8 0 6-16,5-8 0 15,4-6 1-15,4-16-5 16,0-7 0-16,0-7-5 16,-5-12 0-16,5-10-80 15,-12-1-36-15,-5-11 13 16</inkml:trace>
  <inkml:trace contextRef="#ctx0" brushRef="#br0" timeOffset="1020">1356 37 208 0,'58'15'79'0,"-12"-4"-42"0,17 0-30 0,-34-4 18 15,8 1-11-15,1-1-1 16,3 4-5-16,-3-3-3 16,-5-5-2-16,-4-3-33 0,-8-3-13 15,-13-1-57 1</inkml:trace>
  <inkml:trace contextRef="#ctx0" brushRef="#br0" timeOffset="1244">1581 26 184 0,'-17'48'68'16,"5"0"-36"-16,-13 26-22 0,12-41 20 0,-3 12-7 16,-5-1 1-16,-4 8-2 15,4 11 1-15,4 0-13 16,9 14 5-16,12-10 3 0,9-8-4 15,8-15 0-15,8-7 0 16,4-7 4-16,4-12-8 16,1-10-1-16,-5-8-3 15,0-15 1-15,-3-11-64 16,-10-3-28-16,-7-1-50 16</inkml:trace>
  <inkml:trace contextRef="#ctx0" brushRef="#br0" timeOffset="1400">1502 459 220 0,'-13'0'82'0,"18"3"-44"0,7 1-33 0,0 0 19 15,9-1-4-15,13-3 3 16,7 0-11-16,9 0-4 16,8 0-5-16,13-3-27 0,8-1-11 15,4-3-77 1</inkml:trace>
  <inkml:trace contextRef="#ctx0" brushRef="#br0" timeOffset="1709">2579 244 252 0,'-16'-11'96'0,"-1"11"-52"0,-16-4-38 0,12 4 22 0,-8 8-15 16,-9 3-2-16,1 4-7 15,0-1-3-15,7 5 0 16,5-1-1-16,13 1 0 0,8 3 0 15,12 0 2-15,13 0 1 16,8 4 1-16,9 0-2 16,7 4-2-16,9 7-2 15,9 0 1-15,-5 3 10 16,-12 5 3-16,-13 3-3 16,-20-4-3-16,-18-7 10 15,-20 0 4-15,-16-7-4 0,-13-4 1 16,-13-11-6-16,1-8-1 15,-9-11-4-15,0-3 1 16,8-23-28-16,17-7-11 16,25 0-127-1</inkml:trace>
</inkml:ink>
</file>

<file path=ppt/ink/ink9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16.1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0 196 124 0,'0'37'49'0,"0"-26"-26"0,0 15-14 0,0-4 16 16,0 8-10-16,0 7-1 16,0 7-6-16,0 4 0 15,0-11-5-15,0-7 9 0,0-8 7 0,4-26 18 32,5-7-17-32,3-14-8 0,5-12-7 15,-1-4-2-15,5-7-9 16,0-4-3-16,4 0-2 15,0 12-1-15,-4 14 4 16,0 11 3-16,-1 11 0 16,1 15 4-16,-4 4-2 15,-5 11-1-15,1 11 3 16,-5 11 0-16,0 0 3 16,1 4 1-16,-1-8 1 15,-4-10 2-15,4-9 12 16,1-17 6-16,3-16-10 15,1-10-5-15,3-15-4 0,1-8 1 16,4-3-5-16,0-8-3 16,-1 7-4-16,-3 5-1 15,0 10-1-15,-1 12 2 16,-3 7 2-16,-1 11-1 16,-3 11 1-16,-1 0 0 15,-4 7 3-15,0 8 0 16,0 11-2-16,1 4 2 15,-1-1 3-15,4 1 3 16,0-8 0-16,5-7 0 16,8-15-39-16,4-11-16 15,4-11-44 1</inkml:trace>
  <inkml:trace contextRef="#ctx0" brushRef="#br0" timeOffset="240">786 267 192 0,'-20'25'74'0,"20"1"-40"0,0 26-29 16,4-26 19-16,4 11-2 15,5 7 2-15,-1-3 4 16,9-11 5-16,4-5-18 16,4-10 5-16,4-7 1 0,-4-23-7 15,-4-4-1-15,-8-7-5 16,-5-3 0-16,-12-8-5 15,-8-4 0-15,-8 1-36 0,-5-1-16 16,0 0-43-16,-4 1-20 16,4 6 13-1</inkml:trace>
  <inkml:trace contextRef="#ctx0" brushRef="#br0" timeOffset="527">1207 0 192 0,'50'41'71'0,"-30"-11"-38"0,-7 18-41 0,-9-23 12 16,0 1-4-16,-4 11 2 15,0 15-1-15,0 7-1 16,0 12 1-16,0-5 1 0,-4-10 3 16,0-12 18-16,0-11 9 0,0-11 10 15,4-10 4-15,4-27-18 16,4-19-6-16,5-17-12 15,3-5-4-15,5-10-3 16,0-5-3-16,0 5-4 16,-1 3-2-16,1 11-28 15,0 19-10-15,-4 14-20 16,-1 8-5-16,1 11-29 16</inkml:trace>
  <inkml:trace contextRef="#ctx0" brushRef="#br0" timeOffset="697">1573 304 204 0,'12'33'77'0,"5"-15"-42"0,4 1-28 0,-5-12 20 16,9-3-3-16,13-4 3 15,12-8-9-15,8-6-3 16,4-1-8-16,-8-4-5 0,-4-3 1 16,-12-11 0-16,-9 0 1 15,-17-12-51-15,-7-3-22 16,-18 0-43-1</inkml:trace>
  <inkml:trace contextRef="#ctx0" brushRef="#br0" timeOffset="845">1723 144 240 0,'-46'67'90'0,"37"-45"-48"0,-3 26-36 0,12-11 20 16,4 4-5-16,13 14-1 16,4-3 3-16,16-11 0 0,13-4-12 15,17-8-2-15,-5-10-2 0,0-4 3 16,-8-12 1-16,-4-14-137 15,-8-18-82 1,-9-5 87-16</inkml:trace>
</inkml:ink>
</file>

<file path=ppt/ink/ink9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17.58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0 234 156 0,'4'4'57'0,"9"3"-30"0,8-7-3 16,-5-7 22-16,9 3-12 16,9-3-2-16,7-4-15 15,5-8-3-15,0-7-8 16,-5 1-4-16,-12-5 1 0,-8 0-2 16,-12-3 2-16,-9 4-7 15,-13 14 1-15,-8 7-1 16,-4 8 2-16,-4 11-6 15,0 12 1-15,0 6 1 16,0 4 3-16,8 1 2 16,4 3 3-16,9 7-1 15,8 4-1-15,8-11 5 0,13-4 1 16,13-7 2-16,11-11 2 16,14-15-14-16,20-11-4 15,4-11-98 1,4 0-51-16,-4-15 73 15</inkml:trace>
</inkml:ink>
</file>

<file path=ppt/ink/ink9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17.87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335 23 208 0,'-42'-22'79'0,"13"22"-42"0,-21 0-39 0,29 4 17 0,-8 7-9 16,0 3-1-16,0 5 0 15,4 3 1-15,4 19-3 16,1 29-2-16,3 19 2 0,4 7-4 16,9 4 0-16,0 11 1 15,4 26 2-15,0 3 1 16,0-18 3-16,0-3-3 16,0-12-2-16,0-4 0 15,0-7-1-15,0-18 4 16,0-22 2-16,0-30-2 15,0-30-1-15,8-26-63 16,5-10-29-16,8-27-4 16</inkml:trace>
</inkml:ink>
</file>

<file path=ppt/ink/ink9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18.09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171 0 164 0,'-4'0'63'0,"4"19"-34"0,-9 3-16 0,5-7 17 16,-4 25-11-16,-5 16-1 16,-3 29-8-16,3 7-4 15,1 4-3-15,-1 12 2 0,5 17 1 16,4-3 0-16,4-18-1 16,0-15-3-16,0-19 1 15,0-14 2-15,-8-12 2 16,-1-15-30-16,-7-17-14 15,-18-16-65-15</inkml:trace>
</inkml:ink>
</file>

<file path=ppt/ink/ink9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18.2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85 200 0,'-42'-11'77'0,"38"7"-42"0,4 4-26 16,8 4 22-16,9-4-6 15,12 0 0-15,21 0-7 16,21 0-3-16,29-4-9 15,8-7-4-15,0 4 1 0,0-4 0 16,-8 0 1-16,-4 0-64 16,-13-1-29-16,-17 5-19 15</inkml:trace>
</inkml:ink>
</file>

<file path=ppt/ink/ink9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18.42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17 0 192 0,'-8'19'71'0,"4"-8"-38"0,-1 11-28 0,5-4 17 16,0 5-12-16,0 6-1 16,0 4-3-16,0 1 1 15,5-1-4-15,-1-3 0 0,0-8 3 16,4-22-12 0,-4-15-93-1</inkml:trace>
</inkml:ink>
</file>

<file path=ppt/ink/ink9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18.5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0 212 0,'0'0'82'0,"8"11"-44"0,9 4-38 16,-9-4 16-16,5 0-9 16,3 4 1-16,9 0-65 15,-4 0-28-15,0 7 1 16,12-11 4-16</inkml:trace>
</inkml:ink>
</file>

<file path=ppt/ink/ink9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19.0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330 577 184 0,'-29'0'68'0,"0"26"-36"0,-30 19-31 15,30-23 14-15,-4 7-4 16,-4 5 1-16,-1 6 0 15,9-3 0-15,4 4-6 16,8 3 0-16,13 1 4 0,8-4-2 16,13-8 3-16,12-11-4 15,13-7 1-15,3-12-3 16,1-6 2-16,0-12-50 0,-4-4-21 16,-5 1-39-1</inkml:trace>
  <inkml:trace contextRef="#ctx0" brushRef="#br0" timeOffset="192">509 877 208 0,'-13'33'77'0,"9"-18"-42"0,4 15-37 0,0-8 14 16,0 4-6-16,0 3-1 15,4 1-1-15,0-4 0 16,1-4-2-16,-1-7 3 0,0-8 4 15,4-11-10-15,-4-10-1 0,1-12-39 16,-1-8-15-16,-4-6-32 16</inkml:trace>
  <inkml:trace contextRef="#ctx0" brushRef="#br0" timeOffset="295">475 429 168 0,'-16'-48'66'0,"12"41"-36"0,4 3-26 15,0 4 13 1,12 4-8-16,9 3-7 15,8 5-2-15,4-1-82 16,5 7-34-16</inkml:trace>
  <inkml:trace contextRef="#ctx0" brushRef="#br0" timeOffset="639">925 862 208 0,'0'22'77'0,"8"-18"-42"0,5 0-19 0,-5-4 22 16,4-4-16-16,9-3-2 15,0-8-12-15,4-7-3 16,0-4-3-16,0-15-2 0,-8-7 1 16,-9 0-41-16,-8 7-15 15,-8 8-2-15,-13 7 4 16,-4 11 30-16,-9 12 15 16,-3 10 18-16,-5 19 9 15,5 7 5-15,0 8 5 16,7 7-6-16,10-4-4 15,11-3 0-15,9-4 0 16,13 0 1-16,8 0 2 16,4-4-8-16,4 1-1 0,4-12-3 15,4-11 1-15,1-8-2 16,-5-10 0-16,-4-4-30 16,-4-7-12-16,0-8-24 15,-4-4-9-15,-9-11-31 16</inkml:trace>
  <inkml:trace contextRef="#ctx0" brushRef="#br0" timeOffset="984">1154 736 208 0,'-13'41'79'0,"13"-19"-42"0,-4 19-32 16,4-26 17-16,0 3-12 16,0 4-3-16,0 4-2 0,0 0-1 15,0 4-2 1,4-12 1-16,0-3 2 0,5-11 9 0,-1-8 3 15,0-7-8-15,9-4-3 16,4-14-4-16,4-5 1 16,4-10-18-16,0-15-6 15,0 7 3-15,0 11 5 16,-4 12 6-16,0 7 4 16,-4 18-3-16,0 15 2 15,-5 7 2-15,-3 8 1 16,-1 8 3-16,-3-1 1 15,-1 0-1-15,0-3 1 16,1-1 2-16,-1 1 2 16,0-8-1-16,1-3-1 0,-1-12-8 15,4-7-2-15,1-7-56 16,-5-8-21-16,5-11-3 16</inkml:trace>
  <inkml:trace contextRef="#ctx0" brushRef="#br0" timeOffset="1185">1773 344 196 0,'5'23'74'0,"-1"3"-40"0,-4 22-31 15,4-23 15-15,0 27-5 16,0 7 2-16,0 8-6 0,1-8-3 16,-1 4-3-1,0 0 0-15,0 0 2 0,0-8 0 0,-4-7 0 16,0-14-10-16,-4-16-4 15,-4-11-48-15,-9-14-20 16,-4-11-10 0</inkml:trace>
  <inkml:trace contextRef="#ctx0" brushRef="#br0" timeOffset="1335">1565 685 180 0,'-16'-56'68'0,"16"34"-36"0,8 7-22 0,0 12 20 15,5-1-12-15,12 0-2 16,12 0-7-16,13 4-4 15,9-3-2-15,15-1 0 0,5 0 0 16,-4 1-1-16,-4-1-2 0,-9 0-70 16,-12-3-65-1,-4-1 36-15</inkml:trace>
  <inkml:trace contextRef="#ctx0" brushRef="#br0" timeOffset="1585">2302 23 188 0,'-4'-26'71'0,"4"30"-38"0,-4 21-30 15,4-6 15-15,-5 10-3 16,1 12 4-16,0 7-7 16,-4 19 1-16,4 40-8 0,-5 0-1 15,1 4 0-15,4-4-2 16,0 4 1-16,-1 8 2 15,1-12 2-15,4-22-1 0,0-18-1 16,0-23-6-16,4-18-1 16,5-34-83-1,-1-14-64-15,5-15 48 16</inkml:trace>
</inkml:ink>
</file>

<file path=ppt/ink/ink9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20.83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0 216 0,'8'66'82'0,"5"-29"-44"0,-1 8-40 0,-8-27 17 15,5 8-9-15,-1 0-1 0,0 0 0 16,0-4 1-16,5-7-3 16,4-4 3-16,-1-4 3 0,5-7-71 15,0-11-74 1,4-11 28-16</inkml:trace>
</inkml:ink>
</file>

<file path=ppt/ink/ink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0.32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 16 176 0,'-4'-8'68'0,"4"8"-36"0,0 8-29 0,0 0 15 16,4 17-3-16,1 3 4 16,-1 8-2-16,1 13-1 15,-1 12-8-15,6 20 1 0,-1 4 2 16,4 0-6-16,6-8-1 16,3-17 4-16,1-11 5 15,0-13 10-15,4-11 6 16,0-13-11-16,1-20-3 15,-1-21-7-15,-4-31-3 16,4-25-2-16,-4-9-3 16,0 1 1-16,-5 8-1 15,0 9 0-15,-4 11 0 0,-5 12-22 16,0 13-8-16,0 11-53 16,-4 17-24-16,-1 8 1 15</inkml:trace>
  <inkml:trace contextRef="#ctx0" brushRef="#br0" timeOffset="311">530 587 184 0,'19'8'68'0,"-1"0"-36"0,9 8-15 15,-9-12 20-15,1 0-8 16,-1 0 0-16,0 1-14 0,0-1-4 15,-4 4-7-15,-5 0-1 0,-9 0 1 16,-5 4-2-16,-8 0-2 16,-5 4 1-16,-1 5-1 15,1-5-3-15,-5 0 2 16,5 0-1-16,4 0 0 16,10-4 4-16,4 1 3 15,4-5-4-15,15-4-3 16,3 0 1-16,6-4 2 15,-1-4 0-15,5 0 2 16,0 0-15-16,0 0-5 16,-5-13-99-16</inkml:trace>
</inkml:ink>
</file>

<file path=ppt/ink/ink9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21.03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541 0 204 0,'-17'44'77'0,"5"1"-42"0,-9 29-28 0,9-41 20 15,-13 11-10 1,-9 8-2-16,-7 18-6 0,-5 34-1 15,0 7-5-15,1-4 0 0,3 0 3 16,0 8-1-16,5 7 0 16,4-7-3-16,3-19 1 15,5-18-40-15,5-19-14 16,7-19-57 0</inkml:trace>
</inkml:ink>
</file>

<file path=ppt/ink/ink9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4:21.21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7 408 0,'42'-15'151'0,"-29"26"-82"0,20 11-89 16,-21-15 20-16,-3 1-170 15,-9-12-71-15</inkml:trace>
</inkml:ink>
</file>

<file path=ppt/ink/ink9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24.0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70 26 136 0,'-12'-22'52'0,"8"22"-28"0,-9-4-26 0,13 4 11 16,-4 0-8-16,0 4-1 16,0 3 9-16,4 8 5 15,-4 7-6-15,0 0-4 0,-1 8-3 16,5 18-4-16,0 0 2 16,0-7 1-16,0 36 2 15,5 31-1-15,-5-38-1 16,0-11-2-16,0 8 1 15,0-12 5-15,4-3 2 16,-4-8 0-16,0-10-1 0,0-5-1 16,-4-22 2-16,-1 1-16 15,1-23-8-15,-8-26-57 16</inkml:trace>
</inkml:ink>
</file>

<file path=ppt/ink/ink9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24.37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81 176 0,'34'-66'66'0,"-5"58"-36"0,8 1-24 16,-16 7 15-16,8 4-9 15,9 11 1-15,-5 14-4 16,0 8 0-16,-8-7-5 16,-4-4-3-16,-5 14 2 0,-3 23 0 0,-13 4 1 15,-4-1-2-15,-9 1 1 16,-3-12-7-16,-5-7-1 15,-8-18-9-15,8-19-2 16,4 0 2-16,-12-18 3 16,-12-12 7-16,7 1 4 15,13 3-4-15,9 4 1 16,12 7 3-16,12 15 4 16,9 8 3-16,0 3 1 15,-4-4 0-15,12 16 0 16,-4-5 0-16,8 5 2 15,21 10-5-15,-4-3-3 0,-4-12-61 32,-13-14-62-32,-8-4 26 0</inkml:trace>
</inkml:ink>
</file>

<file path=ppt/ink/ink9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24.7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0 243 192 0,'25'7'71'0,"0"-7"-38"0,12-7-21 16,-20 3 21-16,4-7-13 15,4-4-3-15,-5 0-10 16,-3 0-5-16,0-7-1 16,-1-7-10-16,-12-5-2 0,-8 1-45 15,-8 3-20-15,-9 12 6 16,0 7 3-16,-4 7 39 15,0 4 66-15,0 11 35 16,4 8-13-16,5 14-9 16,3 8-19-16,9 10-6 15,4 1-15-15,9 0 0 0,7-8 2 16,9-7 2-16,4-7 3 16,5-12-8-16,-1-6-1 15,0-16-36-15,-8-11-16 16,-4 0-70-1</inkml:trace>
</inkml:ink>
</file>

<file path=ppt/ink/ink9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25.4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 0 164 0,'-8'15'63'0,"4"0"-34"0,-1 18-21 0,5-11 16 16,0 11-6-16,0 16 0 15,0 2-8-15,-4 1-4 16,4-4-3-16,0-3-3 0,0-12 3 16,0-4 7-16,4-10 3 15,1-8 2-15,3-11 4 16,0-7-9-16,1-16-3 15,-1-14-4-15,0-11-3 16,5-3-6-16,-1 3-1 16,5 7-4-16,-1 8 0 15,1 7 1-15,-9 15 4 0,1-1 1 16,3 12 3-16,1 12 1 16,-1 2 1-16,-4 5-3 15,1 3 0-15,-1 4 2 16,-4-8 2-16,0-3-2 15,-4 7 0-15,5 1 3 16,-5-9 3-16,4-10-2 16,0-8 0-16,0 1-1 15,4-16 1-15,9-14-2 16,0 0-1-16,3 3-2 16,1 12-1-16,-4 3-1 15,0 7 0-15,-5 12 3 0,-4 7 0 16,1 8 1-16,-5 3 0 15,0 7 0-15,0 5 2 16,0-5-3-16,0 1 0 16,1-8 3-16,-1-3 3 15,4-12-75 1,5-7-63-16,3-26 39 16</inkml:trace>
  <inkml:trace contextRef="#ctx0" brushRef="#br0" timeOffset="269">591 85 196 0,'-33'48'74'16,"20"-18"-40"-16,-4 14-24 0,17-25 20 0,0 18-12 16,5 0 0-16,7 0-4 15,5-4-1-15,4-7-7 16,3-8 7-16,10-7 6 0,3-11-4 15,1-11 0-15,-1-18-5 16,-4-5-1-16,-8-3-3 16,-12-3-1-16,-13-1-3 15,-8 0 1-15,-13 8-35 16,-4 4-13-16,-4-1-49 16,-1 12-57-1,10 10 43-15</inkml:trace>
  <inkml:trace contextRef="#ctx0" brushRef="#br0" timeOffset="582">1061 15 184 0,'4'18'71'0,"-8"1"-38"0,-4 22-39 0,8-19 12 15,-5 11-2-15,5 15 2 16,0 0 4-16,0-3 4 15,5-8-8-15,3-4 6 0,0-7 1 16,5-8 11-16,3-7 7 16,1-11-3-16,4-14-2 15,4-12-10-15,0-15-3 0,0-7-7 16,4-4-4-16,-8 8-1 16,-5 7 1-16,1 3-12 15,-5 9-3-15,-3 2-34 16,-1 9-12-16,-4 3-11 15,0 3-5-15,1 4-7 16</inkml:trace>
  <inkml:trace contextRef="#ctx0" brushRef="#br0" timeOffset="869">1373 148 168 0,'4'52'63'0,"9"-23"-34"0,3 12-21 16,-7-22 18-16,7 3 2 15,1-4 3-15,4-3-5 16,4-4-4-16,0-11-12 0,4-7-4 0,-4-12 0 15,-5-7-1-15,-3-7 0 16,-9-8-8-16,-8-3 0 16,-4 7-12-16,-8 4-6 15,-9 7 9-15,-4 11 4 16,-4 4 3-16,0 11 4 16,0 11 11-16,8 15 6 15,4 15 5-15,5 14 2 16,12 12-4-16,8-1-1 15,9-7-4-15,8-7-1 16,4-11-3-16,12-4 1 16,9-11-2-16,13-8 2 15,3-3-81-15,5-19-34 16,-4-10-26-16</inkml:trace>
</inkml:ink>
</file>

<file path=ppt/ink/ink9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26.91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28 750 144 0,'-8'-18'55'0,"8"18"-30"15,-4 4-23-15,4 3 14 0,-5 8-4 16,5 11 1-16,0 14-7 16,0 8-4-16,0 4-1 15,0 4 1-15,0-4 1 0,0-1 3 16,0 5 1-16,5-8-3 16,-1-7-1-16,0-12 19 15,4-10 9-15,5-12 0 16,3-14 2-16,5-12-17 15,4-10-7-15,4-20-5 0,0-21-1 16,0-4-4-16,1 0-2 16,-1 11-18-16,-4 12-9 15,0 10-33-15,-5 11-12 16,-3 16-16 0</inkml:trace>
  <inkml:trace contextRef="#ctx0" brushRef="#br0" timeOffset="299">490 1168 204 0,'16'11'77'0,"1"-7"-42"0,8 0-21 0,-12-8 20 0,3-3-15 16,9-15-5-16,0-4-9 16,0-11-2-16,-4-19-1 15,-9-3-26-15,-7-4-11 0,-10 8-29 16,-3 10-23-1,-9 16 33-15,1 14 51 16,-5 15 28-16,0 15 15 16,0 18 6-16,1 8-10 15,3 3-4-15,9 8-12 16,3-4-5-16,10-4-8 16,7-3-3-16,9-8 0 0,12-3 2 15,9-8 1-15,8-7-28 16,0-8-10-16,0 1-69 15</inkml:trace>
  <inkml:trace contextRef="#ctx0" brushRef="#br0" timeOffset="583">1164 821 192 0,'-29'-8'71'0,"12"12"-38"0,-20 22-34 0,20-8 12 15,-4 5 1-15,-4 6 3 16,0 8 0-16,4 4 1 16,5 3-8-16,3-3-3 0,5 0 1 15,8-4 1-15,4-4 1 16,9-4 7-16,7-10 4 0,10-12-3 16,3-14 1-16,4-12-8 15,1-10-1-15,-1-16-2 16,1-29-1-16,-1-22-34 15,-4-4-13-15,-4-10-47 16,-8-20-59 0,-4 12 42-16</inkml:trace>
  <inkml:trace contextRef="#ctx0" brushRef="#br0" timeOffset="733">1372 59 184 0,'-13'41'71'0,"9"-4"-38"0,-4 29-25 15,4-25 18-15,0 7-6 16,-1 11 0-16,1 4-7 15,0 22 0-15,0 19-8 16,0 3-1-16,0-4 0 0,-1-14 2 16,1-11 1-16,4-12-19 0,0-10-6 15,0-19-93 1</inkml:trace>
  <inkml:trace contextRef="#ctx0" brushRef="#br0" timeOffset="1140">1501 673 224 0,'8'18'85'0,"-4"1"-46"0,-4 18-37 0,0-19 17 16,0 23-8-16,-4 7-1 0,0 0-2 16,4 4 2-16,0-4-5 15,4-4-1-15,0-7 0 0,5-7 4 16,-1-8 5-16,4-7-1 15,1-8 3-15,4-7-6 16,3-3-3-16,1-16-3 16,4-11 0-16,0-10-13 15,0-16-3-15,-4 1-12 16,-9 3-2-16,1 11 6 16,-5 12 2-16,-8 10 9 15,-4 16 4-15,-4 10 1 16,-1 19 1-16,1 11 5 15,0 7 3-15,3 4 5 16,5-3 2-16,5-8 3 0,3-4 2 16,4-7-3-16,9-8 0 15,0-3-5-15,0-7 0 16,0-8-43-16,-1-12-18 16,5-6-59-1</inkml:trace>
  <inkml:trace contextRef="#ctx0" brushRef="#br0" timeOffset="1696">1971 887 192 0,'-4'71'74'0,"4"-42"-40"0,-9 12-38 0,9-19 13 16,-4 4-7-16,0-4 1 15,0-3 0-15,4-5 3 16,0-3-3-16,4-3 9 0,4-8 7 15,5-19-6-15,8-10-2 16,0-23-9-16,3-7-3 16,6-4-5-16,-5 7 1 15,0 12-2-15,-5 15 2 16,1 10 1-16,0 15 2 16,-9 12-1-16,1 14 1 15,-1 11 2-15,-3 4 0 16,3 4 0-16,1 0 2 0,-1-1-32 15,5-3-14-15,-1 0-42 16</inkml:trace>
  <inkml:trace contextRef="#ctx0" brushRef="#br0" timeOffset="2115">2682 872 160 0,'21'-88'63'0,"-25"58"-34"0,-4-11-27 16,-1 30 14-16,-7 4-12 15,-13 7-2-15,-1 7 2 16,-7 12 5-16,0 14-5 16,-1 12 0-16,5 3 0 0,4 3 4 15,8 1 5-15,8-4-1 0,9-7 1 16,8-8 6-16,9-3 2 16,8-12 7-16,4-7 3 15,8-14-9-15,9-16-2 16,3-14-10-16,5-30-4 15,-4-18-3-15,-4-4-3 16,-5-19-17-16,0-29-6 16,-3-4-18-16,-9 15-4 15,-4 15 17-15,-5 22 9 16,-8 18 12-16,1 19 4 16,-5 19 7-16,-4 14 2 15,-4 15 9-15,-5 22 2 0,1 22-4 16,0 27 0-1,0 14-8-15,-1 0-1 0,5 18 2 16,0 16 1-16,8-8-1 16,4-4-1-16,5-18-30 15,3-16-10-15,5-17-76 16</inkml:trace>
  <inkml:trace contextRef="#ctx0" brushRef="#br0" timeOffset="2821">3261 713 212 0,'8'-70'79'0,"-12"55"-42"0,-9 1-26 16,5 10 21-16,-5 4-6 0,-3 0-1 15,-5 7-5 1,-8 12 0-16,0 7-11 0,4 7-1 0,-4 8 2 16,4 7-2-16,8 0 3 15,5-4-4-15,3-3-2 16,9-8 0-16,4-3-1 15,9-12 2-15,8-3 3 16,4-11-4-16,8-12-1 16,0-6 0-16,5-20 2 15,-5-10-21-15,-4-12-7 16,-4 5-13-16,-8 6-6 16,-9 8 4-16,-4 11 3 15,-4 8 14-15,-4 7 7 16,-4 14 11-16,-1 16 6 0,1 7 11 15,4 11 8-15,0 7-1 16,4 1-1-16,4-1-9 16,4-3-3-16,5-4-3 15,3-8-1-15,1-7 1 16,0-7 1-16,3-7-1 16,1-12-1-16,0-11-3 15,4-14 1-15,-4-12-4 16,0-7-2-16,-5 0-7 15,-3 7-2-15,-1 11 2 16,-3 8 4-16,-1 7-2 16,0 15 3-16,-8 8 1 15,0 7-1-15,0 14 4 16,-4 5 0-16,0 2 3 0,0 1 1 16,0-3 1-16,4-5 0 15,0-6 0-15,0-9 0 16,4-6 2-16,4-8 1 15,0-15-3-15,9-15-1 16,4-10-1-16,4-1 1 16,0 8-4-16,-4 7 0 15,-1 15-4-15,-3 7 1 16,-5 15 0-16,1 15 2 16,-1 4 1-16,-3-1 3 15,-1 1-1-15,0-4-1 16,1 0 1-16,-1-8-1 0,0-7-31 15,5-11-14-15,-1-11-72 16</inkml:trace>
  <inkml:trace contextRef="#ctx0" brushRef="#br0" timeOffset="3034">4138 381 208 0,'0'51'77'0,"0"-14"-42"0,9 4-19 16,-9-19 22-16,4 15-11 16,0 15-3-16,0 18-12 15,0 1-3-15,1-5-5 16,-5-3-1-16,0-8 3 0,0-10-41 0,-9-12-15 16,-12-18-66-1</inkml:trace>
  <inkml:trace contextRef="#ctx0" brushRef="#br0" timeOffset="3165">3652 606 304 0,'29'-7'115'0,"12"7"-62"0,30-11-49 0,-21 7 24 16,21-3-16-16,16-1-2 15,9 5-4-15,8-5-1 16,4-3-151-16,-4 4-67 15</inkml:trace>
</inkml:ink>
</file>

<file path=ppt/ink/ink9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30.6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127 0 172 0,'-50'0'66'0,"29"14"-36"0,1 16-24 0,11-8 17 15,-3 12-3-15,3 6 0 16,5 5-4-16,8 3-2 0,5-4-8 16,12-11 11-16,20-7 9 0,13-11-3 15,0-11 1-15,0-8-9 16,-8-7-4-16,-12-11-4 16,-14-12-2-16,-16-6-6 15,-12-8 1-15,-13 0-35 16,-8 3-15-16,-4 8-5 15,4 8 0-15,8 10-42 16</inkml:trace>
</inkml:ink>
</file>

<file path=ppt/ink/ink9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30.89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50 431 180 0,'-4'111'68'0,"4"-60"-36"0,4 31-31 0,-4-49 16 16,4 23-9-16,1 32-2 16,-1 16-1-16,0-4-1 15,-4-4-2-15,0 4-2 0,0-4 1 16,0 4-1-16,0-19 2 15,0-14 1-15,-4-23 3 16,0-33-1-16,-5-15 2 0,-3-25-28 16,-9-19-13-16,4-15-56 15</inkml:trace>
  <inkml:trace contextRef="#ctx0" brushRef="#br0" timeOffset="181">179 349 204 0,'75'-40'77'0,"-46"40"-42"0,0 7-41 16,-16 4 14-16,-1 4 4 16,-3 7 4-16,-5 19-1 15,-4 3 1-15,-9 4-9 16,-7 0-2-16,-5 4-1 0,-4-7 0 16,0-9 0-16,0-6-68 15,4-4-29-15,9-4 0 16</inkml:trace>
  <inkml:trace contextRef="#ctx0" brushRef="#br0" timeOffset="1111">362 664 208 0,'38'-4'79'0,"-26"11"-42"0,17-3-19 0,-12 0 25 16,4-8-13-16,0-3-3 15,4-4-13-15,4-4-4 16,0-22-6-16,0 0-3 0,-4-4 0 15,-8-7-6-15,-9 4-1 16,-8 3-30-16,-8 11-14 16,-9 12 19-16,-4 11 9 15,-4 10 15-15,0 12 4 16,0 15 14-16,4 10 5 0,5 5 5 16,7 3 4-16,5 4-4 15,8-8-3-15,9-7 1 16,12-4 0-16,4-7 3 15,8-7 3-15,13-8-9 16,9-8-2-16,-5-14-6 16,0-7-3-16,-4-12 0 15,-5-18-1-15,-7-7-9 16,-5-5-4-16,-8 5-15 16,-4 11-7-16,-9 10 9 15,-3 20 7-15,-1 14 5 16,-4 14 4-16,-4 23 2 15,0 11-1-15,-4 8 4 0,0-1 0 16,-4-3 1-16,-1 0 0 16,5-4 8-16,0-7 5 15,0-8 9-15,0-11 4 16,-1-11 1-16,10-11 1 16,3-11-13-16,0-4-4 15,1-14-7-15,3-16-3 16,1-6-22-16,-1-1-9 15,1 11-18-15,3 8-8 16,1 14 4-16,4 8 2 16,8 4 3-16,8 11 3 0,1-8 19 15,3 0 12-15,5-3 9 16,0-8 3-16,-1 0 23 16,-7-3 12-16,-9-1-11 15,-8 1-4-15,-9-1-10 16,-12 4-4-16,-12 12 4 15,-13 10 2-15,-8 15 7 16,-9 15 3-16,0 8 1 16,5 3 1-16,4 0-7 15,8-7-1-15,8-5-5 16,9-6 1-16,8-4 3 16,12-8 1-16,13-6-4 15,13-9 1-15,3-14-7 0,5-7-1 16,-4-8-29-16,-5-4-12 15,-8-10-13-15,0-1-2 16,-8 15 15-16,-4 11 9 16,-5 23 19-1,-3 10 21-15,-1 8 10 16,0 4 1-16,1-5-2 16,3 1-7-16,0-4-4 15,5 1-1-15,0-9-1 16,4-2 0-16,-5-9 0 15,5-3-4-15,0-11-3 16,-5-15-42-16,1-14-18 16,4-27-45-1</inkml:trace>
  <inkml:trace contextRef="#ctx0" brushRef="#br0" timeOffset="1291">1964 24 200 0,'-8'33'74'0,"8"4"-40"0,0 4-27 15,0-19 20-15,0 19-7 16,0 14 0-16,4 27-9 16,0-1-2-16,4 0-5 15,1-10 4-15,-1-9 2 0,0-6-8 16,1-12 0-16,-5-10-42 16,-4-16-15-16</inkml:trace>
  <inkml:trace contextRef="#ctx0" brushRef="#br0" timeOffset="1476">1723 305 232 0,'29'0'88'0,"-4"-4"-48"0,29-3-40 0,-25-1 18 16,21 1-8-16,12-4 0 15,9 0-6-15,0 0-1 16,0 0-1-16,-5 3-6 0,-4 1-2 15,-7 3-55-15,-10 1-21 16,-11 6-10 0</inkml:trace>
  <inkml:trace contextRef="#ctx0" brushRef="#br0" timeOffset="1611">2476 593 208 0,'0'56'79'0,"4"-34"-42"16,0 15-43-16,0-22 12 0,5 0-6 15,-1-4 2-15,0 0-19 16,-4-4-6-16,1-7-61 16,-10-7-27-16</inkml:trace>
  <inkml:trace contextRef="#ctx0" brushRef="#br0" timeOffset="2567">2355 2 196 0,'21'-8'74'0,"-4"12"-40"0,12-4-33 0,-9 4 14 16,10-1-6-16,7 1 0 15,9 4-5-15,4 3-3 16,0 11 0-16,-5 4-1 0,-11 0 2 16,-9 7 12-16,-9 11 8 15,-7 8 0-15,-9 11-1 16,-5 3-5-16,1-6-2 15,4-5-4-15,4-11-1 16,5-10 1-16,3-8 4 16,5-8-4-16,4-10 2 15,-1-8-3-15,1-12 0 16,-4-21-5-16,-5-8-3 0,-3-10-18 16,-13 3-6-16,-5 3 0 15,1 8 3-15,0 4 10 16,-1 3 3-16,5 8 2 15,4 7 4-15,13 1 0 16,3 3 1-16,13-1-3 16,5 5 0-16,7 3 2 15,1 8 2-15,-5 3-2 16,-3 8 0-16,-9 7-1 16,-9 12 0-16,-3 6 0 15,-9 16 0-15,-8-1 2 16,-5-7 0-16,1-3 0 15,0-8 2-15,-1-4 12 16,5-14 6-16,4-8 1 0,9-11-1 16,3-8-8-16,5-25-3 15,3-8-5-15,10-11-1 16,3-3-1-16,4 7-2 16,-3 11-2-16,-5 11-1 15,-8 8-5-15,-1 6 0 16,-11 20 4-16,-5 7 2 15,-4 7 2-15,0 11 0 16,4 12 0-16,0-1 2 16,9-3-1-16,3-4-1 15,5-4-30-15,12-11-13 16,9-7-5-16,4-11 2 0,12-8-2 16,13-18 3-16,8-15 18 15,0-8 9-15,-8-3 22 16,-9 0 11-16,-12 7 25 15,-17 4 9-15,-12 12-10 16,-13 2-3-16,-12 9-12 16,-17 3-5-16,-4 7-9 15,-4 4-2-15,0 7-2 16,8 8 1-16,9 3-4 16,12 8 0-16,12-3 1 15,13 2 0-15,9 16 0 16,-1-4 2-16,0-4 1 15,0 4 1-15,1 0 2 16,-5-3 1-16,-8-5-1 0,-9 1 1 16,-8-4 0-16,-8-4 1 15,-13 0-2-15,-12-7 1 16,-16-4-4-16,-18 0-2 16,-8-7-2-16,1-8-3 15,3-7-87-15,9-8-39 16,8-10-14-1</inkml:trace>
</inkml:ink>
</file>

<file path=ppt/ink/ink9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36.86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50 385 176 0,'-4'-4'68'0,"-8"8"-36"0,3 11-29 16,9 0 17-16,-4 3-6 16,0 8 0-16,0 15-2 15,4 3 0-15,0 4-6 16,0-4-4-16,0-3-1 0,0-4 1 16,4-7 1-16,-4-8 3 15,4-11 1-15,-4-11-12 0,4-7-4 16,-4-12-91-1,0-14-42-15,0-15 69 16</inkml:trace>
  <inkml:trace contextRef="#ctx0" brushRef="#br0" timeOffset="427">0 41 140 0,'0'-26'55'0,"4"11"-30"0,5 23-23 0,-1-8 12 15,9 7-7-15,3 1-2 16,5 3-2-16,9 0 0 15,3 4-2-15,1 3 2 0,-1 4 0 0,1 0-8 16,-5 8-4 0,-4 0 2-16,-4-5 4 0,-8 1 0 15,-1 8-1-15,-8 6 5 16,-3 5 3-16,-5 14-3 16,0 0-3-16,-5-3 12 15,1-8 7-15,0-8-2 16,4-14 2-16,0-7 1 15,4-12 3-15,5-18-11 16,3-15-3-16,5-11-5 16,8-11 1-16,4 0-4 15,4 4 0-15,-4 7 1 16,0 3 0-16,0 16 2 16,-8 3 1-16,0 11 5 15,-4 8 3-15,-1 11 0 0,-3 11 1 16,-5 11 2-16,-4 14 2 15,-4 1-7-15,5 0-1 16,-5-4-2-16,4-11 1 16,4-7 0-16,0-8 1 15,1-11-13-15,-1-15-4 16,4-7-119 0</inkml:trace>
</inkml:ink>
</file>

<file path=ppt/ink/ink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1.64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19 25 160 0,'-19'-8'63'0,"38"8"-34"0,-6-4-23 16,1 4 17-16,0 0-5 15,8-5-1-15,10 1-3 16,9 4-1-16,5 0-7 15,-1 0-4-15,-4 0 1 0,-4 0 0 0,-10 0 1 16,-4 0-33-16,-10 0-13 16,-3 4-50-1</inkml:trace>
</inkml:ink>
</file>

<file path=ppt/ink/ink9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39.49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650 62 168 0,'-33'-45'66'0,"0"34"-36"0,-21 4-35 0,16 14 10 0,-16 8-5 16,-4 22 0-16,-9 11 17 15,1 7 9-15,-1 5-13 16,9 10 4-16,8 11 1 0,13 23-8 15,7 3-1-15,26-15 6 16,13-14 2-16,16-15 7 16,12-15 5-16,17-15-3 15,21-18 2-15,8-15-7 16,9-22-1-16,-1-30-11 16,-3-18-3-16,-18-4 0 15,-16-4 3-15,-16-3-2 16,-22-8-2-16,-16 4-49 15,-12 11-22-15,-13 15-38 16,-8 15-15-16,-13 14 15 16</inkml:trace>
</inkml:ink>
</file>

<file path=ppt/ink/ink9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39.66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0 208 0,'58'33'79'0,"-25"-3"-42"0,4 14-37 0,-16-22 18 16,8 8-10-16,5 7-2 16,3 0 1-16,9-4 0 15,0-7-3-15,-5-7-14 0,1-12-5 16,4-7-86-16</inkml:trace>
</inkml:ink>
</file>

<file path=ppt/ink/ink9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39.89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108 0 168 0,'-12'48'66'0,"3"0"-36"0,-3 22-15 16,8-33 20-16,0 4-8 15,-5 14-3-15,1 19-12 16,-4 19-5-16,3 7-4 15,1-8 0-15,4-11 2 0,0-7 0 16,4-11 0-16,0-11-1 0,0-15 0 16,-5-15-7-16,5-22-2 15,-4-7-49-15,0-19-21 16</inkml:trace>
  <inkml:trace contextRef="#ctx0" brushRef="#br0" timeOffset="330">146 111 196 0,'62'-19'74'0,"-12"8"-40"0,29 26-18 0,-37-4 22 16,3 4-18-16,-3 3-6 15,-9 8-8-15,-8 0-3 16,-12 4-1-16,-17 3 1 0,-21-4 2 16,-17 5-2-16,-8 3-2 15,-8 3 0-15,0-3 1 0,-1-3-1 16,1-5-1-16,8-3 1 15,13-4-1-15,12-3-3 16,12 7 0-16,13 7 6 16,17 0 5-16,12 1 7 15,13-5 5-15,8 1 1 16,8-1 2-16,4-3-9 16,-4 0-3-16,-8-7-6 15,-8-5-2-15,-9-3 3 16,-8-3 3-16,-12-12-53 15,-9-7-22-15,-17-7-73 16</inkml:trace>
</inkml:ink>
</file>

<file path=ppt/ink/ink9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0.80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238 776 184 0,'25'-52'71'0,"-17"16"-38"0,0-13-32 16,-8 27 14-16,0-4-8 0,-8 0-2 16,-9 1-2-16,-12 2-3 15,-4 12 1-15,0 8-6 0,-1 10 1 16,5 11 4-16,0 19 2 16,4 15 4-16,4 4 3 15,5-1 2-15,12-3 3 16,8-8 6-16,12-7 4 15,13-14 1-15,9-12 2 16,8-15-13-16,-1-18-5 16,1-26-2-16,4-12 0 15,-4-10-12-15,0-4-4 16,-5-22-29-16,-3-19-13 16,-9-7-22-16,-4 19-7 15,-9 22 36 1</inkml:trace>
  <inkml:trace contextRef="#ctx0" brushRef="#br0" timeOffset="135">529 0 193 0,'0'-11'45'0,"-4"22"-14"16,0 29-6-16,-5 20-13 16,1 6-4-16,0 1-4 15,-1 10-1-15,5 5 3 0,4 10 1 16,0-3 1-16,4-15-37 16,5-11-16-16,-1-12-41 15</inkml:trace>
  <inkml:trace contextRef="#ctx0" brushRef="#br0" timeOffset="451">637 647 196 0,'8'-4'74'0,"9"4"-40"0,12-11-22 0,-8 7 19 16,12-7-12-16,5-4-1 15,3-3-10-15,1-4-3 16,-5-4-3-16,1-4 1 0,-9 4 2 15,-8-3-2-15,-9-1 0 16,-12 4-19-16,-8 8-7 16,-5 7 12-16,-7 7 5 15,-5 11 0-15,-5 8 0 16,6 4 3-16,-1 14 1 16,8 11 10-16,9 16 7 15,12 2-1-15,8-2 0 0,9-9-4 16,8-6-1-16,4-8-3 15,5-11 1-15,3-12-55 16,-3-10-24-16,16-8-30 16</inkml:trace>
</inkml:ink>
</file>

<file path=ppt/ink/ink9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1.4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300 96 184 0,'-9'-11'68'0,"-3"22"-36"0,-13-4-26 16,13 4 17-16,-9 4-1 16,-8 3 2-16,-9 8-5 0,1 11-1 15,-1 11-10 1,5 26 1-16,8-7 4 0,8-4-5 0,13-8 0 16,8-3 0-16,13-11 2 15,12-12-3-15,4-10 1 16,5-12-78-16,8-7-34 15,4-7-8 1</inkml:trace>
  <inkml:trace contextRef="#ctx0" brushRef="#br0" timeOffset="266">616 251 212 0,'-54'26'82'0,"33"0"-44"0,-12 22-33 0,16-26 19 0,1 19-4 15,-1 7 0-15,9-4 1 16,3-3 1-16,5-4-12 16,17-8 5-16,4-6 5 0,8-9-5 15,8-10 2-15,5-11-10 16,0-4-2-16,-5-23-1 16,-8-3 0-16,-4-11-2 15,-12-3-2-15,-9 2-39 16,-8 9-16-16,-9 6 0 15,-8 5 5-15,-4 3-6 16,5 8-2-16,-1 3-20 16</inkml:trace>
  <inkml:trace contextRef="#ctx0" brushRef="#br0" timeOffset="793">953 329 188 0,'0'40'71'0,"0"-40"-38"0,0 67-30 0,-4-37 20 16,4-5-15-16,-4 12 5 16,4 4-8-16,-4-4 15 15,-1-4-11-15,1-7 18 16,4 0-15-16,0-15 7 15,9-3-11-15,-5-20 0 16,8-2-5-16,5-27 0 16,-1 4-1-16,5-26-8 15,0 8 3-15,0-1-5 16,8 12 4-16,-12 7-2 16,-1 11 3-16,-7 4-5 15,3 11 5-15,-12 11-1 16,4 11 2-16,-8 11 0 15,4 4 0-15,-4 3 6 16,8 5-2-16,-4-1 15 16,8-3-10-16,1-12 10 15,-1-7-9-15,9-15-2 0,-1-3-4 16,9-11-2-16,0-1 1 0,0-7-4 16,4 8 2-16,-8-1-8 15,0 12 5-15,-4 7-3 16,-1 7 4-16,-7 8 2 15,3 4 1-15,-4 3-5 16,1 4 3-16,-5-1-54 16,4-2 31-16,-4-9-103 15,5-2 72-15</inkml:trace>
  <inkml:trace contextRef="#ctx0" brushRef="#br0" timeOffset="1062">1698 0 168 0,'4'7'66'0,"-4"-7"-36"0,0 33-20 0,0-14 24 16,0-1-20-16,-4 19 7 16,0 8-13-16,-5 29 4 15,1 11-7-15,-9 26 2 16,5-4-4-16,-5 30 3 15,5-12-4-15,-5 8 4 16,9-10-4-16,-1-16 4 16,5-15-4-16,0-14 6 15,4-19-5-15,-4-26-27 16,8-11 12-16,-8-29-112 16,0-8 69-16</inkml:trace>
</inkml:ink>
</file>

<file path=ppt/ink/ink9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2.7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47 172 0,'21'-40'66'0,"-21"40"-36"0,41-8-24 0,-20 8 28 15,4 4-20-15,13 0 13 16,-1 3-16-16,9 4 10 16,0 7-12-16,-1 5 2 15,-3 3-7-15,-21 7 2 16,-9 0-3-16,-24 12 3 15,-1 6-4-15,-20-3-21 16,0-3 11-16,0-5-114 16,8-3 67-16</inkml:trace>
</inkml:ink>
</file>

<file path=ppt/ink/ink9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3.0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165 33 212 0,'-4'-19'82'0,"4"19"-44"0,-33 23-47 16,12-9 23-1,8 5-10-15,-16 14 15 16,8 8-10-16,-4 3 18 16,13 1-15-16,4 3 7 0,12-11 0 0,8-8 3 15,9-10-3-15,12-8-2 16,1-11-9-16,3-22-3 0,-4-4 1 15,-4-8-3-15,-8-6-2 16,-8-5-14-16,-9 5-4 16,0 3-26-16,4 0-11 15,5 3-26 1,8 1-56-16,4 4 31 16</inkml:trace>
</inkml:ink>
</file>

<file path=ppt/ink/ink9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3.2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92 1 208 0,'49'-4'79'0,"-49"4"-42"0,13 7-37 0,-5-3 18 16,-16 4-12-16,-5 3-1 0,-12 7-3 16,-8 1 1-16,4-1-2 15,4-3-1-15,4 3 3 0,13 1 0 16,12-1 1-16,13 1 0 16,4-4 0-16,-1-4-2 15,18 7-2-15,-5 1-2 16,5 7 1-16,-5-8 1 15,-12 4 0-15,-5-3-5 16,-20 10 1-16,0-3 6 16,-21-4 6-16,-17 4-2 15,5-7-1-15,4-4-20 16,8-15-10-16,8-12-78 16</inkml:trace>
</inkml:ink>
</file>

<file path=ppt/ink/ink9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3.4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25 340 192 0,'0'45'71'0,"0"-45"-38"0,-8 48-28 0,8-41 17 16,-4 23-12-16,0-4-3 15,-1 7 0-15,1-4 0 16,4 1-3-16,0-8-1 0,0-3 3 15,0-4-41-15,0-15-18 16,0 0-37 0</inkml:trace>
  <inkml:trace contextRef="#ctx0" brushRef="#br0" timeOffset="133">34 0 176 0,'-9'11'68'0,"9"-11"-36"0,25 15-35 15,-21-11 13-15,9 7-47 16,-5-4-19-16,5 4-12 16,-5 0-2-16</inkml:trace>
  <inkml:trace contextRef="#ctx0" brushRef="#br0" timeOffset="331">487 19 200 0,'21'-4'74'0,"-21"4"-40"0,12 18-31 0,-12-14 17 15,9 11-6-15,-5-4 0 16,0 11-6-16,-4-3-3 16,0 14-2-16,0-7-3 0,0 22 1 15,0-7 1-15,-4 18 1 16,0-4-15-16,-5-3-4 16,9-8-34-16,-4-7-13 15,0-3-20 1</inkml:trace>
  <inkml:trace contextRef="#ctx0" brushRef="#br0" timeOffset="495">208 266 200 0,'21'-11'77'0,"-21"11"-42"0,79 4-28 0,-66 0 18 0,28-1-11 15,-7 1-3-15,20 0-6 16,-9-1-2-16,22-3-1 15,-13 0-10-15,4 0-5 0,-12 0-88 16</inkml:trace>
  <inkml:trace contextRef="#ctx0" brushRef="#br0" timeOffset="664">903 399 148 0,'-17'37'55'0,"17"-37"-30"0,0 67-12 0,0-56 17 15,0 11-15-15,0-3-3 16,0 10-8-16,0-3-3 16,0 0 0-16,0-4-6 0,0-7-1 15,0-4-77 1</inkml:trace>
</inkml:ink>
</file>

<file path=ppt/ink/ink9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4.8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98 184 0,'-4'-56'71'0,"4"56"-38"0,4-29-28 0,-4 25 17 16,17 0-14-16,-5 1-4 0,5 3-3 15,-5 0 1-15,13 7-1 16,-8 0 2-16,20 5 0 0,-12-1-21 16,4 3-8-16,-8 1 4 15,4 0 3-15,-4-4 11 16,-9 4 7-16,-3 0-1 15,-9 7 1-15,0-4 1 16,-9 16 0-16,9-5 15 16,0 23 7-16,0-11-4 15,13 3-3-15,4-7-2 16,-5-4-1-16,5-3 0 16,3-8 0-16,1-3-6 15,-8-12-4-15,8 0 1 16,-13-21 2-16,4 2-2 15,1-17-2-15,-9 3-18 0,8-11-6 16,-12 4 0-16,13 3 3 16,-9 4 10-16,4 4 3 15,-3 4 2-15,7-1 4 16,5 8 0-16,-5 0 3 16,5 4 5-16,-5-1 6 15,1 4-5-15,12 4-2 16,-9 0-6-16,1 0 0 15,4 0 0-15,-5 4 0 16,1 0 0-16,0 0 2 16,-5-1-1-16,1 8-1 15,-1-3 5-15,-8 6 4 16,9 5-5-16,-9 3 0 0,-4-3-2 16,0 14-2-16,0-3 3 15,-4 3 0-15,0-4 5 16,-5-3 3-16,9-4 9 15,0-3 7-15,0-4-5 16,9-8-3-16,-5 1-7 16,12-12 0-16,-3 0-5 15,4-14-2-15,8 3-2 16,4 0-3-16,-4 0-2 16,0 4 1-16,-5 4-1 15,-3 3 0-15,-4 0 2 16,-1 19 2-16,-4-4-1 15,-8 8 2-15,0-4-106 16,-4 7-77-16,0-4 62 16</inkml:trace>
</inkml:ink>
</file>

<file path=ppt/ink/ink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1.781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18 0 176 0,'-13'48'66'0,"13"-15"-36"0,-5 31-33 0,5-35 13 16,0 3-5-16,5 9 2 15,4-1-86-15,0-4-35 16</inkml:trace>
</inkml:ink>
</file>

<file path=ppt/ink/ink9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4.9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 7 360 0,'25'4'134'0,"-33"-8"-72"0,-9-10-224 0,5 21-49 16</inkml:trace>
</inkml:ink>
</file>

<file path=ppt/ink/ink9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6.26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692 104 212 0,'0'-63'79'0,"-13"48"-42"0,-20 1-37 0,8 10 16 16,-12 0-11-16,-17 8-3 16,-13 11-4-16,-8 18 1 15,-8 19 1-15,0 25 2 0,8 5 1 16,12-1 5-16,18 8 3 16,15 18-4-16,22 8 1 15,21-12-3-15,16-7 0 0,12-22 10 16,13-18 5-16,13-19-6 15,0-19-3-15,3-14-2 16,-3-19 1-16,-9-18-38 16,-16-11-16-16,-17-1-79 15</inkml:trace>
  <inkml:trace contextRef="#ctx0" brushRef="#br0" timeOffset="255">197 618 200 0,'0'4'77'0,"12"0"-42"0,17-4-26 16,-12 0 19-16,8-4-14 0,12 0-3 16,9-3-5-16,12-4-1 15,5 3-3-15,-5 1-2 0,-8 7 1 16,-4 0-1-16,-9 7 0 16,-4 8 0-16,-8 15 2 15,-8 10-1-15,-5 23-1 16,-3 0-2-16,-1 4 1 15,-4-12 3-15,0-7 1 16,5-7 1-16,-1-12 0 16,0-10-24-16,9-19-12 15,-4-8-71 1</inkml:trace>
  <inkml:trace contextRef="#ctx0" brushRef="#br0" timeOffset="408">1058 651 160 0,'4'19'63'0,"-4"-1"-34"0,-4 16-21 16,0-16 16-16,0 4-14 16,-1 8-3-16,1 0-3 15,0-1 2-15,0-14-3 16,4-11-4-16,-4-8 0 0,0-7-85 16</inkml:trace>
  <inkml:trace contextRef="#ctx0" brushRef="#br0" timeOffset="737">979 193 140 0,'4'-4'55'0,"4"12"-30"0,5 10-23 0,-5-3 12 16,5 11-9-16,-1 3-1 16,5 5-2-16,-1-1 1 15,9 11-2-15,0 1-1 0,0-5 1 16,0 5-4-16,0 6 0 15,-4 1 2-15,0 0 0 16,-5 0-2-16,-3 0 2 16,-1-8 12-16,-3-15 5 15,3-29 16 1,1-7-15-16,-1-11-4 16,1-16-6-16,3-3-2 15,-3 4-3-15,3-8-2 0,-3 1 1 16,-1 3-1-1,1 3 0-15,-1 9 0 0,1 2-38 16,-1 5-16-16,-3 7-31 16</inkml:trace>
  <inkml:trace contextRef="#ctx0" brushRef="#br0" timeOffset="1126">1644 711 228 0,'5'3'88'0,"-1"1"-48"0,8-8-29 16,-3 4 23-16,3-3-9 0,5-9-2 16,4-2-11-16,3-1-3 15,1 0-5-15,-4 0-1 0,0-11 3 16,-8-3-3-16,-9-4-2 15,-8-1-36-15,-9 8-14 16,-4 12 5-16,1 10 3 16,-5 8 21-16,0 10 12 15,0 5 4-15,5 7 2 16,7 7 19-16,5 8 9 16,8 3-5-16,5 0 1 15,7 5-9-15,13-12 0 16,9-4-2-16,8-18 1 0,-1-8-4 15,5-11-3-15,-4-14-22 16,0-12-9-16,-4-3-22 16,-5-4-8-16,-8-7-36 15</inkml:trace>
</inkml:ink>
</file>

<file path=ppt/ink/ink9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7.6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46 0 176 0,'-8'37'66'0,"4"-15"-36"0,-5 15-18 15,5-18 21-15,0 11-8 16,0 7 0-16,0 7-10 16,0 8-2-16,-1-1-7 15,5-6 5-15,0-16 4 0,5-14 4 0,3-19 3 16,0-10-10-16,9-16-4 16,4-11-5-16,4-3-3 15,4-8-4-15,4 4 0 16,0 8-7-16,-4 10-3 15,-4 11 5-15,-4 12 3 16,-4 11 4-16,-5 7 1 16,-3 4-2-16,-1-1 0 15,0 9-23-15,5 3-10 16,-1-1-67 0,5 5-37-16</inkml:trace>
</inkml:ink>
</file>

<file path=ppt/ink/ink9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7.93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169 0 176 0,'-25'0'66'0,"4"15"-36"0,-16 11-22 16,24-15 16-16,-3 7-6 16,-5 4 0-16,0 1-8 15,8-1-2-15,13 4-4 16,9-4 2-16,12-4 0 0,8 1 6 15,8-4 5-15,9-1 0 16,-5 1 1-16,-3 0-3 16,-5 4 1-16,-12-1-5 15,-13 0-1-15,-16 5-4 16,-21-1-1-16,-17 0-23 0,-12 8-8 16,-9-4-106-1</inkml:trace>
</inkml:ink>
</file>

<file path=ppt/ink/ink9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48.5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75 130 148 0,'16'22'57'0,"-16"22"-30"0,0 34-32 0,-4-30 10 16,-4 11 1-16,-5 8 4 16,1 3 6-16,-1 11 2 15,1 1-9-15,-1 10-3 0,5-14 0 16,4-12 12-16,0-21 8 16,4-12 7-16,4-41 4 15,4-17-18 1,5-20-8-16,3-7-5 15,5-10-4-15,4-1-2 16,0 0-2-16,0 0-1 16,0 8-3-16,8 6 1 0,-4 12-43 15,1 12-18-15,-1 10-42 16</inkml:trace>
  <inkml:trace contextRef="#ctx0" brushRef="#br0" timeOffset="258">462 614 200 0,'-34'48'77'0,"22"-29"-42"0,-9 21-30 15,13-14 19-15,-1 7-6 16,5 1 1-16,8 3 3 16,5-8 3-16,3-10-13 0,13-8 4 15,0-15 2-15,8-18-4 0,5-4 0 16,-5-7-4-16,-4 3-1 15,-8-7-5-15,-13 0-1 16,-12 4-8-16,-8 3-2 16,-1 4-25-16,-3 4-11 15,-5 4-16-15,4 3-3 16,1 0-42 0</inkml:trace>
  <inkml:trace contextRef="#ctx0" brushRef="#br0" timeOffset="494">1044 59 156 0,'13'-7'57'0,"-13"11"-30"0,0 7-32 16,0 0 10-16,-5 7 12 16,-3 16 11-16,0 17-5 15,-1 16-4-15,5 11-10 16,0-5-2-16,0 1 3 0,0 4-4 15,4 0-1-15,0-1 0 16,4-10 1-16,0-8-3 16,-4-22-2-16,0-11-73 15,-4-15-64 1,0-22 38-16</inkml:trace>
  <inkml:trace contextRef="#ctx0" brushRef="#br0" timeOffset="632">828 514 244 0,'-4'-26'90'0,"8"23"-48"0,4-1-36 0,0 0 20 16,9 0-19-16,8 1-3 16,4-1-1-16,9 0 0 15,7 4-1-15,1-3-8 0,12 3-1 16,1 0-109 0</inkml:trace>
  <inkml:trace contextRef="#ctx0" brushRef="#br0" timeOffset="1019">1547 448 228 0,'-45'-15'88'0,"24"15"-48"16,-29 7-49-16,25 4 14 0,-12 4 6 16,-5 7 7-16,5 12-7 15,-1-1-1-15,9 4-6 16,8 0 2-16,9 0 3 0,8 0-1 15,8-4 1-15,12-11 1 16,13-7 4-16,9-11-4 16,8-8 0-16,-1-11-6 15,1 0-3-15,-4-3 0 16,-5-8 1-16,-3 0-12 16,-10 4-3-16,-3 7-1 15,-8 11-1-15,-5 12 8 16,-4 3 0-16,-4 7 2 15,4 8 5-15,1 8 2 16,-1-1 0-16,4 0-2 16,0 0 1-16,5-7 1 15,-1-11-12-15,1-7-6 16,3-20-35-16,1-10-17 16,0-7-27-1</inkml:trace>
  <inkml:trace contextRef="#ctx0" brushRef="#br0" timeOffset="1214">2088 0 216 0,'4'30'82'0,"-8"-8"-44"0,0 11-33 0,0-7 17 0,0 15-8 16,0 22 0-16,0 11-6 15,-1-4-3-15,1 4-2 16,0-4 2-16,0-3 1 0,0-5-9 15,0-10-5-15,-1-15-43 16,-3-18-18-16,-4-8-29 16</inkml:trace>
  <inkml:trace contextRef="#ctx0" brushRef="#br0" timeOffset="1383">1785 300 256 0,'25'0'96'0,"-5"0"-52"0,22 3-45 0,-13-3 18 16,9 0-10-16,7 0 1 16,5 0-5-16,4 0-2 15,0 0 0-15,0 0-43 0,-4-3-19 16,0-1-46 0</inkml:trace>
  <inkml:trace contextRef="#ctx0" brushRef="#br0" timeOffset="1577">2459 433 180 0,'-9'40'68'0,"9"-21"-36"0,0 14-18 0,0-18 20 0,0 7-8 16,0 4-3-16,0 0-11 16,0 0-3-16,0 3-5 15,0 1-1-15,0 0 1 0,-4-4-7 16,4-8-2-16,0-11-45 15,-8-10-16-15,4-5-31 16</inkml:trace>
  <inkml:trace contextRef="#ctx0" brushRef="#br0" timeOffset="1727">2400 52 204 0,'-4'0'77'0,"8"4"-42"0,9 7-39 0,-5-8 13 15,5 5-10-15,3-5 1 16,9 1-64-16,13 0-27 16,3 0 22-16,1-1 11 15</inkml:trace>
</inkml:ink>
</file>

<file path=ppt/ink/ink9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50.8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74 0 168 0,'-4'48'66'0,"-9"-8"-36"0,-8 38-18 0,13-45 19 16,0 8-5-16,-1 3 2 15,1 1-7-15,4-8-1 16,8-8-11-16,4-3 3 0,9-7 2 16,4-8-3-16,4-7 1 15,0-12-7-15,0-3-1 0,-9-7-2 16,-3-12 1-16,-9-11 0 16,-8-7 1-16,-5 4-16 15,-3 3-6-15,-5 4-7 16,5 8-2-16,3 3 10 15,1 7 7-15,8 1 2 16,8-1 1-16,9 8 1 16,8 0 2-16,8 0 2 15,5 4 1-15,3 7 1 16,5 7 0-16,4 8 2 16,-4 7 1-16,-9 26 7 15,-8 0 4-15,-12 4-1 16,-9 7 2-16,-8-7-4 0,-4-4-1 15,0-4 2-15,0-7 3 16,0-7 5-16,0-8 2 16,4-11 0-16,8-11 1 15,4-7-13-15,5-12-3 16,4-10-3-16,0-8 0 16,4-19-2-16,4 1-2 15,0-1-2-15,0 12 1 16,-4 7-4-16,0 15-1 15,0 11 0-15,-9 7 4 16,1 15-4-16,-4 15 2 16,-5 7 2-16,-4 8 1 15,-4 3 1-15,0 1 0 16,-4-5 0-16,0 1 0 0,0 0 2 16,4-8 3-16,0-3 0 15,0-8 0-15,0-7-58 16,0-8-27-16,0-7-54 15</inkml:trace>
</inkml:ink>
</file>

<file path=ppt/ink/ink9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25:51.02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34 504 0,'17'0'189'0,"4"18"-102"0,0-10-240 0,-21-8-32 15,-25-8 8-15,-4-44 17 16</inkml:trace>
</inkml:ink>
</file>

<file path=ppt/ink/ink9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24.9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100 15 152 0,'-58'-15'57'0,"41"15"-30"0,0 0-23 0,13 4 13 16,0 4-10-16,4-5-2 15,8 5 3-15,13-1 3 16,25 8-6-16,20 3-3 0,30 1 1 16,37-4 2-16,46-1 2 15,50-2 5-15,50-1 3 16,54-4 0-16,45-3 1 0,47-8-4 15,32 0-2-15,38 4 5 16,29 0 2-16,13 0-2 16,16 4-1-16,-8 0-4 15,0 3 1-15,-24 1-2 16,-10 3 2-16,-24 0-4 16,-42 0-2-16,-37 0 0 15,-38 0-1-15,-29 0 0 16,-62 0 0-16,-50-3-11 15,-54-1-5-15,-55-3-129 16</inkml:trace>
</inkml:ink>
</file>

<file path=ppt/ink/ink9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28.5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352 584 168 0,'41'-40'66'0,"-41"40"-36"0,21-63-15 0,-17 55 18 16,4-17-10-16,-3 2-3 15,-5-10-11-15,0 7-4 16,-13 8-3-16,1 3-4 0,-22 22-1 16,-32 30-1-16,20 0 3 0,4-7 0 15,-8 18 1-15,9-7 4 16,-1 29 5-16,9-7-1 15,8 26 1-15,4-16-5 16,17 5-1-16,0-11 8 16,16-12 4-16,26 12 2 15,-5-41 1-15,-4-4-3 16,21-30 1-16,21-32-7 16,-25-5-3-16,-9 5-1 15,5-19 1-15,8-34-3 16,-30 30-2-16,-3 8-5 0,-17-4 0 15,0 10-27-15,-21 9-11 16,5 7-12-16,-13 10-5 16,4 5-44-1</inkml:trace>
  <inkml:trace contextRef="#ctx0" brushRef="#br0" timeOffset="230">252 865 192 0,'8'45'71'0,"-8"-45"-38"0,8 44-30 0,-3-36 17 16,3 14-3-16,0-4 1 0,5 8-5 16,7 11 0-16,-3-15-8 15,-4 1-3-15,7-5-1 0,5 4-6 16,-4-11-1-16,-4-3-99 15,-1-8-43 1,-3-4 74-16</inkml:trace>
  <inkml:trace contextRef="#ctx0" brushRef="#br0" timeOffset="444">614 1065 152 0,'0'74'57'0,"0"-44"-30"0,-5 7-18 0,5-30 16 16,0 15-12-16,0 8-4 15,0-1-4-15,0-3-1 16,5-3-2-16,-1-9 1 0,0-3 0 16,4-7-1-16,1-8-2 15,-5-10-85 1</inkml:trace>
  <inkml:trace contextRef="#ctx0" brushRef="#br0" timeOffset="680">535 22 172 0,'0'-11'66'0,"0"11"-36"0,25-3-18 15,-21 3 19-15,17 0-3 16,20 0 1-16,9-4-12 16,4 4-5-16,-16 0-7 15,-5 0-2-15,4 0 1 0,13 0-2 16,-21 0 1-16,-4 0-106 16,-12 0-55-1,-1-4 68-15</inkml:trace>
  <inkml:trace contextRef="#ctx0" brushRef="#br0" timeOffset="831">797 107 176 0,'-4'15'66'0,"4"-15"-36"0,-5 33-29 0,5-25 16 16,0 14-9-16,0 15-2 15,0-7-23-15,0-8-11 16,5 11-50-16,-5 11-22 15</inkml:trace>
</inkml:ink>
</file>

<file path=ppt/ink/ink9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30.28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348 214 124 0,'-4'-48'49'0,"4"48"-26"0,-17-22-25 16,17 18 9-16,-12 4-3 0,-1 0 0 16,-16 8-5-1,-12 17 1-15,11 1 0 0,6-4 17 0,-10 23 11 16,-12 14-3-16,17-18 0 16,4-8-5-16,9 30-3 15,-5 37-5-15,17-34 0 16,0-10 4-16,12 3 4 15,13 11 1-15,4-29 2 16,-4-4-2-16,20-19 2 16,-3 1-9-16,11-30-1 15,-3 3-1-15,4-25 0 16,-8 0-4-16,-5-15 0 16,9-26-5-16,-25 18-2 15,-5 12 0-15,-16-19-1 16,0 8-3-16,-16-1 2 0,3 12-21 15,-16 7-10-15,-21-4-4 16,17 23 1-16,4-1-7 16,0 8 0-16,-9 7-35 15,17 12-44 1,5-5 35-16</inkml:trace>
  <inkml:trace contextRef="#ctx0" brushRef="#br0" timeOffset="247">356 743 176 0,'9'26'68'0,"-9"-26"-36"0,21 26-35 0,-9-12 13 16,-4 1-5-16,1 0 2 15,3 4-4-15,-4-1 0 16,5 1-1-16,-5-5-2 0,5 1 1 16,-5 0-50-1,0-4-56-15,1 0 20 16</inkml:trace>
  <inkml:trace contextRef="#ctx0" brushRef="#br0" timeOffset="570">639 817 208 0,'21'7'77'0,"-21"-7"-42"0,21 26-37 0,-17-22 17 0,4 14-9 16,1-7-1-16,-5 12 0 15,0-5-1-15,-8 4-2 16,-4 12-2-16,-5-1 1 0,1-4-1 15,3-10 2-15,1-4-3 16,4-4 0-16,0 0 1 16,4 0 0-16,4-4 0 0,4-3 2 15,0 0 8-15,9-8 3 16,0 0-4-16,8-3-3 16,-5 0-1-16,10-4-1 15,7-12-20-15,-4-3-7 16,-8-14-34-16,-12 10-16 15,-1 4-11 1</inkml:trace>
  <inkml:trace contextRef="#ctx0" brushRef="#br0" timeOffset="767">693 7 220 0,'38'0'85'0,"-38"0"-46"0,83-4-30 0,-41 4 19 0,-13 0-14 16,-4 0-5-16,12 4-4 15,13-4 1-15,-17 0-3 16,-3 0-39-16,-6-4-16 0,1 1-53 16</inkml:trace>
  <inkml:trace contextRef="#ctx0" brushRef="#br0" timeOffset="902">956 51 192 0,'-17'48'74'0,"13"-14"-40"0,-5 6-33 0,9-32 14 16,-4 21-8-16,0 19 1 16,4-18-98-16,0-4-40 15</inkml:trace>
</inkml:ink>
</file>

<file path=ppt/ink/ink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2.07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0 148 0,'0'32'55'0,"5"-4"-30"0,-1 25-12 16,5-25 19-16,0 21-12 15,0 12-1-15,1 3-2 16,3-3 1-16,1 8-10 15,0-16 7-15,4-13 4 0,5-8 7 16,4-11 7-16,9-9-5 16,-4-16-2-16,5-21-10 0,-1-19-5 15,-4-25-4-15,0-20 0 16,-5 8-6-16,0 0-1 16,-4 8-35-16,0 9-15 15,-5 7-89 1</inkml:trace>
</inkml:ink>
</file>

<file path=ppt/ink/ink9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31.90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0 168 0,'13'8'63'0,"-9"-4"-34"0,8-8-23 0,-12 4 17 16,4 0-12-16,-4 0-3 16</inkml:trace>
</inkml:ink>
</file>

<file path=ppt/ink/ink9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31.70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13 0 252 0,'-13'4'93'0,"22"0"-50"0,-1-1-68 0,-4 1 6 16,4 0-81-16,1-1-35 15</inkml:trace>
  <inkml:trace contextRef="#ctx0" brushRef="#br0" timeOffset="994">158 19 220 0,'0'-4'85'0,"5"8"-46"0,3-1-46 0,-4-3 14 16,-4 4-25-16,4 0-8 15</inkml:trace>
</inkml:ink>
</file>

<file path=ppt/ink/ink9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33.55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314 274 184 0,'-13'-8'68'0,"5"12"-36"0,-13 11-33 0,13 0 12 0,-9 3-5 15,-8 15-1-15,-4 12 3 16,-4 18 3-16,-5 3-6 15,5-7 1-15,0 15 4 0,8 15 0 16,4 15 2-16,13-5-6 16,8-6-2-16,8-12 7 15,17-18 4-15,8-15 4 16,5-11 3-16,7-11-1 16,5-19 2-16,9-18-7 15,7-26-1-15,1-22-5 16,-5-18-1-16,-4-5-3 15,-16 1-1-15,-13-8-1 0,-12-18 0 16,-13-4 0-16,-12 15 0 16,-17 18-7-16,-13 19 0 15,-12 18-19-15,0 19-8 16,0 11-55-16,0 15-22 16,9 3-9-1</inkml:trace>
  <inkml:trace contextRef="#ctx0" brushRef="#br0" timeOffset="227">189 758 192 0,'12'4'71'0,"-3"0"-38"0,3-1-30 0,-4 5 17 0,5 3-10 15,4 4-3-15,-1-1 0 16,5 5 0-16,4 3-3 15,4 8-1-15,4-1 1 0,5 1-2 16,-5-4-2-16,0 3 3 16,1-7 0-16,-9-3-34 15,-5-4-17-15,-3-4-44 16</inkml:trace>
  <inkml:trace contextRef="#ctx0" brushRef="#br0" timeOffset="826">780 1195 176 0,'4'40'68'0,"0"-14"-36"0,-4 7-33 0,4-14 12 16,0-1-5-16,0-3-1 15,-4 4 3-15,5-5 3 0,-5-2-6 16,0-5 8-16,0-7 6 16,0 0-8-16,4-4-3 15,0-7-5-15,0-4 0 0,4-7-2 16,1-4 2-16,-1 4-4 15,0 4-2-15,1 3-3 16,-1 7 1-16,-4 8 3 16,4 4 3-16,-3 3 4 15,-1 5 2-15,0-1-3 16,4 0-3-16,1 0 0 16,-5-4 3-1,4-7 0-15,0-3 3 16,1-5 0-16,3-7-6 15,1-11 0-15,3-14-1 16,5-1 0-16,0 0-3 0,0 4 0 16,0 8-1-16,-5 14 3 15,-3 11-2-15,-5 15-1 16,-4 15 3-16,-4 8 0 16,0 3-2-16,0 3 2 15,0-3 1-15,4-3 0 16,0-5 2-16,1-7 1 15,-1-3-4-15,4-4-1 16,-4-8-81 0,0-7-60-16,1-18 50 15</inkml:trace>
  <inkml:trace contextRef="#ctx0" brushRef="#br0" timeOffset="1087">838 44 188 0,'17'4'71'0,"3"-4"-38"0,18-4-17 15,-17 4 22-15,12 0-14 16,13-3-3-16,4-1-12 15,-1 0-4-15,-3 4-3 16,-4 0 1-16,-5-3 0 0,-8-1-45 16,-12-3-22-16,-4-1-38 15</inkml:trace>
  <inkml:trace contextRef="#ctx0" brushRef="#br0" timeOffset="1252">1137 0 200 0,'0'22'77'0,"5"-7"-42"0,-1 11-26 0,0-11 19 16,0-4-10-16,-4 0 0 15,0 7-11-15,0 12-2 16,0 0-3-16,0-1 3 0,4-3 4 16,5-7-120-1</inkml:trace>
</inkml:ink>
</file>

<file path=ppt/ink/ink9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35.67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120 63 120 0,'-8'-4'46'0,"8"11"-24"0,-8 8-13 0,3 0 16 16,1 7-3-16,0 11 1 15,0 23-1-15,0 7-2 16,0 11-10-16,-5-4-2 0,-3 19-1 0,-1 7-1 15,5 4 1-15,4-8-4 16,0-14 0-16,0-8-1 16,4-18 1-1,8-19 11-15,4-22-29 16,5-18-11-16,4-30-72 16</inkml:trace>
  <inkml:trace contextRef="#ctx0" brushRef="#br0" timeOffset="240">540 0 156 0,'0'11'57'0,"0"11"-30"0,-4 37-16 0,4-25 18 15,-4 28-13-15,0 12-1 16,0 8-7-16,0 3-3 15,-5 7-2-15,5 8 0 0,0-7 0 16,4-12 1-16,0-15 0 16,0-14 0-16,0-11 2 15,0-15-21-15,-4-15-7 16,-9-15-71 0</inkml:trace>
  <inkml:trace contextRef="#ctx0" brushRef="#br0" timeOffset="423">0 503 196 0,'25'3'74'0,"8"1"-40"0,21 0-20 16,-25-4 22-16,13 0-7 16,8 0 0-16,4 0-14 15,0-4-6-15,-4 0-6 16,-5 1-25-16,-7 3-7 0</inkml:trace>
</inkml:ink>
</file>

<file path=ppt/ink/ink96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37.03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62 0 124 0,'0'-7'46'0,"0"11"-24"0,0 3-15 0,0 0 13 16,-4 8-4-16,0 4 3 15,0 10-8-15,-1 8-4 16,-3 8-4-16,0 3-3 0,-1-4 1 16,5 0-1-16,0-7 0 15,0-7 2-15,0-4 3 16,0-8 0-16,4-3 0 15,0-4 1-15,0-14 3 16,4-9-6-16,4-6-2 0,0-12-3 16,5-14 0-16,4-4 2 15,3 7 0-15,-3 8-3 16,0 7 2-16,-1 4-1 16,1 11-2-16,0 11 0 15,-5 7 0-15,-4 15 3 16,1-3 2-16,-1-1 0 15,-4 1 2-15,0-4-2 16,0-1-1-16,1-2 3 16,3-16 2-1,-4-4 0-15,4-6-3 16,5-12-1-16,-1 0 0 0,1-4 1 16,-1 12-3-16,-3 7-2 15,3 7-3-15,-4 15 1 16,5 15 3-16,-5 7 3 15,1 1 4-15,-1 3 2 16,-4-1-3-16,0-2-1 16,0-5 1-16,1-6 0 15,-1-5-2-15,8-18-92 32</inkml:trace>
</inkml:ink>
</file>

<file path=ppt/ink/ink96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37.81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169 0 156 0,'-8'-4'60'0,"8"11"-32"0,-4 15-33 0,0-3 10 16,0 14 3-16,-1 15 5 15,1 11 0-15,0 4 2 16,4 4-8-16,4-12 5 0,5-7 1 16,11-7 7-16,1-11 2 15,8-8 0-15,9-11-2 16,12-18-10-16,4-16-4 15,-4-14-4-15,0-14 1 16,-5-12-2-16,-3-4 2 16,-9 8-2-16,-12 7 2 0,-4 12-4 15,-9 6 0-15,-8 5 1 16,-8 7 0-16,-5 7-5 16,-3 4 1-16,-5 7 0 15,-4 4 2-15,0 11-4 16,0 19 0-16,4 14 0 15,4 23 4-15,9 3 1 16,4 7 1-16,8-10 0 16,9 0 0-16,3 7 0 15,5 0 2-15,-4 3 3 16,-1 1 4-16,-3-8-2 16,-5-7-2-16,-4-4 4 0,-8-11 2 15,-13-3-2-15,-12-8 2 16,-8-8-2-16,-5-7 2 15,-8-3-4-15,0-12-2 16,1-3 0-16,-1-8-1 16,0-7-2-16,0 0 1 15,12-4-2-15,5 0-1 16,8 1 1-16,8-5 1 16,5-7-63-16,8-3-26 15,16-1-38 1</inkml:trace>
  <inkml:trace contextRef="#ctx0" brushRef="#br0" timeOffset="583">731 857 164 0,'-12'56'63'0,"3"-19"-34"0,1 7-21 16,8-21 18-16,-4-1-11 15,0 7-3-15,-1-3-1 16,1-4 3-16,0-3-8 0,0-4 3 0,4-4 2 16,0-4 5-16,4-7 2 15,4-7-7-15,1-12-4 16,-1-7-4-16,5-3 0 15,-1-5-4-15,0 9 0 16,-3 2-1-16,-1 9-2 16,0 14-2-16,1 7-1 15,-1 4 4-15,0 4 1 16,1 0-1-16,-1-1 2 16,-4 1 1-16,0 0 0 15,1-8 6-15,3-3 4 16,0-8-5-16,5-7-1 15,-1-7-2-15,1-19 1 16,-1-4-2-16,5-7 2 0,4-4-4 16,-5 12-2-1,1 10-3-15,-5 8-1 0,1 15 1 16,-1 10 2-16,-3 12-1 16,-1 11 1-16,-4 15 0 15,0 3 3-15,0 4 0 16,1-7 1-16,-1-1 0 15,0-6 0-15,0-5 2 16,0-7 1-16,0-14 12 16,1-16-72-1,-5-6-30-15,0-12-10 16</inkml:trace>
</inkml:ink>
</file>

<file path=ppt/ink/ink96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T" name="resolution" value="1" units="1/dev"/>
        </inkml:channelProperties>
      </inkml:inkSource>
      <inkml:timestamp xml:id="ts0" timeString="2017-11-08T19:45:45.68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0 440 0,'0'0'0,"0"0"16,0 0-16,0 0 16,0 0-1,75-66-15,-75 66 16,0 0-16,33-11 15,-33 11 1,0 0 0,38 3-16,-38-3 15,0 0-15,0 0 0,45 0 16,-7-59 0,-38 56-1,29-34-15,-4 0 16,0-19-1,8-18 1,0 11-16,-16 26 16,-17 26-16,-25 59 15,-37 78 1,20-100-16</inkml:trace>
</inkml:ink>
</file>

<file path=ppt/ink/ink96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50.4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325 181 176 0,'7'-34'66'0,"-7"24"-36"0,-4-7-29 0,1 7 14 0,-5 3-10 15,-3 7-1-15,-8 7-4 16,-11 3-1-16,-4 10 1 16,-4 10 2-16,4 7 1 0,-7 0 3 15,7 13 3-15,4 14 2 16,7 17 1-16,4 6-4 15,15-4-3-15,8-9 0 16,7-7 1-16,12-13 12 16,15-11 8-16,11-16 2 15,7-13 1-15,5-14-8 16,6-14-2-16,1-16-9 16,0-30-2-16,4-17-6 15,-12-4-2-15,-11-3 2 0,-15-3 1 16,-19-13 1-16,-19 3 0 15,-11 9-13-15,-11 18-7 16,-12 23-7-16,-3 17-1 16,-5 10-7-16,1 17-3 15,-4 6-39-15,4 24-15 16,0 6 0 0</inkml:trace>
  <inkml:trace contextRef="#ctx0" brushRef="#br0" timeOffset="229">223 425 196 0,'15'20'74'0,"-8"-3"-40"0,8 10-29 0,-7-14 17 0,3 14-6 16,4 3 1-16,8 7-7 15,0 3-2-15,3-3-4 16,0-3-1-16,5-1 1 0,2-6-2 15,-2 0 1-15,-9-4-2 16,-3-6 2-16,0-4-22 16,-4-3-9-16</inkml:trace>
</inkml:ink>
</file>

<file path=ppt/ink/ink96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51.1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 0 156 0,'0'24'57'0,"0"-1"-30"0,-4 4-21 0,4-17 15 16,-4 7-2-16,0 3 1 15,1 3-7-15,-1 4 0 16,0 3-8-16,4-3-3 0,0-7 1 15,0-3 11-15,0-7 6 16,4-10-8-16,3-10-2 16,1-7-4-16,-1-6-1 0,5-1-6 15,-1 4 1-15,0 0-2 16,1 3 0-16,-1 4-3 16,0 6 1-16,1 4 0 15,-1-1 2-15,0 4 1 16,-3 0 3-16,-1 4-3 15,5-1 0-15,-1 0 1 16,-4 1 2-16,5-1 1 16,-1-3 1-16,0-3 0 15,1-4 0-15,-1-3-5 16,-3 0 1-16,-1 3 0 16,1-3 0-16,-1 0-5 15,4 17-1 1,-3 3 0-16,0 3 2 0,-1 7-1 15,1 7 4-15,-1 3 2 16,1 1 2-16,-1-8 1 16,1-3-11-16,-8-20-89 31,4-7-47-31,-4-6 61 16</inkml:trace>
</inkml:ink>
</file>

<file path=ppt/ink/ink96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51.3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7 192 0,'8'-3'74'0,"3"3"-40"0,12-3-24 16,-8 3 20-16,4 0-12 15,7 0 0-15,4 0-8 16,-3 0-2-16,-1 0-4 16,-3 0-18-16,-4 0-8 0,-4 0-84 15</inkml:trace>
  <inkml:trace contextRef="#ctx0" brushRef="#br0" timeOffset="147">129 94 176 0,'-12'20'68'0,"16"1"-36"0,-4 15-29 0,0-19 15 16,0 7-7-16,4 2-1 15,0 8-24-15,-1-4-10 16,5 7-59-16,-4-14-26 16</inkml:trace>
</inkml:ink>
</file>

<file path=ppt/ink/ink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2.309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32 0 180 0,'0'72'68'0,"-14"-35"-36"0,10 11-26 0,-1-27 15 0,1-1-5 15,-1 4 3-15,5 5-8 16,0 3-2-16,0 0-5 16,0-7-1-16,0-5 1 0,0-8 0 15,0-12 2-15,9-8-27 16,0-8-13-16,0-13-65 16</inkml:trace>
</inkml:ink>
</file>

<file path=ppt/ink/ink97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52.00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0 208 0,'7'4'79'0,"1"-1"-42"0,3-3-131 0,-3 3-28 15</inkml:trace>
</inkml:ink>
</file>

<file path=ppt/ink/ink97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52.14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0 124 0,'8'3'46'0,"3"0"-24"0,4-3-79 15,-3 0-14-15</inkml:trace>
</inkml:ink>
</file>

<file path=ppt/ink/ink97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52.23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4 0,'11'11'0'0</inkml:trace>
</inkml:ink>
</file>

<file path=ppt/ink/ink97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52.935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357 466 176 0,'-19'-13'66'0,"12"16"-36"0,-16 14-37 0,8-4 10 15,-7 11-3-15,-12 6 0 16,-4 3 11-16,-3 4 7 16,-1 17-9-16,4 16 2 0,4 14 2 15,8 3-3-15,11-3 0 16,11-10-2-16,15-4 2 16,12-6 10-16,11-7 7 15,11-17 3-15,4-17 2 0,12-19-9 16,10-18-3-16,8-6-8 15,1-13-2-15,-5-14-4 16,-11-20-1-16,-11-10-1 16,-12 0 0-16,-14 6-2 15,-16 8-2-15,-18 2-24 16,-12 11-9-16,-15 10-25 16,-8 10-11-16,-3 6-54 15</inkml:trace>
  <inkml:trace contextRef="#ctx0" brushRef="#br0" timeOffset="215">278 798 168 0,'15'23'63'0,"-3"-6"-34"0,3 13-16 0,0-16 19 15,4 16-5-15,3 0-1 16,5 7-12-16,7-4-6 15,3 1-5-15,1 3 0 0,0 0 2 16,-1-7-2-16,1-7 0 16,-8-3-30-16,-3-3-14 15,-5 0-61 1</inkml:trace>
  <inkml:trace contextRef="#ctx0" brushRef="#br0" timeOffset="469">976 1173 244 0,'7'4'90'0,"-7"-4"-48"0,4 36-51 16,-4-22 12-1,4-1-4-15,-8 7 2 16,0 4 0-16,-3 6 6 15,3 4-4-15,-4-1 6 16,5-3-6-16,-1-6-1 0,8-1-1 0,-4-16-59 16,0 0 32-1,0-21-97-15,0-3 69 0</inkml:trace>
  <inkml:trace contextRef="#ctx0" brushRef="#br0" timeOffset="723">912 0 160 0,'-4'4'60'0,"4"-4"-32"0,26 6-15 0,-11-2 30 15,0-1-24-15,16-3 8 16,2 0-16-16,5 0 1 16,4 0-8-16,-1 0-26 15,-3 0 11-15,-8 0-101 16,-4 0 62-16</inkml:trace>
  <inkml:trace contextRef="#ctx0" brushRef="#br0" timeOffset="920">1142 138 176 0,'-8'10'68'0,"8"-10"-36"0,-4 43-20 0,0-23 28 16,4 4-24-16,-3 13 4 16,-1 3-12-16,0 4 6 15,4-1-8-15,-4-9-6 16,8-8 0-16,-4-9-112 15,8-3 60-15</inkml:trace>
</inkml:ink>
</file>

<file path=ppt/ink/ink97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56.41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 1110 140 0,'-3'47'55'0,"3"-47"-30"0,3 27-18 16,-3-20 26-1,0 3-19-15,0-7 18 16,0 0-19-16,0-6 7 16,4 0-12-16,0-14 2 15,0 4-6-15,-4-24 0 16,0 0-2-16,-4-20-6 16,4 7 2-16,-4-38-6 15,4 5 5-15,-4-31-10 16,4 10 8-16,4-20-5 0,4 20 6 0,3 0 0 15,4 24 2-15,8 9 8 16,-1 24-3-16,8 7 12 16,1 17-8-16,3 16 1 15,-4 10-5-15,-8 14 0 16,1 7-1-16,-12 6 5 16,-3 3-4-16,-12 1 3 15,0-1-3-15,-7-6-2 16,0 0 0-16,-4-7 1 15,7-3-1-15,-3-14-7 16,7 0 3-16,4-9-5 16,4 2 4-16,7-6-2 15,4 7 3-15,12-4 0 16,-1 7 1-16,4 4 0 16,0 6 0-16,-3 6 2 15,-5 8 0-15,-7 6 4 16,-3 4-2-16,-16 6 15 15,0 0-10-15,-11 0 17 16,4-3-14-16,-12-3 5 16,8-11-10-16,-11-13 4 15,7 0-5-15,-4-17-28 16,4-3 12-16,0-10-118 16,4 0 71-16</inkml:trace>
</inkml:ink>
</file>

<file path=ppt/ink/ink97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56.8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154 179 188 0,'-4'20'71'0,"4"-20"-38"0,4 23-17 0,0-16 39 15,7-1-31-15,4-2 20 16,4 3-27-16,11-14 14 16,1 3-18-16,3-9 4 15,-1 0-10-15,-2-11 0 16,-1 4-4-16,-11-7 0 16,-1 7-1-16,-14-10-4 15,0 3 1-15,-23-3-12 16,-3 10 6-16,-20 10-7 15,1 10 8-15,-12 10-2 16,4 3 5-16,-4 11-5 16,12 6 5-16,-5 20-3 15,16 7 3-15,4 14 11 16,11-4-5-16,15 0 20 16,7-14-14-16,20-6 12 15,3-7-12-15,26-9 2 0,1-8-7 16,11-10-22-16,-4 1 10 15,0-14-94-15,-8-4 56 16,1-9-110-16,-8 0 88 0</inkml:trace>
</inkml:ink>
</file>

<file path=ppt/ink/ink97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5:57.02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41 0 244 0,'-4'40'90'0,"4"-40"-48"0,-11 67-47 0,3-40 17 16,5-4-9-16,-9 27-107 15,9 4 56-15</inkml:trace>
</inkml:ink>
</file>

<file path=ppt/ink/ink97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1.762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12 207 124 0,'-12'4'49'0,"12"3"-26"0,4-1-16 0,0-2 15 15,0-1-4-15,15 0-1 16,-1 1 2-16,9-4 0 16,7-7-10-16,3-10 1 0,1-6 3 15,0-4-5-15,-4-3-2 16,-8 3-1-16,-7 0-1 15,-8 0-7-15,-14 7-2 16,-9 3-9-16,-3 7-2 16,-4 4 7-16,-3 6 2 0,-5 3 2 15,1 10 1-15,3 11 3 16,4 9 2-16,8 14 13 16,4 7 6-16,18 0-6 15,0-1-1-15,8-6-1 16,7-10 0-16,8-7-6 15,0-10-2-15,4-6 0 16,4-4 0-16,-1-10-77 16,4-7-68-1,-3-3 39-15</inkml:trace>
</inkml:ink>
</file>

<file path=ppt/ink/ink97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2.167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127 4 212 0,'-15'-7'79'0,"0"10"-42"0,-4 1-41 0,12-1 15 15,-4 4-2-15,-4 6 5 16,-1 1-4-16,5-1 2 16,0 4-7-16,3 3-1 0,8 3 0 15,8 1 2-15,-1-4 1 16,5-7-3-16,7-3-1 15,-1-6 1-15,5-4 0 16,-4-7 0-16,-4 0 0 16,-8-3-5-16,5 0-1 0,-8 4-6 15,-4 2 0-15,0 4-1 16,-4 7 3-16,0 10 2 16,-4 10-1-16,1 13 4 15,-1 13 2-15,5 8-2 16,3 2-2-16,0-2 2 15,0 6 2-15,3 3 2 16,1-3 3-16,0 3-3 16,0-9-2-16,-1-14-7 15,-6-17-65 1,-9-17-65 0,1-16 32-16</inkml:trace>
</inkml:ink>
</file>

<file path=ppt/ink/ink97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2.303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3 200 0,'0'-7'77'0,"12"14"-42"0,7 3-26 0,-4-3 19 15,7-4-12-15,8 1-4 16,12-4-12-16,7-4-5 16,11 1-99-16,4-4-42 15</inkml:trace>
</inkml:ink>
</file>

<file path=ppt/ink/ink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2.49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4 200 0,'55'-4'77'0,"-19"4"-42"0,14 0-28 0,-22 0 20 16,8 0-14-16,1 4-2 15,4-4-5-15,-5 0-1 16,-4 0-96-16,-9 0-42 15,-5 8 52-15,-18 4 31 16</inkml:trace>
</inkml:ink>
</file>

<file path=ppt/ink/ink98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2.456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11 0 196 0,'-8'10'74'16,"8"1"-40"-16,-3 2-22 0,3-6 19 0,0-4-18 16,3 0-7-16,5 1-68 15,-4-4-31-15,7-4 9 16,-7-2 9-16</inkml:trace>
</inkml:ink>
</file>

<file path=ppt/ink/ink98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2.948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242 10 148 0,'-19'-10'55'0,"-15"10"-30"0,-7 3-29 0,18 4 8 0,5 0-7 16,-13-1 0-16,5 4 2 16,0 4 2-16,10-1 0 15,5 4-1-15,19 0 3 0,3 3 0 16,15 0 1-16,5 0-2 15,6 0-2-15,1 7 7 16,-8 7 3-16,0-4-1 16,-11 3 0-16,-8-6 3 15,-7-3 5-15,-11-4-3 16,-12-4 2-16,4-2-9 16,-8-4-2-16,-3-3-21 15,7-7-7-15,0-4-65 16</inkml:trace>
</inkml:ink>
</file>

<file path=ppt/ink/ink98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3.162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0 132 0,'0'23'52'0,"4"-13"-28"0,-4 4-22 0,0-8 12 0,0 1-9 16,0-4-1-16,0-3 0 15,0 0 2-15,0-3-71 16,0-7-31-16</inkml:trace>
</inkml:ink>
</file>

<file path=ppt/ink/ink98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3.295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0 172 0,'4'7'66'0,"7"-3"-36"0,0-4-108 16,-7 3-23-16</inkml:trace>
</inkml:ink>
</file>

<file path=ppt/ink/ink98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3.578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59 0 172 0,'27'10'66'0,"-12"-3"-36"0,11 6-13 0,-14-3 20 16,-1 4-13-16,0-1-3 15,-7 4-10-15,-4 0-5 16,0 3-3-16,-15 0-3 0,4 7 3 15,-16 3-4-15,1 0 0 16,-1 4 1-16,1-8 0 16,3-2 0-16,16-1 2 0,3-3-1 15,12-3 2-15,7-3 0 16,4-4 3-16,-1-4-3 16,5-6-2-16,-4-3-18 15,7-7-6-15,-14-4-84 16</inkml:trace>
</inkml:ink>
</file>

<file path=ppt/ink/ink98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4.046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96 202 172 0,'11'-4'66'0,"-11"4"-36"0,0 4-18 0,0-4 19 16,0 7-14-16,0-1-2 16,0 1 4-16,0 0 2 15,15-4-10-15,-4-3 4 0,12 0 5 16,-1-3-5-16,9-7 2 15,-5-7-8-15,8-3-3 16,-8-7-3-16,-7-3 0 16,4 0-2-16,-16 3-1 0,-14 3-2 15,-4 4 1 1,-16 7-1-16,-3 6 0 0,-15 4-3 16,-8 6 1-16,11 7 6 15,1 14 4-15,3 9 3 16,4 14 2-16,23 7-1 15,7-4-1-15,19 0 1 16,23-6 1-16,15-7 1 16,11-7 0-16,11-10-2 15,1-7-1-15,3-13-89 16,-4-3-40-16,-11-7-17 16</inkml:trace>
</inkml:ink>
</file>

<file path=ppt/ink/ink98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7.754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8 0 180 0,'0'17'68'0,"0"10"-36"0,0 3-33 0,0-13 15 15,0 6-12-15,0 11-1 16,-4 2-1-16,0 1 2 0,4 4-1 15,0 5-1-15,0 1 3 0,0 7-22 16,0-4-9-16,0-6-50 16</inkml:trace>
</inkml:ink>
</file>

<file path=ppt/ink/ink98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7.227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143 141 176 0,'-4'-7'68'0,"8"11"-36"0,3 16-29 0,-3-3 15 16,0 3-9-16,0 10-3 15,-1 0-3-15,1 7-3 16,-4 0 1-16,0-4-1 0,0 1 2 15,0-1-1-15,0-3 2 16,0 1-2-16,4-8-1 16,0-6 3-16,0-10 2 15,3-7 0-15,1-7 0 16,-1-3-1-16,1-4 0 16,-1-12-5-16,5-5-1 15,-1-2-2-15,0 3 3 16,4 6-2-16,0 4 1 0,0 7-3 15,1 9 1-15,-1 11 4 16,0 6 4-16,-4 4-3 16,0 0-1-16,-7 3 0 15,-4 0 2-15,0-3 1 16,0 0 1-16,0-4-2 16,8-3 1-16,-1-6 0 15,1-4 1-15,-1-4-2 16,1-6 1-16,-1-7-2 15,5-3-1-15,3-3 1 16,0-1-1-16,0 8-5 16,0 2 1-16,-4 7 0 15,8 7-1-15,-4 7 4 16,0 3 0-16,-7 7 1 16,-1 0 0-16,8 0 0 15,-7-1 0-15,0 1 0 0,3-4 0 16,-4-3-49-16,1 1-19 15,-1-5-12 1</inkml:trace>
  <inkml:trace contextRef="#ctx0" brushRef="#br0" timeOffset="153">697 382 192 0,'15'-3'74'0,"0"3"-40"0,12 0-33 0,-5 0 16 16,1 0-9-16,7 0-2 0,-4 3-1 15,1 1 1-15,-5-4-3 16,1 0-6-16,-4-4-1 0,0-2-91 16</inkml:trace>
  <inkml:trace contextRef="#ctx0" brushRef="#br0" timeOffset="348">946 205 184 0,'-8'47'68'0,"8"-24"-36"0,-7 14-31 16,7-14 14-16,-4 4-8 15,0 0-2-15,1 3-2 16,-1 7-3-16,4 3 1 0,0 1-1 16,4-8 0-16,3-3-42 0,4-10-19 15,-3-10-13 1</inkml:trace>
  <inkml:trace contextRef="#ctx0" brushRef="#br0" timeOffset="916">124 0 188 0,'-45'54'71'0,"33"-17"-38"0,-6 43-28 0,6-40 19 15,-3 7-2-15,4 7 2 16,3 6-9-16,5 4-4 15,3 3-6-15,7 0-2 0,4-7 3 0,8-9-1 16,4-11 2-16,7-10-37 16,8-10-17-16,3-13-60 15</inkml:trace>
</inkml:ink>
</file>

<file path=ppt/ink/ink98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8.367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22 180 0,'87'-27'68'0,"-42"30"-36"0,35 14-22 15,-46-3 17-15,7 12-15 16,-3 15-5-16,3 6 2 16,-7 6 4-16,-11 8-7 15,-8-4 3-15,-4 6 2 0,-7 8-4 0,-8 9-2 16,-3-10 0-16,3-3-1 15,-4-10-18-15,1-10-7 16</inkml:trace>
</inkml:ink>
</file>

<file path=ppt/ink/ink98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08.581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336 225 264 0,'-27'26'101'0,"12"-2"-54"0,-7 9-55 0,10-16 16 0,-14 3-30 16,-1 0-8-16,-10 0-34 15,3 0-11-15,-11-3-5 16,14 0-1-16</inkml:trace>
  <inkml:trace contextRef="#ctx0" brushRef="#br0" timeOffset="182">0 50 220 0,'11'17'82'0,"12"13"-44"0,11 27-42 0,-23-33 15 16,12 6-8-16,-1 3 0 15,5-3-1-15,-1 1 1 16,1-1-73-16,-1-3-31 16,0-4 21-16,-3-3 15 15</inkml:trace>
  <inkml:trace contextRef="#ctx0" brushRef="#br0" timeOffset="442">607 0 204 0,'-30'23'77'0,"15"-2"-42"0,-12 22-39 16,16-16 13-16,0 13 6 16,-4 4 7-16,3-1-9 15,5 1-2-15,-1 3-7 16,1 3-1-16,7 0 3 0,7 4-3 15,1 0 0-15,3-11 1 16,1-9 2-16,6-11-56 16,-3-20-23-16,4-9-26 15</inkml:trace>
  <inkml:trace contextRef="#ctx0" brushRef="#br0" timeOffset="988">781 168 192 0,'0'-4'74'0,"3"18"-40"0,5 9-35 0,-8-13 15 15,0 10-1-15,0 4 2 16,-8 2-8-16,8 1-4 16,-11 3-2-16,7 4-4 0,-7 3 2 15,11 0 1-15,-4-4 2 16,-3-6 1-16,7-7 1 15,0-10 2-15,11-10 3 16,-4-10-2-16,1-7-2 16,0-6-5-16,3-7 0 0,0-7 0 15,-3-3 0-15,3 3-3 16,4 7 0-16,-4 10-3 16,1 9 1-16,-1 8 1 15,-7 6 2-15,7 8-1 16,-11 2 1-16,0 4 2 15,0-1 2-15,0 5-3 16,0-1 0-16,0-4 1 16,0 1 0-16,0-7 6 15,11-6 4 1,-7-8-3-16,7-2-4 16,5-5 1-16,-5-5-5 15,8 2 0-15,-12 4-1 16,5 4-2-16,-1 6-2 0,-4 6 1 15,1 4 3 1,0 0 1-16,-5 4-2 0,-3 3 2 16,12 3 1-16,-9 0 0 15,5 0 2-15,-4-7 1 16,3-3-26-16,1-10-11 16,-1 0-60-1</inkml:trace>
  <inkml:trace contextRef="#ctx0" brushRef="#br0" timeOffset="1140">1244 288 208 0,'34'0'77'0,"-15"7"-42"16,7-4-37-16,-7 1 17 0,0-1-9 15,4-3 2-15,-8 0-16 16,0 0-93-1,-4-3-29-15</inkml:trace>
  <inkml:trace contextRef="#ctx0" brushRef="#br0" timeOffset="1347">1286 201 208 0,'-4'34'79'0,"8"-4"-42"0,-4 17-37 0,0-27 16 16,0 0-11-16,0 7-1 16,0 3 0-16,0 3 0 15,0 1-2-15,0-4-2 0,0-7 3 16,7-6-15-16,-3-10-5 16,7-10-79-1</inkml:trace>
</inkml:ink>
</file>

<file path=ppt/ink/ink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3T18:50:12.64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5 0 192 0,'-14'8'71'15,"28"1"-38"-15,13-1-32 0,-13-4 16 0,13-4-5 16,9 0 3-16,10 0-8 15,4 0-2-15,9 0-58 16,5 0-27-16,0 0-1 16,-10 0 0-16</inkml:trace>
</inkml:ink>
</file>

<file path=ppt/ink/ink99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10.134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0 208 0,'0'20'79'0,"7"13"-42"16,1 21-39-16,-8-27 17 0,7 3-13 15,-7 4-1-15,0 2-1 16,0-2 2-16,0-1-1 15,-7 4-1-15,7 0 3 0,0-3-37 16,0-11-15-16,7-6-37 16</inkml:trace>
</inkml:ink>
</file>

<file path=ppt/ink/ink99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10.334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0 0 252 0,'23'10'93'0,"-8"23"-50"0,19 4-46 0,-16-20 16 16,5 10-3-16,4 6 1 16,-1 1 3-16,0 3 4 15,1 10-10-15,-5 10-2 0,-7 13 0 16,-15-3-1-16,-3-3 2 16,-20-1 0-16,-15-2 3 15,-11-14-87-15,-15 3-39 16,0-40 0-1</inkml:trace>
</inkml:ink>
</file>

<file path=ppt/ink/ink99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15.2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50 220 0,'16'-13'85'0,"14"10"-46"0,23 3-46 16,-23 0 14-16,7 0-7 15,9 0 0-15,6-4 8 16,12-2 5-16,16-1-6 16,3 0-2-16,0 4-1 0,-4-1 0 15,-4 4 0-15,-11-3-46 16,-11 3-22-16</inkml:trace>
</inkml:ink>
</file>

<file path=ppt/ink/ink99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16.53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0 156 136 0,'0'-24'52'0,"0"28"-28"0,15 9-30 0,-11-3 6 16,0 7-1-16,-1 13 2 15,1 10 15-15,4 7 9 16,-8 0-12-16,0 0 0 0,0 3-2 16,0 7-4-16,0 0-2 15,4-7 0-15,-4-19 1 16,0-5 8-16,0-6 5 16,3-3-3-16,1-17-1 15,0 0-9-15,0-20-2 0,3-10-2 16,1-10 1-16,3-11-4 15,0-2 0-15,4 3 1 16,4 3 0-16,-7 13-5 16,3 14-1-16,0 13-2 15,0 14 2-15,-4 10 2 16,-3 6 2-16,-1 7 1 16,-3 4 1-16,0 3 0 15,-1 3 0-15,-3-3 0 16,8-7 0-16,-8-7 2 15,0-12 8-15,0-18 1 16,4 0-8-16,0-13-1 16,3-20-2-16,4-7 0 15,-3-13 0-15,3 9 0 16,8 14-7-16,-8 11 0 16,5 16 1-16,-5 13 3 15,0 10 0-15,4 7 1 16,-7 11 2-16,-1-1 2 15,5 0-1-15,-9 7-1 16,1 6 1-16,0 1 1 16,0-4 1-16,-1-6 1 15,-3-11-44-15,0-6-18 16,8-10-31 0</inkml:trace>
  <inkml:trace contextRef="#ctx0" brushRef="#br0" timeOffset="184">675 554 140 0,'7'27'52'0,"1"7"-28"0,-4 19-15 15,0-29 16-15,3 9 1 16,-7 8 4-16,0-1-14 16,0 0-7-16,0-10-5 15,0-10 1-15,0-6 1 0,0-14-2 16,0-17-1-16,-7-13-98 15</inkml:trace>
  <inkml:trace contextRef="#ctx0" brushRef="#br0" timeOffset="319">641 8 160 0,'11'-10'63'0,"1"13"-34"0,3 1-34 0,-8-1 10 16,5 4-5-16,-1 0 2 15,4 3-72-15,0 3-29 16</inkml:trace>
</inkml:ink>
</file>

<file path=ppt/ink/ink99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17.1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 41 168 0,'0'50'66'0,"0"-20"-36"0,-7 24-24 0,7-31 15 0,0 1-2 16,-4-1 3-16,0-6 1 15,4-4 3-15,0-10-14 16,0-9-5-16,0-14-2 0,4-10-1 16,7-4 0-16,-3-6-2 15,7 0-2-15,0 3-2 16,4 7-1-16,-4 6-1 16,0 11 0-16,-4 9 0 15,-3 14 3-15,0 4-2 16,-1 6 1-16,1 13 0 15,-1 11 0-15,1 10 2 16,-1-1 0-16,5-3 2 0,3-6 1 16,-4-7-17-16,0-14-5 15,1-13-84 1,3-16-38-16,-4-21 71 16</inkml:trace>
</inkml:ink>
</file>

<file path=ppt/ink/ink99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17.40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0 165 148 0,'15'30'57'0,"-8"13"-30"0,5 41-12 0,-12-40 18 15,0 6-1-15,0 27 3 0,0 34-15 16,0 9-4-16,0 11-10 15,0 16 0-15,0-6 1 0,0-17-1 16,0-20 1-16,0-17-4 16,0-23 0-16,0-21-52 15,0-12-22-15,-8-31-30 16</inkml:trace>
  <inkml:trace contextRef="#ctx0" brushRef="#br0" timeOffset="224">309 0 220 0,'4'24'85'0,"-4"23"-46"0,0 53-26 0,0-33 22 16,-4 20-12-16,0 44-3 15,1 23-7-15,-5 21-3 16,8 22-6-16,0-16-1 0,8-3 3 15,3-1-1-15,0-29 2 16,0-24-53-16,1-24-23 16,-1-39-51-1</inkml:trace>
</inkml:ink>
</file>

<file path=ppt/ink/ink99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18.71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6 27 120 0,'-4'-3'46'0,"4"3"-24"0,0 17-8 15,0-4 32 1,0 4-25-16,0 20 15 15,0 6-22-15,0 18 8 16,0 2-13-16,0 14 4 16,0 0-8-16,0 34 2 0,4 0-4 15,3-11 0-15,1-3-1 16,-4-20 3 0,3 1-3-16,1-5 1 0,-1-9-10 0,1-21-3 15,-4-12-41-15,-1-21-17 16,-3-17-20-16,0-6-8 15</inkml:trace>
  <inkml:trace contextRef="#ctx0" brushRef="#br0" timeOffset="239">240 0 124 0,'7'-3'46'0,"-7"3"-24"0,11 30-15 0,-7-10 30 16,0 7-21-16,-4 40 11 0,0 14-6 16,-4-1 2-16,0 17-8 15,4 27-2-15,0 0-7 16,0-10 0-16,4 10 4 0,0 7-6 16,3-14 0-16,1-13-24 15,-4-17-12-15,0-3-67 16</inkml:trace>
</inkml:ink>
</file>

<file path=ppt/ink/ink99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29.16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208 138 184 0,'-3'-21'68'0,"3"15"-36"0,0 2-33 0,0 4 12 16,0 7-5-16,0 6-1 15,3 11 1-15,1 13 1 16,-4 6-3-16,0 18-3 0,0-8 2 15,0 14 0-15,0 7 1 16,4 6-5-16,0-6-1 16,3-10-10-16,1-17-5 15,3-10-9-15,0-17-4 16,4-10-45 0</inkml:trace>
  <inkml:trace contextRef="#ctx0" brushRef="#br0" timeOffset="216">386 0 192 0,'-4'3'74'0,"4"11"-40"0,0 19-35 16,0-9 12-16,0 23-5 16,0 10-1-16,0 6-3 15,0 4-2-15,0 7 1 16,0 7-1-16,0 6 2 0,4-10-3 15,-4-10 0-15,3-14 1 16,-3-12 2-16,0-11 1 16,-3-13 3-16,-1-4-96 15</inkml:trace>
  <inkml:trace contextRef="#ctx0" brushRef="#br0" timeOffset="488">12 506 176 0,'-15'0'68'0,"15"10"-36"0,0 14-29 0,4-8 15 15,0 18-14-15,3 20-1 16,5 6-3-16,-1 7 2 16,4 3-1-16,8-9-1 0,3-4 1 0,4-7 23 15,0-10 11-15,4-13 7 16,4-17 4-16,3-10-12 15,1-17-3-15,-1-20-16 16,5-26-4-16,-9-14-7 16,-3-4-1-16,-7 7-58 15,-5 4-26-15,1 6-56 16</inkml:trace>
</inkml:ink>
</file>

<file path=ppt/ink/ink99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31.80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442 32 132 0,'-19'-3'52'0,"0"-1"-28"0,0 1-26 0,8 3 11 16,-4-3-2-16,0-1 3 16,-4 1-5-16,0 0-3 15,-4-1-1-15,-3 4 1 0,3 0 3 16,1 0-2-16,3 0-2 16,0 0 0-16,4 0 1 15,0 4-3-15,0 2-2 16,0 4 2-16,3 7 2 15,1 10 2-15,0 10 3 0,-1 20-3 16,5 13 0-16,-1 7-1 16,1 27 1-16,-1 27-4 15,4 10 0-15,1 33 1 16,3 20 2-16,0 1 3 16,3 12 2-16,1-9-6 15,0-7 0-15,0-3-3 16,0-11 0-16,-1-26 15 15,-3 0 8-15,0 0-1 16,4-14-2-16,0-16-8 16,0-14-2-16,-1-10-6 15,1-13-2-15,0 0 2 16,0-20 1-16,-4-14-1 16,0-10-2-16,3-13 9 0,-3 0 6 15,0-4 4 1,4-6 3-16,0-4-12 0,4 1-3 15,-1-4-3-15,4 0 2 16,4 0-1-16,8 7 2 16,4-7 0-16,3-7 1 15,4-3-4-15,3-3-1 16,9-7-17-16,-5 6-5 16,12-9-117-1</inkml:trace>
</inkml:ink>
</file>

<file path=ppt/ink/ink99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11-08T19:46:35.706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64 476 156 0,'-8'-17'60'0,"8"14"-32"0,-4 3-33 15,4 10 25-15,-3 3 0 16,-1 4 1-16,-4 6 0 16,4 14-11-16,1 17 0 0,-1 16 1 15,-4 11 0-15,1 2 1 16,3 18-4-16,0 16-3 15,8-3-2-15,0-3-3 16,0-7 1-16,3 0 1 16,1-7 1-16,-1-10 1 15,1-17-2-15,-1-16-2 16,1-11 3-16,-1-12 2 16,1-28-9-16,-4-13-2 15,-4-20-28-15,0-4-13 16,-4-19-52-16</inkml:trace>
  <inkml:trace contextRef="#ctx0" brushRef="#br0" timeOffset="484">0 516 168 0,'18'-17'66'0,"1"10"-36"0,11-9-26 16,-11 12 15-16,15 4-5 15,8 4 2-15,7 2-7 16,3 8-3-16,5 9-3 16,-4 14-3-16,0 7 3 0,-8 16-2 15,-7 0 2-15,-8-3-2 0,-8 4-1 16,-7-4 3-16,-7 0 0 16,-12-7-1-16,-7-3 1 15,-8-7 0 1,-7-6 1-16,-8-11-2 0,-4-10 1 15,-4-9-4-15,1-4-2 16,0-4 2-16,3 1 2 16,8 3-2-16,7 0 0 15,8 3-1-15,7 4-2 16,12 6 5-16,8 8 1 16,6 5 6-16,13 18 3 15,6 3 0-15,5 7 1 16,7 2-4-16,3-2 0 0,5 0-3 15,7 3 0-15,0 0 3 16,-3 0 3-16,-5 0-2 16,-11-7 0-16,-7-7-3 15,-8-9-1-15,-7-7 1 16,-12-10 3-16,-11-17-24 16,-7-17-9-16,-12-17-106 15</inkml:trace>
</inkml:ink>
</file>

<file path=ppt/media/image1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82407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2417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12192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533400"/>
            <a:ext cx="109728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77600" y="18288"/>
            <a:ext cx="812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DB515"/>
                </a:solidFill>
              </a:defRPr>
            </a:lvl1pPr>
          </a:lstStyle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512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7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7220" indent="-34290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Wingdings" panose="05000000000000000000" pitchFamily="2" charset="2"/>
        <a:buChar char="Ø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6" Type="http://schemas.openxmlformats.org/officeDocument/2006/relationships/customXml" Target="../ink/ink720.xml"/><Relationship Id="rId117" Type="http://schemas.openxmlformats.org/officeDocument/2006/relationships/image" Target="../media/image519.emf"/><Relationship Id="rId21" Type="http://schemas.openxmlformats.org/officeDocument/2006/relationships/image" Target="../media/image471.emf"/><Relationship Id="rId42" Type="http://schemas.openxmlformats.org/officeDocument/2006/relationships/customXml" Target="../ink/ink728.xml"/><Relationship Id="rId47" Type="http://schemas.openxmlformats.org/officeDocument/2006/relationships/image" Target="../media/image484.emf"/><Relationship Id="rId63" Type="http://schemas.openxmlformats.org/officeDocument/2006/relationships/image" Target="../media/image492.emf"/><Relationship Id="rId68" Type="http://schemas.openxmlformats.org/officeDocument/2006/relationships/customXml" Target="../ink/ink741.xml"/><Relationship Id="rId84" Type="http://schemas.openxmlformats.org/officeDocument/2006/relationships/customXml" Target="../ink/ink749.xml"/><Relationship Id="rId89" Type="http://schemas.openxmlformats.org/officeDocument/2006/relationships/image" Target="../media/image505.emf"/><Relationship Id="rId112" Type="http://schemas.openxmlformats.org/officeDocument/2006/relationships/customXml" Target="../ink/ink763.xml"/><Relationship Id="rId133" Type="http://schemas.openxmlformats.org/officeDocument/2006/relationships/image" Target="../media/image527.emf"/><Relationship Id="rId138" Type="http://schemas.openxmlformats.org/officeDocument/2006/relationships/customXml" Target="../ink/ink776.xml"/><Relationship Id="rId154" Type="http://schemas.openxmlformats.org/officeDocument/2006/relationships/customXml" Target="../ink/ink784.xml"/><Relationship Id="rId159" Type="http://schemas.openxmlformats.org/officeDocument/2006/relationships/image" Target="../media/image540.emf"/><Relationship Id="rId16" Type="http://schemas.openxmlformats.org/officeDocument/2006/relationships/customXml" Target="../ink/ink715.xml"/><Relationship Id="rId107" Type="http://schemas.openxmlformats.org/officeDocument/2006/relationships/image" Target="../media/image514.emf"/><Relationship Id="rId11" Type="http://schemas.openxmlformats.org/officeDocument/2006/relationships/image" Target="../media/image466.emf"/><Relationship Id="rId32" Type="http://schemas.openxmlformats.org/officeDocument/2006/relationships/customXml" Target="../ink/ink723.xml"/><Relationship Id="rId37" Type="http://schemas.openxmlformats.org/officeDocument/2006/relationships/image" Target="../media/image479.emf"/><Relationship Id="rId53" Type="http://schemas.openxmlformats.org/officeDocument/2006/relationships/image" Target="../media/image487.emf"/><Relationship Id="rId58" Type="http://schemas.openxmlformats.org/officeDocument/2006/relationships/customXml" Target="../ink/ink736.xml"/><Relationship Id="rId74" Type="http://schemas.openxmlformats.org/officeDocument/2006/relationships/customXml" Target="../ink/ink744.xml"/><Relationship Id="rId79" Type="http://schemas.openxmlformats.org/officeDocument/2006/relationships/image" Target="../media/image500.emf"/><Relationship Id="rId102" Type="http://schemas.openxmlformats.org/officeDocument/2006/relationships/customXml" Target="../ink/ink758.xml"/><Relationship Id="rId123" Type="http://schemas.openxmlformats.org/officeDocument/2006/relationships/image" Target="../media/image522.emf"/><Relationship Id="rId128" Type="http://schemas.openxmlformats.org/officeDocument/2006/relationships/customXml" Target="../ink/ink771.xml"/><Relationship Id="rId144" Type="http://schemas.openxmlformats.org/officeDocument/2006/relationships/customXml" Target="../ink/ink779.xml"/><Relationship Id="rId149" Type="http://schemas.openxmlformats.org/officeDocument/2006/relationships/image" Target="../media/image535.emf"/><Relationship Id="rId5" Type="http://schemas.openxmlformats.org/officeDocument/2006/relationships/image" Target="../media/image463.emf"/><Relationship Id="rId90" Type="http://schemas.openxmlformats.org/officeDocument/2006/relationships/customXml" Target="../ink/ink752.xml"/><Relationship Id="rId95" Type="http://schemas.openxmlformats.org/officeDocument/2006/relationships/image" Target="../media/image508.emf"/><Relationship Id="rId160" Type="http://schemas.openxmlformats.org/officeDocument/2006/relationships/customXml" Target="../ink/ink787.xml"/><Relationship Id="rId22" Type="http://schemas.openxmlformats.org/officeDocument/2006/relationships/customXml" Target="../ink/ink718.xml"/><Relationship Id="rId27" Type="http://schemas.openxmlformats.org/officeDocument/2006/relationships/image" Target="../media/image474.emf"/><Relationship Id="rId43" Type="http://schemas.openxmlformats.org/officeDocument/2006/relationships/image" Target="../media/image482.emf"/><Relationship Id="rId48" Type="http://schemas.openxmlformats.org/officeDocument/2006/relationships/customXml" Target="../ink/ink731.xml"/><Relationship Id="rId64" Type="http://schemas.openxmlformats.org/officeDocument/2006/relationships/customXml" Target="../ink/ink739.xml"/><Relationship Id="rId69" Type="http://schemas.openxmlformats.org/officeDocument/2006/relationships/image" Target="../media/image495.emf"/><Relationship Id="rId113" Type="http://schemas.openxmlformats.org/officeDocument/2006/relationships/image" Target="../media/image517.emf"/><Relationship Id="rId118" Type="http://schemas.openxmlformats.org/officeDocument/2006/relationships/customXml" Target="../ink/ink766.xml"/><Relationship Id="rId134" Type="http://schemas.openxmlformats.org/officeDocument/2006/relationships/customXml" Target="../ink/ink774.xml"/><Relationship Id="rId139" Type="http://schemas.openxmlformats.org/officeDocument/2006/relationships/image" Target="../media/image530.emf"/><Relationship Id="rId80" Type="http://schemas.openxmlformats.org/officeDocument/2006/relationships/customXml" Target="../ink/ink747.xml"/><Relationship Id="rId85" Type="http://schemas.openxmlformats.org/officeDocument/2006/relationships/image" Target="../media/image503.emf"/><Relationship Id="rId150" Type="http://schemas.openxmlformats.org/officeDocument/2006/relationships/customXml" Target="../ink/ink782.xml"/><Relationship Id="rId155" Type="http://schemas.openxmlformats.org/officeDocument/2006/relationships/image" Target="../media/image538.emf"/><Relationship Id="rId12" Type="http://schemas.openxmlformats.org/officeDocument/2006/relationships/customXml" Target="../ink/ink713.xml"/><Relationship Id="rId17" Type="http://schemas.openxmlformats.org/officeDocument/2006/relationships/image" Target="../media/image469.emf"/><Relationship Id="rId33" Type="http://schemas.openxmlformats.org/officeDocument/2006/relationships/image" Target="../media/image477.emf"/><Relationship Id="rId38" Type="http://schemas.openxmlformats.org/officeDocument/2006/relationships/customXml" Target="../ink/ink726.xml"/><Relationship Id="rId59" Type="http://schemas.openxmlformats.org/officeDocument/2006/relationships/image" Target="../media/image490.emf"/><Relationship Id="rId103" Type="http://schemas.openxmlformats.org/officeDocument/2006/relationships/image" Target="../media/image512.emf"/><Relationship Id="rId108" Type="http://schemas.openxmlformats.org/officeDocument/2006/relationships/customXml" Target="../ink/ink761.xml"/><Relationship Id="rId124" Type="http://schemas.openxmlformats.org/officeDocument/2006/relationships/customXml" Target="../ink/ink769.xml"/><Relationship Id="rId129" Type="http://schemas.openxmlformats.org/officeDocument/2006/relationships/image" Target="../media/image525.emf"/><Relationship Id="rId20" Type="http://schemas.openxmlformats.org/officeDocument/2006/relationships/customXml" Target="../ink/ink717.xml"/><Relationship Id="rId41" Type="http://schemas.openxmlformats.org/officeDocument/2006/relationships/image" Target="../media/image481.emf"/><Relationship Id="rId54" Type="http://schemas.openxmlformats.org/officeDocument/2006/relationships/customXml" Target="../ink/ink734.xml"/><Relationship Id="rId62" Type="http://schemas.openxmlformats.org/officeDocument/2006/relationships/customXml" Target="../ink/ink738.xml"/><Relationship Id="rId70" Type="http://schemas.openxmlformats.org/officeDocument/2006/relationships/customXml" Target="../ink/ink742.xml"/><Relationship Id="rId75" Type="http://schemas.openxmlformats.org/officeDocument/2006/relationships/image" Target="../media/image498.emf"/><Relationship Id="rId83" Type="http://schemas.openxmlformats.org/officeDocument/2006/relationships/image" Target="../media/image502.emf"/><Relationship Id="rId88" Type="http://schemas.openxmlformats.org/officeDocument/2006/relationships/customXml" Target="../ink/ink751.xml"/><Relationship Id="rId91" Type="http://schemas.openxmlformats.org/officeDocument/2006/relationships/image" Target="../media/image506.emf"/><Relationship Id="rId96" Type="http://schemas.openxmlformats.org/officeDocument/2006/relationships/customXml" Target="../ink/ink755.xml"/><Relationship Id="rId111" Type="http://schemas.openxmlformats.org/officeDocument/2006/relationships/image" Target="../media/image516.emf"/><Relationship Id="rId132" Type="http://schemas.openxmlformats.org/officeDocument/2006/relationships/customXml" Target="../ink/ink773.xml"/><Relationship Id="rId140" Type="http://schemas.openxmlformats.org/officeDocument/2006/relationships/customXml" Target="../ink/ink777.xml"/><Relationship Id="rId145" Type="http://schemas.openxmlformats.org/officeDocument/2006/relationships/image" Target="../media/image533.emf"/><Relationship Id="rId153" Type="http://schemas.openxmlformats.org/officeDocument/2006/relationships/image" Target="../media/image537.emf"/><Relationship Id="rId161" Type="http://schemas.openxmlformats.org/officeDocument/2006/relationships/image" Target="../media/image541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10.xml"/><Relationship Id="rId15" Type="http://schemas.openxmlformats.org/officeDocument/2006/relationships/image" Target="../media/image468.emf"/><Relationship Id="rId23" Type="http://schemas.openxmlformats.org/officeDocument/2006/relationships/image" Target="../media/image472.emf"/><Relationship Id="rId28" Type="http://schemas.openxmlformats.org/officeDocument/2006/relationships/customXml" Target="../ink/ink721.xml"/><Relationship Id="rId36" Type="http://schemas.openxmlformats.org/officeDocument/2006/relationships/customXml" Target="../ink/ink725.xml"/><Relationship Id="rId49" Type="http://schemas.openxmlformats.org/officeDocument/2006/relationships/image" Target="../media/image485.emf"/><Relationship Id="rId57" Type="http://schemas.openxmlformats.org/officeDocument/2006/relationships/image" Target="../media/image489.emf"/><Relationship Id="rId106" Type="http://schemas.openxmlformats.org/officeDocument/2006/relationships/customXml" Target="../ink/ink760.xml"/><Relationship Id="rId114" Type="http://schemas.openxmlformats.org/officeDocument/2006/relationships/customXml" Target="../ink/ink764.xml"/><Relationship Id="rId119" Type="http://schemas.openxmlformats.org/officeDocument/2006/relationships/image" Target="../media/image520.emf"/><Relationship Id="rId127" Type="http://schemas.openxmlformats.org/officeDocument/2006/relationships/image" Target="../media/image524.emf"/><Relationship Id="rId10" Type="http://schemas.openxmlformats.org/officeDocument/2006/relationships/customXml" Target="../ink/ink712.xml"/><Relationship Id="rId31" Type="http://schemas.openxmlformats.org/officeDocument/2006/relationships/image" Target="../media/image476.emf"/><Relationship Id="rId44" Type="http://schemas.openxmlformats.org/officeDocument/2006/relationships/customXml" Target="../ink/ink729.xml"/><Relationship Id="rId52" Type="http://schemas.openxmlformats.org/officeDocument/2006/relationships/customXml" Target="../ink/ink733.xml"/><Relationship Id="rId60" Type="http://schemas.openxmlformats.org/officeDocument/2006/relationships/customXml" Target="../ink/ink737.xml"/><Relationship Id="rId65" Type="http://schemas.openxmlformats.org/officeDocument/2006/relationships/image" Target="../media/image493.emf"/><Relationship Id="rId73" Type="http://schemas.openxmlformats.org/officeDocument/2006/relationships/image" Target="../media/image497.emf"/><Relationship Id="rId78" Type="http://schemas.openxmlformats.org/officeDocument/2006/relationships/customXml" Target="../ink/ink746.xml"/><Relationship Id="rId81" Type="http://schemas.openxmlformats.org/officeDocument/2006/relationships/image" Target="../media/image501.emf"/><Relationship Id="rId86" Type="http://schemas.openxmlformats.org/officeDocument/2006/relationships/customXml" Target="../ink/ink750.xml"/><Relationship Id="rId94" Type="http://schemas.openxmlformats.org/officeDocument/2006/relationships/customXml" Target="../ink/ink754.xml"/><Relationship Id="rId99" Type="http://schemas.openxmlformats.org/officeDocument/2006/relationships/image" Target="../media/image510.emf"/><Relationship Id="rId101" Type="http://schemas.openxmlformats.org/officeDocument/2006/relationships/image" Target="../media/image511.emf"/><Relationship Id="rId122" Type="http://schemas.openxmlformats.org/officeDocument/2006/relationships/customXml" Target="../ink/ink768.xml"/><Relationship Id="rId130" Type="http://schemas.openxmlformats.org/officeDocument/2006/relationships/customXml" Target="../ink/ink772.xml"/><Relationship Id="rId135" Type="http://schemas.openxmlformats.org/officeDocument/2006/relationships/image" Target="../media/image528.emf"/><Relationship Id="rId143" Type="http://schemas.openxmlformats.org/officeDocument/2006/relationships/image" Target="../media/image532.emf"/><Relationship Id="rId148" Type="http://schemas.openxmlformats.org/officeDocument/2006/relationships/customXml" Target="../ink/ink781.xml"/><Relationship Id="rId151" Type="http://schemas.openxmlformats.org/officeDocument/2006/relationships/image" Target="../media/image536.emf"/><Relationship Id="rId156" Type="http://schemas.openxmlformats.org/officeDocument/2006/relationships/customXml" Target="../ink/ink785.xml"/><Relationship Id="rId4" Type="http://schemas.openxmlformats.org/officeDocument/2006/relationships/customXml" Target="../ink/ink709.xml"/><Relationship Id="rId9" Type="http://schemas.openxmlformats.org/officeDocument/2006/relationships/image" Target="../media/image465.emf"/><Relationship Id="rId13" Type="http://schemas.openxmlformats.org/officeDocument/2006/relationships/image" Target="../media/image467.emf"/><Relationship Id="rId18" Type="http://schemas.openxmlformats.org/officeDocument/2006/relationships/customXml" Target="../ink/ink716.xml"/><Relationship Id="rId39" Type="http://schemas.openxmlformats.org/officeDocument/2006/relationships/image" Target="../media/image480.emf"/><Relationship Id="rId109" Type="http://schemas.openxmlformats.org/officeDocument/2006/relationships/image" Target="../media/image515.emf"/><Relationship Id="rId34" Type="http://schemas.openxmlformats.org/officeDocument/2006/relationships/customXml" Target="../ink/ink724.xml"/><Relationship Id="rId50" Type="http://schemas.openxmlformats.org/officeDocument/2006/relationships/customXml" Target="../ink/ink732.xml"/><Relationship Id="rId55" Type="http://schemas.openxmlformats.org/officeDocument/2006/relationships/image" Target="../media/image488.emf"/><Relationship Id="rId76" Type="http://schemas.openxmlformats.org/officeDocument/2006/relationships/customXml" Target="../ink/ink745.xml"/><Relationship Id="rId97" Type="http://schemas.openxmlformats.org/officeDocument/2006/relationships/image" Target="../media/image509.emf"/><Relationship Id="rId104" Type="http://schemas.openxmlformats.org/officeDocument/2006/relationships/customXml" Target="../ink/ink759.xml"/><Relationship Id="rId120" Type="http://schemas.openxmlformats.org/officeDocument/2006/relationships/customXml" Target="../ink/ink767.xml"/><Relationship Id="rId125" Type="http://schemas.openxmlformats.org/officeDocument/2006/relationships/image" Target="../media/image523.emf"/><Relationship Id="rId141" Type="http://schemas.openxmlformats.org/officeDocument/2006/relationships/image" Target="../media/image531.emf"/><Relationship Id="rId146" Type="http://schemas.openxmlformats.org/officeDocument/2006/relationships/customXml" Target="../ink/ink780.xml"/><Relationship Id="rId7" Type="http://schemas.openxmlformats.org/officeDocument/2006/relationships/image" Target="../media/image464.emf"/><Relationship Id="rId71" Type="http://schemas.openxmlformats.org/officeDocument/2006/relationships/image" Target="../media/image496.emf"/><Relationship Id="rId92" Type="http://schemas.openxmlformats.org/officeDocument/2006/relationships/customXml" Target="../ink/ink753.xml"/><Relationship Id="rId2" Type="http://schemas.openxmlformats.org/officeDocument/2006/relationships/customXml" Target="../ink/ink708.xml"/><Relationship Id="rId29" Type="http://schemas.openxmlformats.org/officeDocument/2006/relationships/image" Target="../media/image475.emf"/><Relationship Id="rId24" Type="http://schemas.openxmlformats.org/officeDocument/2006/relationships/customXml" Target="../ink/ink719.xml"/><Relationship Id="rId40" Type="http://schemas.openxmlformats.org/officeDocument/2006/relationships/customXml" Target="../ink/ink727.xml"/><Relationship Id="rId45" Type="http://schemas.openxmlformats.org/officeDocument/2006/relationships/image" Target="../media/image483.emf"/><Relationship Id="rId66" Type="http://schemas.openxmlformats.org/officeDocument/2006/relationships/customXml" Target="../ink/ink740.xml"/><Relationship Id="rId87" Type="http://schemas.openxmlformats.org/officeDocument/2006/relationships/image" Target="../media/image504.emf"/><Relationship Id="rId110" Type="http://schemas.openxmlformats.org/officeDocument/2006/relationships/customXml" Target="../ink/ink762.xml"/><Relationship Id="rId115" Type="http://schemas.openxmlformats.org/officeDocument/2006/relationships/image" Target="../media/image518.emf"/><Relationship Id="rId131" Type="http://schemas.openxmlformats.org/officeDocument/2006/relationships/image" Target="../media/image526.emf"/><Relationship Id="rId136" Type="http://schemas.openxmlformats.org/officeDocument/2006/relationships/customXml" Target="../ink/ink775.xml"/><Relationship Id="rId157" Type="http://schemas.openxmlformats.org/officeDocument/2006/relationships/image" Target="../media/image539.emf"/><Relationship Id="rId61" Type="http://schemas.openxmlformats.org/officeDocument/2006/relationships/image" Target="../media/image491.emf"/><Relationship Id="rId82" Type="http://schemas.openxmlformats.org/officeDocument/2006/relationships/customXml" Target="../ink/ink748.xml"/><Relationship Id="rId152" Type="http://schemas.openxmlformats.org/officeDocument/2006/relationships/customXml" Target="../ink/ink783.xml"/><Relationship Id="rId19" Type="http://schemas.openxmlformats.org/officeDocument/2006/relationships/image" Target="../media/image470.emf"/><Relationship Id="rId14" Type="http://schemas.openxmlformats.org/officeDocument/2006/relationships/customXml" Target="../ink/ink714.xml"/><Relationship Id="rId30" Type="http://schemas.openxmlformats.org/officeDocument/2006/relationships/customXml" Target="../ink/ink722.xml"/><Relationship Id="rId35" Type="http://schemas.openxmlformats.org/officeDocument/2006/relationships/image" Target="../media/image478.emf"/><Relationship Id="rId56" Type="http://schemas.openxmlformats.org/officeDocument/2006/relationships/customXml" Target="../ink/ink735.xml"/><Relationship Id="rId77" Type="http://schemas.openxmlformats.org/officeDocument/2006/relationships/image" Target="../media/image499.emf"/><Relationship Id="rId100" Type="http://schemas.openxmlformats.org/officeDocument/2006/relationships/customXml" Target="../ink/ink757.xml"/><Relationship Id="rId105" Type="http://schemas.openxmlformats.org/officeDocument/2006/relationships/image" Target="../media/image513.emf"/><Relationship Id="rId126" Type="http://schemas.openxmlformats.org/officeDocument/2006/relationships/customXml" Target="../ink/ink770.xml"/><Relationship Id="rId147" Type="http://schemas.openxmlformats.org/officeDocument/2006/relationships/image" Target="../media/image534.emf"/><Relationship Id="rId8" Type="http://schemas.openxmlformats.org/officeDocument/2006/relationships/customXml" Target="../ink/ink711.xml"/><Relationship Id="rId51" Type="http://schemas.openxmlformats.org/officeDocument/2006/relationships/image" Target="../media/image486.emf"/><Relationship Id="rId72" Type="http://schemas.openxmlformats.org/officeDocument/2006/relationships/customXml" Target="../ink/ink743.xml"/><Relationship Id="rId93" Type="http://schemas.openxmlformats.org/officeDocument/2006/relationships/image" Target="../media/image507.emf"/><Relationship Id="rId98" Type="http://schemas.openxmlformats.org/officeDocument/2006/relationships/customXml" Target="../ink/ink756.xml"/><Relationship Id="rId121" Type="http://schemas.openxmlformats.org/officeDocument/2006/relationships/image" Target="../media/image521.emf"/><Relationship Id="rId142" Type="http://schemas.openxmlformats.org/officeDocument/2006/relationships/customXml" Target="../ink/ink778.xml"/><Relationship Id="rId3" Type="http://schemas.openxmlformats.org/officeDocument/2006/relationships/image" Target="../media/image462.emf"/><Relationship Id="rId25" Type="http://schemas.openxmlformats.org/officeDocument/2006/relationships/image" Target="../media/image473.emf"/><Relationship Id="rId46" Type="http://schemas.openxmlformats.org/officeDocument/2006/relationships/customXml" Target="../ink/ink730.xml"/><Relationship Id="rId67" Type="http://schemas.openxmlformats.org/officeDocument/2006/relationships/image" Target="../media/image494.emf"/><Relationship Id="rId116" Type="http://schemas.openxmlformats.org/officeDocument/2006/relationships/customXml" Target="../ink/ink765.xml"/><Relationship Id="rId137" Type="http://schemas.openxmlformats.org/officeDocument/2006/relationships/image" Target="../media/image529.emf"/><Relationship Id="rId158" Type="http://schemas.openxmlformats.org/officeDocument/2006/relationships/customXml" Target="../ink/ink786.xml"/></Relationships>
</file>

<file path=ppt/slides/_rels/slide11.xml.rels><?xml version="1.0" encoding="UTF-8" standalone="yes"?>
<Relationships xmlns="http://schemas.openxmlformats.org/package/2006/relationships"><Relationship Id="rId13" Type="http://schemas.openxmlformats.org/officeDocument/2006/relationships/image" Target="../media/image547.emf"/><Relationship Id="rId18" Type="http://schemas.openxmlformats.org/officeDocument/2006/relationships/customXml" Target="../ink/ink796.xml"/><Relationship Id="rId26" Type="http://schemas.openxmlformats.org/officeDocument/2006/relationships/customXml" Target="../ink/ink800.xml"/><Relationship Id="rId39" Type="http://schemas.openxmlformats.org/officeDocument/2006/relationships/image" Target="../media/image560.emf"/><Relationship Id="rId21" Type="http://schemas.openxmlformats.org/officeDocument/2006/relationships/image" Target="../media/image551.emf"/><Relationship Id="rId34" Type="http://schemas.openxmlformats.org/officeDocument/2006/relationships/customXml" Target="../ink/ink804.xml"/><Relationship Id="rId42" Type="http://schemas.openxmlformats.org/officeDocument/2006/relationships/customXml" Target="../ink/ink808.xml"/><Relationship Id="rId47" Type="http://schemas.openxmlformats.org/officeDocument/2006/relationships/image" Target="../media/image564.emf"/><Relationship Id="rId50" Type="http://schemas.openxmlformats.org/officeDocument/2006/relationships/customXml" Target="../ink/ink812.xml"/><Relationship Id="rId55" Type="http://schemas.openxmlformats.org/officeDocument/2006/relationships/image" Target="../media/image568.emf"/><Relationship Id="rId63" Type="http://schemas.openxmlformats.org/officeDocument/2006/relationships/image" Target="../media/image572.emf"/><Relationship Id="rId68" Type="http://schemas.openxmlformats.org/officeDocument/2006/relationships/customXml" Target="../ink/ink821.xml"/><Relationship Id="rId7" Type="http://schemas.openxmlformats.org/officeDocument/2006/relationships/image" Target="../media/image544.emf"/><Relationship Id="rId2" Type="http://schemas.openxmlformats.org/officeDocument/2006/relationships/customXml" Target="../ink/ink788.xml"/><Relationship Id="rId16" Type="http://schemas.openxmlformats.org/officeDocument/2006/relationships/customXml" Target="../ink/ink795.xml"/><Relationship Id="rId29" Type="http://schemas.openxmlformats.org/officeDocument/2006/relationships/image" Target="../media/image555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790.xml"/><Relationship Id="rId11" Type="http://schemas.openxmlformats.org/officeDocument/2006/relationships/image" Target="../media/image546.emf"/><Relationship Id="rId24" Type="http://schemas.openxmlformats.org/officeDocument/2006/relationships/customXml" Target="../ink/ink799.xml"/><Relationship Id="rId32" Type="http://schemas.openxmlformats.org/officeDocument/2006/relationships/customXml" Target="../ink/ink803.xml"/><Relationship Id="rId37" Type="http://schemas.openxmlformats.org/officeDocument/2006/relationships/image" Target="../media/image559.emf"/><Relationship Id="rId40" Type="http://schemas.openxmlformats.org/officeDocument/2006/relationships/customXml" Target="../ink/ink807.xml"/><Relationship Id="rId45" Type="http://schemas.openxmlformats.org/officeDocument/2006/relationships/image" Target="../media/image563.emf"/><Relationship Id="rId53" Type="http://schemas.openxmlformats.org/officeDocument/2006/relationships/image" Target="../media/image567.emf"/><Relationship Id="rId58" Type="http://schemas.openxmlformats.org/officeDocument/2006/relationships/customXml" Target="../ink/ink816.xml"/><Relationship Id="rId66" Type="http://schemas.openxmlformats.org/officeDocument/2006/relationships/customXml" Target="../ink/ink820.xml"/><Relationship Id="rId5" Type="http://schemas.openxmlformats.org/officeDocument/2006/relationships/image" Target="../media/image543.emf"/><Relationship Id="rId15" Type="http://schemas.openxmlformats.org/officeDocument/2006/relationships/image" Target="../media/image548.emf"/><Relationship Id="rId23" Type="http://schemas.openxmlformats.org/officeDocument/2006/relationships/image" Target="../media/image552.emf"/><Relationship Id="rId28" Type="http://schemas.openxmlformats.org/officeDocument/2006/relationships/customXml" Target="../ink/ink801.xml"/><Relationship Id="rId36" Type="http://schemas.openxmlformats.org/officeDocument/2006/relationships/customXml" Target="../ink/ink805.xml"/><Relationship Id="rId49" Type="http://schemas.openxmlformats.org/officeDocument/2006/relationships/image" Target="../media/image565.emf"/><Relationship Id="rId57" Type="http://schemas.openxmlformats.org/officeDocument/2006/relationships/image" Target="../media/image569.emf"/><Relationship Id="rId61" Type="http://schemas.openxmlformats.org/officeDocument/2006/relationships/image" Target="../media/image571.emf"/><Relationship Id="rId10" Type="http://schemas.openxmlformats.org/officeDocument/2006/relationships/customXml" Target="../ink/ink792.xml"/><Relationship Id="rId19" Type="http://schemas.openxmlformats.org/officeDocument/2006/relationships/image" Target="../media/image550.emf"/><Relationship Id="rId31" Type="http://schemas.openxmlformats.org/officeDocument/2006/relationships/image" Target="../media/image556.emf"/><Relationship Id="rId44" Type="http://schemas.openxmlformats.org/officeDocument/2006/relationships/customXml" Target="../ink/ink809.xml"/><Relationship Id="rId52" Type="http://schemas.openxmlformats.org/officeDocument/2006/relationships/customXml" Target="../ink/ink813.xml"/><Relationship Id="rId60" Type="http://schemas.openxmlformats.org/officeDocument/2006/relationships/customXml" Target="../ink/ink817.xml"/><Relationship Id="rId65" Type="http://schemas.openxmlformats.org/officeDocument/2006/relationships/image" Target="../media/image573.emf"/><Relationship Id="rId4" Type="http://schemas.openxmlformats.org/officeDocument/2006/relationships/customXml" Target="../ink/ink789.xml"/><Relationship Id="rId9" Type="http://schemas.openxmlformats.org/officeDocument/2006/relationships/image" Target="../media/image545.emf"/><Relationship Id="rId14" Type="http://schemas.openxmlformats.org/officeDocument/2006/relationships/customXml" Target="../ink/ink794.xml"/><Relationship Id="rId22" Type="http://schemas.openxmlformats.org/officeDocument/2006/relationships/customXml" Target="../ink/ink798.xml"/><Relationship Id="rId27" Type="http://schemas.openxmlformats.org/officeDocument/2006/relationships/image" Target="../media/image554.emf"/><Relationship Id="rId30" Type="http://schemas.openxmlformats.org/officeDocument/2006/relationships/customXml" Target="../ink/ink802.xml"/><Relationship Id="rId35" Type="http://schemas.openxmlformats.org/officeDocument/2006/relationships/image" Target="../media/image558.emf"/><Relationship Id="rId43" Type="http://schemas.openxmlformats.org/officeDocument/2006/relationships/image" Target="../media/image562.emf"/><Relationship Id="rId48" Type="http://schemas.openxmlformats.org/officeDocument/2006/relationships/customXml" Target="../ink/ink811.xml"/><Relationship Id="rId56" Type="http://schemas.openxmlformats.org/officeDocument/2006/relationships/customXml" Target="../ink/ink815.xml"/><Relationship Id="rId64" Type="http://schemas.openxmlformats.org/officeDocument/2006/relationships/customXml" Target="../ink/ink819.xml"/><Relationship Id="rId69" Type="http://schemas.openxmlformats.org/officeDocument/2006/relationships/image" Target="../media/image575.emf"/><Relationship Id="rId8" Type="http://schemas.openxmlformats.org/officeDocument/2006/relationships/customXml" Target="../ink/ink791.xml"/><Relationship Id="rId51" Type="http://schemas.openxmlformats.org/officeDocument/2006/relationships/image" Target="../media/image566.emf"/><Relationship Id="rId3" Type="http://schemas.openxmlformats.org/officeDocument/2006/relationships/image" Target="../media/image542.emf"/><Relationship Id="rId12" Type="http://schemas.openxmlformats.org/officeDocument/2006/relationships/customXml" Target="../ink/ink793.xml"/><Relationship Id="rId17" Type="http://schemas.openxmlformats.org/officeDocument/2006/relationships/image" Target="../media/image549.emf"/><Relationship Id="rId25" Type="http://schemas.openxmlformats.org/officeDocument/2006/relationships/image" Target="../media/image553.emf"/><Relationship Id="rId33" Type="http://schemas.openxmlformats.org/officeDocument/2006/relationships/image" Target="../media/image557.emf"/><Relationship Id="rId38" Type="http://schemas.openxmlformats.org/officeDocument/2006/relationships/customXml" Target="../ink/ink806.xml"/><Relationship Id="rId46" Type="http://schemas.openxmlformats.org/officeDocument/2006/relationships/customXml" Target="../ink/ink810.xml"/><Relationship Id="rId59" Type="http://schemas.openxmlformats.org/officeDocument/2006/relationships/image" Target="../media/image570.emf"/><Relationship Id="rId67" Type="http://schemas.openxmlformats.org/officeDocument/2006/relationships/image" Target="../media/image574.emf"/><Relationship Id="rId20" Type="http://schemas.openxmlformats.org/officeDocument/2006/relationships/customXml" Target="../ink/ink797.xml"/><Relationship Id="rId41" Type="http://schemas.openxmlformats.org/officeDocument/2006/relationships/image" Target="../media/image561.emf"/><Relationship Id="rId54" Type="http://schemas.openxmlformats.org/officeDocument/2006/relationships/customXml" Target="../ink/ink814.xml"/><Relationship Id="rId62" Type="http://schemas.openxmlformats.org/officeDocument/2006/relationships/customXml" Target="../ink/ink818.xml"/></Relationships>
</file>

<file path=ppt/slides/_rels/slide12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633.emf"/><Relationship Id="rId21" Type="http://schemas.openxmlformats.org/officeDocument/2006/relationships/image" Target="../media/image585.emf"/><Relationship Id="rId42" Type="http://schemas.openxmlformats.org/officeDocument/2006/relationships/customXml" Target="../ink/ink842.xml"/><Relationship Id="rId47" Type="http://schemas.openxmlformats.org/officeDocument/2006/relationships/image" Target="../media/image598.emf"/><Relationship Id="rId63" Type="http://schemas.openxmlformats.org/officeDocument/2006/relationships/image" Target="../media/image606.emf"/><Relationship Id="rId68" Type="http://schemas.openxmlformats.org/officeDocument/2006/relationships/customXml" Target="../ink/ink855.xml"/><Relationship Id="rId84" Type="http://schemas.openxmlformats.org/officeDocument/2006/relationships/customXml" Target="../ink/ink863.xml"/><Relationship Id="rId89" Type="http://schemas.openxmlformats.org/officeDocument/2006/relationships/image" Target="../media/image619.emf"/><Relationship Id="rId112" Type="http://schemas.openxmlformats.org/officeDocument/2006/relationships/customXml" Target="../ink/ink877.xml"/><Relationship Id="rId133" Type="http://schemas.openxmlformats.org/officeDocument/2006/relationships/image" Target="../media/image641.emf"/><Relationship Id="rId138" Type="http://schemas.openxmlformats.org/officeDocument/2006/relationships/customXml" Target="../ink/ink890.xml"/><Relationship Id="rId154" Type="http://schemas.openxmlformats.org/officeDocument/2006/relationships/customXml" Target="../ink/ink898.xml"/><Relationship Id="rId159" Type="http://schemas.openxmlformats.org/officeDocument/2006/relationships/image" Target="../media/image654.emf"/><Relationship Id="rId175" Type="http://schemas.openxmlformats.org/officeDocument/2006/relationships/image" Target="../media/image662.emf"/><Relationship Id="rId170" Type="http://schemas.openxmlformats.org/officeDocument/2006/relationships/customXml" Target="../ink/ink906.xml"/><Relationship Id="rId191" Type="http://schemas.openxmlformats.org/officeDocument/2006/relationships/image" Target="../media/image670.emf"/><Relationship Id="rId16" Type="http://schemas.openxmlformats.org/officeDocument/2006/relationships/customXml" Target="../ink/ink829.xml"/><Relationship Id="rId107" Type="http://schemas.openxmlformats.org/officeDocument/2006/relationships/image" Target="../media/image628.emf"/><Relationship Id="rId11" Type="http://schemas.openxmlformats.org/officeDocument/2006/relationships/image" Target="../media/image580.emf"/><Relationship Id="rId32" Type="http://schemas.openxmlformats.org/officeDocument/2006/relationships/customXml" Target="../ink/ink837.xml"/><Relationship Id="rId37" Type="http://schemas.openxmlformats.org/officeDocument/2006/relationships/image" Target="../media/image593.emf"/><Relationship Id="rId53" Type="http://schemas.openxmlformats.org/officeDocument/2006/relationships/image" Target="../media/image601.emf"/><Relationship Id="rId58" Type="http://schemas.openxmlformats.org/officeDocument/2006/relationships/customXml" Target="../ink/ink850.xml"/><Relationship Id="rId74" Type="http://schemas.openxmlformats.org/officeDocument/2006/relationships/customXml" Target="../ink/ink858.xml"/><Relationship Id="rId79" Type="http://schemas.openxmlformats.org/officeDocument/2006/relationships/image" Target="../media/image614.emf"/><Relationship Id="rId102" Type="http://schemas.openxmlformats.org/officeDocument/2006/relationships/customXml" Target="../ink/ink872.xml"/><Relationship Id="rId123" Type="http://schemas.openxmlformats.org/officeDocument/2006/relationships/image" Target="../media/image636.emf"/><Relationship Id="rId128" Type="http://schemas.openxmlformats.org/officeDocument/2006/relationships/customXml" Target="../ink/ink885.xml"/><Relationship Id="rId144" Type="http://schemas.openxmlformats.org/officeDocument/2006/relationships/customXml" Target="../ink/ink893.xml"/><Relationship Id="rId149" Type="http://schemas.openxmlformats.org/officeDocument/2006/relationships/image" Target="../media/image649.emf"/><Relationship Id="rId5" Type="http://schemas.openxmlformats.org/officeDocument/2006/relationships/image" Target="../media/image577.emf"/><Relationship Id="rId90" Type="http://schemas.openxmlformats.org/officeDocument/2006/relationships/customXml" Target="../ink/ink866.xml"/><Relationship Id="rId95" Type="http://schemas.openxmlformats.org/officeDocument/2006/relationships/image" Target="../media/image622.emf"/><Relationship Id="rId160" Type="http://schemas.openxmlformats.org/officeDocument/2006/relationships/customXml" Target="../ink/ink901.xml"/><Relationship Id="rId165" Type="http://schemas.openxmlformats.org/officeDocument/2006/relationships/image" Target="../media/image657.emf"/><Relationship Id="rId181" Type="http://schemas.openxmlformats.org/officeDocument/2006/relationships/image" Target="../media/image665.emf"/><Relationship Id="rId186" Type="http://schemas.openxmlformats.org/officeDocument/2006/relationships/customXml" Target="../ink/ink914.xml"/><Relationship Id="rId22" Type="http://schemas.openxmlformats.org/officeDocument/2006/relationships/customXml" Target="../ink/ink832.xml"/><Relationship Id="rId27" Type="http://schemas.openxmlformats.org/officeDocument/2006/relationships/image" Target="../media/image588.emf"/><Relationship Id="rId43" Type="http://schemas.openxmlformats.org/officeDocument/2006/relationships/image" Target="../media/image596.emf"/><Relationship Id="rId48" Type="http://schemas.openxmlformats.org/officeDocument/2006/relationships/customXml" Target="../ink/ink845.xml"/><Relationship Id="rId64" Type="http://schemas.openxmlformats.org/officeDocument/2006/relationships/customXml" Target="../ink/ink853.xml"/><Relationship Id="rId69" Type="http://schemas.openxmlformats.org/officeDocument/2006/relationships/image" Target="../media/image609.emf"/><Relationship Id="rId113" Type="http://schemas.openxmlformats.org/officeDocument/2006/relationships/image" Target="../media/image631.emf"/><Relationship Id="rId118" Type="http://schemas.openxmlformats.org/officeDocument/2006/relationships/customXml" Target="../ink/ink880.xml"/><Relationship Id="rId134" Type="http://schemas.openxmlformats.org/officeDocument/2006/relationships/customXml" Target="../ink/ink888.xml"/><Relationship Id="rId139" Type="http://schemas.openxmlformats.org/officeDocument/2006/relationships/image" Target="../media/image644.emf"/><Relationship Id="rId80" Type="http://schemas.openxmlformats.org/officeDocument/2006/relationships/customXml" Target="../ink/ink861.xml"/><Relationship Id="rId85" Type="http://schemas.openxmlformats.org/officeDocument/2006/relationships/image" Target="../media/image617.emf"/><Relationship Id="rId150" Type="http://schemas.openxmlformats.org/officeDocument/2006/relationships/customXml" Target="../ink/ink896.xml"/><Relationship Id="rId155" Type="http://schemas.openxmlformats.org/officeDocument/2006/relationships/image" Target="../media/image652.emf"/><Relationship Id="rId171" Type="http://schemas.openxmlformats.org/officeDocument/2006/relationships/image" Target="../media/image660.emf"/><Relationship Id="rId176" Type="http://schemas.openxmlformats.org/officeDocument/2006/relationships/customXml" Target="../ink/ink909.xml"/><Relationship Id="rId192" Type="http://schemas.openxmlformats.org/officeDocument/2006/relationships/customXml" Target="../ink/ink917.xml"/><Relationship Id="rId12" Type="http://schemas.openxmlformats.org/officeDocument/2006/relationships/customXml" Target="../ink/ink827.xml"/><Relationship Id="rId17" Type="http://schemas.openxmlformats.org/officeDocument/2006/relationships/image" Target="../media/image583.emf"/><Relationship Id="rId33" Type="http://schemas.openxmlformats.org/officeDocument/2006/relationships/image" Target="../media/image591.emf"/><Relationship Id="rId38" Type="http://schemas.openxmlformats.org/officeDocument/2006/relationships/customXml" Target="../ink/ink840.xml"/><Relationship Id="rId59" Type="http://schemas.openxmlformats.org/officeDocument/2006/relationships/image" Target="../media/image604.emf"/><Relationship Id="rId103" Type="http://schemas.openxmlformats.org/officeDocument/2006/relationships/image" Target="../media/image626.emf"/><Relationship Id="rId108" Type="http://schemas.openxmlformats.org/officeDocument/2006/relationships/customXml" Target="../ink/ink875.xml"/><Relationship Id="rId124" Type="http://schemas.openxmlformats.org/officeDocument/2006/relationships/customXml" Target="../ink/ink883.xml"/><Relationship Id="rId129" Type="http://schemas.openxmlformats.org/officeDocument/2006/relationships/image" Target="../media/image639.emf"/><Relationship Id="rId54" Type="http://schemas.openxmlformats.org/officeDocument/2006/relationships/customXml" Target="../ink/ink848.xml"/><Relationship Id="rId70" Type="http://schemas.openxmlformats.org/officeDocument/2006/relationships/customXml" Target="../ink/ink856.xml"/><Relationship Id="rId75" Type="http://schemas.openxmlformats.org/officeDocument/2006/relationships/image" Target="../media/image612.emf"/><Relationship Id="rId91" Type="http://schemas.openxmlformats.org/officeDocument/2006/relationships/image" Target="../media/image620.emf"/><Relationship Id="rId96" Type="http://schemas.openxmlformats.org/officeDocument/2006/relationships/customXml" Target="../ink/ink869.xml"/><Relationship Id="rId140" Type="http://schemas.openxmlformats.org/officeDocument/2006/relationships/customXml" Target="../ink/ink891.xml"/><Relationship Id="rId145" Type="http://schemas.openxmlformats.org/officeDocument/2006/relationships/image" Target="../media/image647.emf"/><Relationship Id="rId161" Type="http://schemas.openxmlformats.org/officeDocument/2006/relationships/image" Target="../media/image655.emf"/><Relationship Id="rId166" Type="http://schemas.openxmlformats.org/officeDocument/2006/relationships/customXml" Target="../ink/ink904.xml"/><Relationship Id="rId182" Type="http://schemas.openxmlformats.org/officeDocument/2006/relationships/customXml" Target="../ink/ink912.xml"/><Relationship Id="rId187" Type="http://schemas.openxmlformats.org/officeDocument/2006/relationships/image" Target="../media/image668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824.xml"/><Relationship Id="rId23" Type="http://schemas.openxmlformats.org/officeDocument/2006/relationships/image" Target="../media/image586.emf"/><Relationship Id="rId28" Type="http://schemas.openxmlformats.org/officeDocument/2006/relationships/customXml" Target="../ink/ink835.xml"/><Relationship Id="rId49" Type="http://schemas.openxmlformats.org/officeDocument/2006/relationships/image" Target="../media/image599.emf"/><Relationship Id="rId114" Type="http://schemas.openxmlformats.org/officeDocument/2006/relationships/customXml" Target="../ink/ink878.xml"/><Relationship Id="rId119" Type="http://schemas.openxmlformats.org/officeDocument/2006/relationships/image" Target="../media/image634.emf"/><Relationship Id="rId44" Type="http://schemas.openxmlformats.org/officeDocument/2006/relationships/customXml" Target="../ink/ink843.xml"/><Relationship Id="rId60" Type="http://schemas.openxmlformats.org/officeDocument/2006/relationships/customXml" Target="../ink/ink851.xml"/><Relationship Id="rId65" Type="http://schemas.openxmlformats.org/officeDocument/2006/relationships/image" Target="../media/image607.emf"/><Relationship Id="rId81" Type="http://schemas.openxmlformats.org/officeDocument/2006/relationships/image" Target="../media/image615.emf"/><Relationship Id="rId86" Type="http://schemas.openxmlformats.org/officeDocument/2006/relationships/customXml" Target="../ink/ink864.xml"/><Relationship Id="rId130" Type="http://schemas.openxmlformats.org/officeDocument/2006/relationships/customXml" Target="../ink/ink886.xml"/><Relationship Id="rId135" Type="http://schemas.openxmlformats.org/officeDocument/2006/relationships/image" Target="../media/image642.emf"/><Relationship Id="rId151" Type="http://schemas.openxmlformats.org/officeDocument/2006/relationships/image" Target="../media/image650.emf"/><Relationship Id="rId156" Type="http://schemas.openxmlformats.org/officeDocument/2006/relationships/customXml" Target="../ink/ink899.xml"/><Relationship Id="rId177" Type="http://schemas.openxmlformats.org/officeDocument/2006/relationships/image" Target="../media/image663.emf"/><Relationship Id="rId172" Type="http://schemas.openxmlformats.org/officeDocument/2006/relationships/customXml" Target="../ink/ink907.xml"/><Relationship Id="rId193" Type="http://schemas.openxmlformats.org/officeDocument/2006/relationships/image" Target="../media/image671.emf"/><Relationship Id="rId13" Type="http://schemas.openxmlformats.org/officeDocument/2006/relationships/image" Target="../media/image581.emf"/><Relationship Id="rId18" Type="http://schemas.openxmlformats.org/officeDocument/2006/relationships/customXml" Target="../ink/ink830.xml"/><Relationship Id="rId39" Type="http://schemas.openxmlformats.org/officeDocument/2006/relationships/image" Target="../media/image594.emf"/><Relationship Id="rId109" Type="http://schemas.openxmlformats.org/officeDocument/2006/relationships/image" Target="../media/image629.emf"/><Relationship Id="rId34" Type="http://schemas.openxmlformats.org/officeDocument/2006/relationships/customXml" Target="../ink/ink838.xml"/><Relationship Id="rId50" Type="http://schemas.openxmlformats.org/officeDocument/2006/relationships/customXml" Target="../ink/ink846.xml"/><Relationship Id="rId55" Type="http://schemas.openxmlformats.org/officeDocument/2006/relationships/image" Target="../media/image602.emf"/><Relationship Id="rId76" Type="http://schemas.openxmlformats.org/officeDocument/2006/relationships/customXml" Target="../ink/ink859.xml"/><Relationship Id="rId97" Type="http://schemas.openxmlformats.org/officeDocument/2006/relationships/image" Target="../media/image623.emf"/><Relationship Id="rId104" Type="http://schemas.openxmlformats.org/officeDocument/2006/relationships/customXml" Target="../ink/ink873.xml"/><Relationship Id="rId120" Type="http://schemas.openxmlformats.org/officeDocument/2006/relationships/customXml" Target="../ink/ink881.xml"/><Relationship Id="rId125" Type="http://schemas.openxmlformats.org/officeDocument/2006/relationships/image" Target="../media/image637.emf"/><Relationship Id="rId141" Type="http://schemas.openxmlformats.org/officeDocument/2006/relationships/image" Target="../media/image645.emf"/><Relationship Id="rId146" Type="http://schemas.openxmlformats.org/officeDocument/2006/relationships/customXml" Target="../ink/ink894.xml"/><Relationship Id="rId167" Type="http://schemas.openxmlformats.org/officeDocument/2006/relationships/image" Target="../media/image658.emf"/><Relationship Id="rId188" Type="http://schemas.openxmlformats.org/officeDocument/2006/relationships/customXml" Target="../ink/ink915.xml"/><Relationship Id="rId7" Type="http://schemas.openxmlformats.org/officeDocument/2006/relationships/image" Target="../media/image578.emf"/><Relationship Id="rId71" Type="http://schemas.openxmlformats.org/officeDocument/2006/relationships/image" Target="../media/image610.emf"/><Relationship Id="rId92" Type="http://schemas.openxmlformats.org/officeDocument/2006/relationships/customXml" Target="../ink/ink867.xml"/><Relationship Id="rId162" Type="http://schemas.openxmlformats.org/officeDocument/2006/relationships/customXml" Target="../ink/ink902.xml"/><Relationship Id="rId183" Type="http://schemas.openxmlformats.org/officeDocument/2006/relationships/image" Target="../media/image666.emf"/><Relationship Id="rId2" Type="http://schemas.openxmlformats.org/officeDocument/2006/relationships/customXml" Target="../ink/ink822.xml"/><Relationship Id="rId29" Type="http://schemas.openxmlformats.org/officeDocument/2006/relationships/image" Target="../media/image589.emf"/><Relationship Id="rId24" Type="http://schemas.openxmlformats.org/officeDocument/2006/relationships/customXml" Target="../ink/ink833.xml"/><Relationship Id="rId40" Type="http://schemas.openxmlformats.org/officeDocument/2006/relationships/customXml" Target="../ink/ink841.xml"/><Relationship Id="rId45" Type="http://schemas.openxmlformats.org/officeDocument/2006/relationships/image" Target="../media/image597.emf"/><Relationship Id="rId66" Type="http://schemas.openxmlformats.org/officeDocument/2006/relationships/customXml" Target="../ink/ink854.xml"/><Relationship Id="rId87" Type="http://schemas.openxmlformats.org/officeDocument/2006/relationships/image" Target="../media/image618.emf"/><Relationship Id="rId110" Type="http://schemas.openxmlformats.org/officeDocument/2006/relationships/customXml" Target="../ink/ink876.xml"/><Relationship Id="rId115" Type="http://schemas.openxmlformats.org/officeDocument/2006/relationships/image" Target="../media/image632.emf"/><Relationship Id="rId131" Type="http://schemas.openxmlformats.org/officeDocument/2006/relationships/image" Target="../media/image640.emf"/><Relationship Id="rId136" Type="http://schemas.openxmlformats.org/officeDocument/2006/relationships/customXml" Target="../ink/ink889.xml"/><Relationship Id="rId157" Type="http://schemas.openxmlformats.org/officeDocument/2006/relationships/image" Target="../media/image653.emf"/><Relationship Id="rId178" Type="http://schemas.openxmlformats.org/officeDocument/2006/relationships/customXml" Target="../ink/ink910.xml"/><Relationship Id="rId61" Type="http://schemas.openxmlformats.org/officeDocument/2006/relationships/image" Target="../media/image605.emf"/><Relationship Id="rId82" Type="http://schemas.openxmlformats.org/officeDocument/2006/relationships/customXml" Target="../ink/ink862.xml"/><Relationship Id="rId152" Type="http://schemas.openxmlformats.org/officeDocument/2006/relationships/customXml" Target="../ink/ink897.xml"/><Relationship Id="rId173" Type="http://schemas.openxmlformats.org/officeDocument/2006/relationships/image" Target="../media/image661.emf"/><Relationship Id="rId19" Type="http://schemas.openxmlformats.org/officeDocument/2006/relationships/image" Target="../media/image584.emf"/><Relationship Id="rId14" Type="http://schemas.openxmlformats.org/officeDocument/2006/relationships/customXml" Target="../ink/ink828.xml"/><Relationship Id="rId30" Type="http://schemas.openxmlformats.org/officeDocument/2006/relationships/customXml" Target="../ink/ink836.xml"/><Relationship Id="rId35" Type="http://schemas.openxmlformats.org/officeDocument/2006/relationships/image" Target="../media/image592.emf"/><Relationship Id="rId56" Type="http://schemas.openxmlformats.org/officeDocument/2006/relationships/customXml" Target="../ink/ink849.xml"/><Relationship Id="rId77" Type="http://schemas.openxmlformats.org/officeDocument/2006/relationships/image" Target="../media/image613.emf"/><Relationship Id="rId100" Type="http://schemas.openxmlformats.org/officeDocument/2006/relationships/customXml" Target="../ink/ink871.xml"/><Relationship Id="rId105" Type="http://schemas.openxmlformats.org/officeDocument/2006/relationships/image" Target="../media/image627.emf"/><Relationship Id="rId126" Type="http://schemas.openxmlformats.org/officeDocument/2006/relationships/customXml" Target="../ink/ink884.xml"/><Relationship Id="rId147" Type="http://schemas.openxmlformats.org/officeDocument/2006/relationships/image" Target="../media/image648.emf"/><Relationship Id="rId168" Type="http://schemas.openxmlformats.org/officeDocument/2006/relationships/customXml" Target="../ink/ink905.xml"/><Relationship Id="rId8" Type="http://schemas.openxmlformats.org/officeDocument/2006/relationships/customXml" Target="../ink/ink825.xml"/><Relationship Id="rId51" Type="http://schemas.openxmlformats.org/officeDocument/2006/relationships/image" Target="../media/image600.emf"/><Relationship Id="rId72" Type="http://schemas.openxmlformats.org/officeDocument/2006/relationships/customXml" Target="../ink/ink857.xml"/><Relationship Id="rId93" Type="http://schemas.openxmlformats.org/officeDocument/2006/relationships/image" Target="../media/image621.emf"/><Relationship Id="rId98" Type="http://schemas.openxmlformats.org/officeDocument/2006/relationships/customXml" Target="../ink/ink870.xml"/><Relationship Id="rId121" Type="http://schemas.openxmlformats.org/officeDocument/2006/relationships/image" Target="../media/image635.emf"/><Relationship Id="rId142" Type="http://schemas.openxmlformats.org/officeDocument/2006/relationships/customXml" Target="../ink/ink892.xml"/><Relationship Id="rId163" Type="http://schemas.openxmlformats.org/officeDocument/2006/relationships/image" Target="../media/image656.emf"/><Relationship Id="rId184" Type="http://schemas.openxmlformats.org/officeDocument/2006/relationships/customXml" Target="../ink/ink913.xml"/><Relationship Id="rId189" Type="http://schemas.openxmlformats.org/officeDocument/2006/relationships/image" Target="../media/image669.emf"/><Relationship Id="rId3" Type="http://schemas.openxmlformats.org/officeDocument/2006/relationships/image" Target="../media/image576.emf"/><Relationship Id="rId25" Type="http://schemas.openxmlformats.org/officeDocument/2006/relationships/image" Target="../media/image587.emf"/><Relationship Id="rId46" Type="http://schemas.openxmlformats.org/officeDocument/2006/relationships/customXml" Target="../ink/ink844.xml"/><Relationship Id="rId67" Type="http://schemas.openxmlformats.org/officeDocument/2006/relationships/image" Target="../media/image608.emf"/><Relationship Id="rId116" Type="http://schemas.openxmlformats.org/officeDocument/2006/relationships/customXml" Target="../ink/ink879.xml"/><Relationship Id="rId137" Type="http://schemas.openxmlformats.org/officeDocument/2006/relationships/image" Target="../media/image643.emf"/><Relationship Id="rId158" Type="http://schemas.openxmlformats.org/officeDocument/2006/relationships/customXml" Target="../ink/ink900.xml"/><Relationship Id="rId20" Type="http://schemas.openxmlformats.org/officeDocument/2006/relationships/customXml" Target="../ink/ink831.xml"/><Relationship Id="rId41" Type="http://schemas.openxmlformats.org/officeDocument/2006/relationships/image" Target="../media/image595.emf"/><Relationship Id="rId62" Type="http://schemas.openxmlformats.org/officeDocument/2006/relationships/customXml" Target="../ink/ink852.xml"/><Relationship Id="rId83" Type="http://schemas.openxmlformats.org/officeDocument/2006/relationships/image" Target="../media/image616.emf"/><Relationship Id="rId88" Type="http://schemas.openxmlformats.org/officeDocument/2006/relationships/customXml" Target="../ink/ink865.xml"/><Relationship Id="rId111" Type="http://schemas.openxmlformats.org/officeDocument/2006/relationships/image" Target="../media/image630.emf"/><Relationship Id="rId132" Type="http://schemas.openxmlformats.org/officeDocument/2006/relationships/customXml" Target="../ink/ink887.xml"/><Relationship Id="rId153" Type="http://schemas.openxmlformats.org/officeDocument/2006/relationships/image" Target="../media/image651.emf"/><Relationship Id="rId174" Type="http://schemas.openxmlformats.org/officeDocument/2006/relationships/customXml" Target="../ink/ink908.xml"/><Relationship Id="rId179" Type="http://schemas.openxmlformats.org/officeDocument/2006/relationships/image" Target="../media/image664.emf"/><Relationship Id="rId190" Type="http://schemas.openxmlformats.org/officeDocument/2006/relationships/customXml" Target="../ink/ink916.xml"/><Relationship Id="rId15" Type="http://schemas.openxmlformats.org/officeDocument/2006/relationships/image" Target="../media/image582.emf"/><Relationship Id="rId36" Type="http://schemas.openxmlformats.org/officeDocument/2006/relationships/customXml" Target="../ink/ink839.xml"/><Relationship Id="rId57" Type="http://schemas.openxmlformats.org/officeDocument/2006/relationships/image" Target="../media/image603.emf"/><Relationship Id="rId106" Type="http://schemas.openxmlformats.org/officeDocument/2006/relationships/customXml" Target="../ink/ink874.xml"/><Relationship Id="rId127" Type="http://schemas.openxmlformats.org/officeDocument/2006/relationships/image" Target="../media/image638.emf"/><Relationship Id="rId10" Type="http://schemas.openxmlformats.org/officeDocument/2006/relationships/customXml" Target="../ink/ink826.xml"/><Relationship Id="rId31" Type="http://schemas.openxmlformats.org/officeDocument/2006/relationships/image" Target="../media/image590.emf"/><Relationship Id="rId52" Type="http://schemas.openxmlformats.org/officeDocument/2006/relationships/customXml" Target="../ink/ink847.xml"/><Relationship Id="rId73" Type="http://schemas.openxmlformats.org/officeDocument/2006/relationships/image" Target="../media/image611.emf"/><Relationship Id="rId78" Type="http://schemas.openxmlformats.org/officeDocument/2006/relationships/customXml" Target="../ink/ink860.xml"/><Relationship Id="rId94" Type="http://schemas.openxmlformats.org/officeDocument/2006/relationships/customXml" Target="../ink/ink868.xml"/><Relationship Id="rId99" Type="http://schemas.openxmlformats.org/officeDocument/2006/relationships/image" Target="../media/image624.emf"/><Relationship Id="rId101" Type="http://schemas.openxmlformats.org/officeDocument/2006/relationships/image" Target="../media/image625.emf"/><Relationship Id="rId122" Type="http://schemas.openxmlformats.org/officeDocument/2006/relationships/customXml" Target="../ink/ink882.xml"/><Relationship Id="rId143" Type="http://schemas.openxmlformats.org/officeDocument/2006/relationships/image" Target="../media/image646.emf"/><Relationship Id="rId148" Type="http://schemas.openxmlformats.org/officeDocument/2006/relationships/customXml" Target="../ink/ink895.xml"/><Relationship Id="rId164" Type="http://schemas.openxmlformats.org/officeDocument/2006/relationships/customXml" Target="../ink/ink903.xml"/><Relationship Id="rId169" Type="http://schemas.openxmlformats.org/officeDocument/2006/relationships/image" Target="../media/image659.emf"/><Relationship Id="rId185" Type="http://schemas.openxmlformats.org/officeDocument/2006/relationships/image" Target="../media/image667.emf"/><Relationship Id="rId4" Type="http://schemas.openxmlformats.org/officeDocument/2006/relationships/customXml" Target="../ink/ink823.xml"/><Relationship Id="rId9" Type="http://schemas.openxmlformats.org/officeDocument/2006/relationships/image" Target="../media/image579.emf"/><Relationship Id="rId180" Type="http://schemas.openxmlformats.org/officeDocument/2006/relationships/customXml" Target="../ink/ink911.xml"/><Relationship Id="rId26" Type="http://schemas.openxmlformats.org/officeDocument/2006/relationships/customXml" Target="../ink/ink834.xml"/></Relationships>
</file>

<file path=ppt/slides/_rels/slide13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729.emf"/><Relationship Id="rId21" Type="http://schemas.openxmlformats.org/officeDocument/2006/relationships/image" Target="../media/image681.emf"/><Relationship Id="rId42" Type="http://schemas.openxmlformats.org/officeDocument/2006/relationships/customXml" Target="../ink/ink938.xml"/><Relationship Id="rId63" Type="http://schemas.openxmlformats.org/officeDocument/2006/relationships/image" Target="../media/image702.emf"/><Relationship Id="rId84" Type="http://schemas.openxmlformats.org/officeDocument/2006/relationships/customXml" Target="../ink/ink959.xml"/><Relationship Id="rId138" Type="http://schemas.openxmlformats.org/officeDocument/2006/relationships/customXml" Target="../ink/ink986.xml"/><Relationship Id="rId159" Type="http://schemas.openxmlformats.org/officeDocument/2006/relationships/image" Target="../media/image750.emf"/><Relationship Id="rId170" Type="http://schemas.openxmlformats.org/officeDocument/2006/relationships/customXml" Target="../ink/ink1002.xml"/><Relationship Id="rId191" Type="http://schemas.openxmlformats.org/officeDocument/2006/relationships/image" Target="../media/image766.emf"/><Relationship Id="rId205" Type="http://schemas.openxmlformats.org/officeDocument/2006/relationships/image" Target="../media/image773.emf"/><Relationship Id="rId226" Type="http://schemas.openxmlformats.org/officeDocument/2006/relationships/customXml" Target="../ink/ink1030.xml"/><Relationship Id="rId107" Type="http://schemas.openxmlformats.org/officeDocument/2006/relationships/image" Target="../media/image724.emf"/><Relationship Id="rId11" Type="http://schemas.openxmlformats.org/officeDocument/2006/relationships/image" Target="../media/image676.emf"/><Relationship Id="rId32" Type="http://schemas.openxmlformats.org/officeDocument/2006/relationships/customXml" Target="../ink/ink933.xml"/><Relationship Id="rId53" Type="http://schemas.openxmlformats.org/officeDocument/2006/relationships/image" Target="../media/image697.emf"/><Relationship Id="rId74" Type="http://schemas.openxmlformats.org/officeDocument/2006/relationships/customXml" Target="../ink/ink954.xml"/><Relationship Id="rId128" Type="http://schemas.openxmlformats.org/officeDocument/2006/relationships/customXml" Target="../ink/ink981.xml"/><Relationship Id="rId149" Type="http://schemas.openxmlformats.org/officeDocument/2006/relationships/image" Target="../media/image745.emf"/><Relationship Id="rId5" Type="http://schemas.openxmlformats.org/officeDocument/2006/relationships/image" Target="../media/image673.emf"/><Relationship Id="rId95" Type="http://schemas.openxmlformats.org/officeDocument/2006/relationships/image" Target="../media/image718.emf"/><Relationship Id="rId160" Type="http://schemas.openxmlformats.org/officeDocument/2006/relationships/customXml" Target="../ink/ink997.xml"/><Relationship Id="rId181" Type="http://schemas.openxmlformats.org/officeDocument/2006/relationships/image" Target="../media/image761.emf"/><Relationship Id="rId216" Type="http://schemas.openxmlformats.org/officeDocument/2006/relationships/customXml" Target="../ink/ink1025.xml"/><Relationship Id="rId211" Type="http://schemas.openxmlformats.org/officeDocument/2006/relationships/image" Target="../media/image776.emf"/><Relationship Id="rId22" Type="http://schemas.openxmlformats.org/officeDocument/2006/relationships/customXml" Target="../ink/ink928.xml"/><Relationship Id="rId27" Type="http://schemas.openxmlformats.org/officeDocument/2006/relationships/image" Target="../media/image684.emf"/><Relationship Id="rId43" Type="http://schemas.openxmlformats.org/officeDocument/2006/relationships/image" Target="../media/image692.emf"/><Relationship Id="rId48" Type="http://schemas.openxmlformats.org/officeDocument/2006/relationships/customXml" Target="../ink/ink941.xml"/><Relationship Id="rId64" Type="http://schemas.openxmlformats.org/officeDocument/2006/relationships/customXml" Target="../ink/ink949.xml"/><Relationship Id="rId69" Type="http://schemas.openxmlformats.org/officeDocument/2006/relationships/image" Target="../media/image705.emf"/><Relationship Id="rId113" Type="http://schemas.openxmlformats.org/officeDocument/2006/relationships/image" Target="../media/image727.emf"/><Relationship Id="rId118" Type="http://schemas.openxmlformats.org/officeDocument/2006/relationships/customXml" Target="../ink/ink976.xml"/><Relationship Id="rId134" Type="http://schemas.openxmlformats.org/officeDocument/2006/relationships/customXml" Target="../ink/ink984.xml"/><Relationship Id="rId139" Type="http://schemas.openxmlformats.org/officeDocument/2006/relationships/image" Target="../media/image740.emf"/><Relationship Id="rId80" Type="http://schemas.openxmlformats.org/officeDocument/2006/relationships/customXml" Target="../ink/ink957.xml"/><Relationship Id="rId85" Type="http://schemas.openxmlformats.org/officeDocument/2006/relationships/image" Target="../media/image713.emf"/><Relationship Id="rId150" Type="http://schemas.openxmlformats.org/officeDocument/2006/relationships/customXml" Target="../ink/ink992.xml"/><Relationship Id="rId155" Type="http://schemas.openxmlformats.org/officeDocument/2006/relationships/image" Target="../media/image748.emf"/><Relationship Id="rId171" Type="http://schemas.openxmlformats.org/officeDocument/2006/relationships/image" Target="../media/image756.emf"/><Relationship Id="rId176" Type="http://schemas.openxmlformats.org/officeDocument/2006/relationships/customXml" Target="../ink/ink1005.xml"/><Relationship Id="rId192" Type="http://schemas.openxmlformats.org/officeDocument/2006/relationships/customXml" Target="../ink/ink1013.xml"/><Relationship Id="rId197" Type="http://schemas.openxmlformats.org/officeDocument/2006/relationships/image" Target="../media/image769.emf"/><Relationship Id="rId206" Type="http://schemas.openxmlformats.org/officeDocument/2006/relationships/customXml" Target="../ink/ink1020.xml"/><Relationship Id="rId227" Type="http://schemas.openxmlformats.org/officeDocument/2006/relationships/image" Target="../media/image784.emf"/><Relationship Id="rId201" Type="http://schemas.openxmlformats.org/officeDocument/2006/relationships/image" Target="../media/image771.emf"/><Relationship Id="rId222" Type="http://schemas.openxmlformats.org/officeDocument/2006/relationships/customXml" Target="../ink/ink1028.xml"/><Relationship Id="rId12" Type="http://schemas.openxmlformats.org/officeDocument/2006/relationships/customXml" Target="../ink/ink923.xml"/><Relationship Id="rId17" Type="http://schemas.openxmlformats.org/officeDocument/2006/relationships/image" Target="../media/image679.emf"/><Relationship Id="rId33" Type="http://schemas.openxmlformats.org/officeDocument/2006/relationships/image" Target="../media/image687.emf"/><Relationship Id="rId38" Type="http://schemas.openxmlformats.org/officeDocument/2006/relationships/customXml" Target="../ink/ink936.xml"/><Relationship Id="rId59" Type="http://schemas.openxmlformats.org/officeDocument/2006/relationships/image" Target="../media/image700.emf"/><Relationship Id="rId103" Type="http://schemas.openxmlformats.org/officeDocument/2006/relationships/image" Target="../media/image722.emf"/><Relationship Id="rId108" Type="http://schemas.openxmlformats.org/officeDocument/2006/relationships/customXml" Target="../ink/ink971.xml"/><Relationship Id="rId124" Type="http://schemas.openxmlformats.org/officeDocument/2006/relationships/customXml" Target="../ink/ink979.xml"/><Relationship Id="rId129" Type="http://schemas.openxmlformats.org/officeDocument/2006/relationships/image" Target="../media/image735.emf"/><Relationship Id="rId54" Type="http://schemas.openxmlformats.org/officeDocument/2006/relationships/customXml" Target="../ink/ink944.xml"/><Relationship Id="rId70" Type="http://schemas.openxmlformats.org/officeDocument/2006/relationships/customXml" Target="../ink/ink952.xml"/><Relationship Id="rId75" Type="http://schemas.openxmlformats.org/officeDocument/2006/relationships/image" Target="../media/image708.emf"/><Relationship Id="rId91" Type="http://schemas.openxmlformats.org/officeDocument/2006/relationships/image" Target="../media/image716.emf"/><Relationship Id="rId96" Type="http://schemas.openxmlformats.org/officeDocument/2006/relationships/customXml" Target="../ink/ink965.xml"/><Relationship Id="rId140" Type="http://schemas.openxmlformats.org/officeDocument/2006/relationships/customXml" Target="../ink/ink987.xml"/><Relationship Id="rId145" Type="http://schemas.openxmlformats.org/officeDocument/2006/relationships/image" Target="../media/image743.emf"/><Relationship Id="rId161" Type="http://schemas.openxmlformats.org/officeDocument/2006/relationships/image" Target="../media/image751.emf"/><Relationship Id="rId166" Type="http://schemas.openxmlformats.org/officeDocument/2006/relationships/customXml" Target="../ink/ink1000.xml"/><Relationship Id="rId182" Type="http://schemas.openxmlformats.org/officeDocument/2006/relationships/customXml" Target="../ink/ink1008.xml"/><Relationship Id="rId187" Type="http://schemas.openxmlformats.org/officeDocument/2006/relationships/image" Target="../media/image764.emf"/><Relationship Id="rId217" Type="http://schemas.openxmlformats.org/officeDocument/2006/relationships/image" Target="../media/image779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920.xml"/><Relationship Id="rId212" Type="http://schemas.openxmlformats.org/officeDocument/2006/relationships/customXml" Target="../ink/ink1023.xml"/><Relationship Id="rId23" Type="http://schemas.openxmlformats.org/officeDocument/2006/relationships/image" Target="../media/image682.emf"/><Relationship Id="rId28" Type="http://schemas.openxmlformats.org/officeDocument/2006/relationships/customXml" Target="../ink/ink931.xml"/><Relationship Id="rId49" Type="http://schemas.openxmlformats.org/officeDocument/2006/relationships/image" Target="../media/image695.emf"/><Relationship Id="rId114" Type="http://schemas.openxmlformats.org/officeDocument/2006/relationships/customXml" Target="../ink/ink974.xml"/><Relationship Id="rId119" Type="http://schemas.openxmlformats.org/officeDocument/2006/relationships/image" Target="../media/image730.emf"/><Relationship Id="rId44" Type="http://schemas.openxmlformats.org/officeDocument/2006/relationships/customXml" Target="../ink/ink939.xml"/><Relationship Id="rId60" Type="http://schemas.openxmlformats.org/officeDocument/2006/relationships/customXml" Target="../ink/ink947.xml"/><Relationship Id="rId65" Type="http://schemas.openxmlformats.org/officeDocument/2006/relationships/image" Target="../media/image703.emf"/><Relationship Id="rId81" Type="http://schemas.openxmlformats.org/officeDocument/2006/relationships/image" Target="../media/image711.emf"/><Relationship Id="rId86" Type="http://schemas.openxmlformats.org/officeDocument/2006/relationships/customXml" Target="../ink/ink960.xml"/><Relationship Id="rId130" Type="http://schemas.openxmlformats.org/officeDocument/2006/relationships/customXml" Target="../ink/ink982.xml"/><Relationship Id="rId135" Type="http://schemas.openxmlformats.org/officeDocument/2006/relationships/image" Target="../media/image738.emf"/><Relationship Id="rId151" Type="http://schemas.openxmlformats.org/officeDocument/2006/relationships/image" Target="../media/image746.emf"/><Relationship Id="rId156" Type="http://schemas.openxmlformats.org/officeDocument/2006/relationships/customXml" Target="../ink/ink995.xml"/><Relationship Id="rId177" Type="http://schemas.openxmlformats.org/officeDocument/2006/relationships/image" Target="../media/image759.emf"/><Relationship Id="rId198" Type="http://schemas.openxmlformats.org/officeDocument/2006/relationships/customXml" Target="../ink/ink1016.xml"/><Relationship Id="rId172" Type="http://schemas.openxmlformats.org/officeDocument/2006/relationships/customXml" Target="../ink/ink1003.xml"/><Relationship Id="rId193" Type="http://schemas.openxmlformats.org/officeDocument/2006/relationships/image" Target="../media/image767.emf"/><Relationship Id="rId202" Type="http://schemas.openxmlformats.org/officeDocument/2006/relationships/customXml" Target="../ink/ink1018.xml"/><Relationship Id="rId207" Type="http://schemas.openxmlformats.org/officeDocument/2006/relationships/image" Target="../media/image774.emf"/><Relationship Id="rId223" Type="http://schemas.openxmlformats.org/officeDocument/2006/relationships/image" Target="../media/image782.emf"/><Relationship Id="rId13" Type="http://schemas.openxmlformats.org/officeDocument/2006/relationships/image" Target="../media/image677.emf"/><Relationship Id="rId18" Type="http://schemas.openxmlformats.org/officeDocument/2006/relationships/customXml" Target="../ink/ink926.xml"/><Relationship Id="rId39" Type="http://schemas.openxmlformats.org/officeDocument/2006/relationships/image" Target="../media/image690.emf"/><Relationship Id="rId109" Type="http://schemas.openxmlformats.org/officeDocument/2006/relationships/image" Target="../media/image725.emf"/><Relationship Id="rId34" Type="http://schemas.openxmlformats.org/officeDocument/2006/relationships/customXml" Target="../ink/ink934.xml"/><Relationship Id="rId50" Type="http://schemas.openxmlformats.org/officeDocument/2006/relationships/customXml" Target="../ink/ink942.xml"/><Relationship Id="rId55" Type="http://schemas.openxmlformats.org/officeDocument/2006/relationships/image" Target="../media/image698.emf"/><Relationship Id="rId76" Type="http://schemas.openxmlformats.org/officeDocument/2006/relationships/customXml" Target="../ink/ink955.xml"/><Relationship Id="rId97" Type="http://schemas.openxmlformats.org/officeDocument/2006/relationships/image" Target="../media/image719.emf"/><Relationship Id="rId104" Type="http://schemas.openxmlformats.org/officeDocument/2006/relationships/customXml" Target="../ink/ink969.xml"/><Relationship Id="rId120" Type="http://schemas.openxmlformats.org/officeDocument/2006/relationships/customXml" Target="../ink/ink977.xml"/><Relationship Id="rId125" Type="http://schemas.openxmlformats.org/officeDocument/2006/relationships/image" Target="../media/image733.emf"/><Relationship Id="rId141" Type="http://schemas.openxmlformats.org/officeDocument/2006/relationships/image" Target="../media/image741.emf"/><Relationship Id="rId146" Type="http://schemas.openxmlformats.org/officeDocument/2006/relationships/customXml" Target="../ink/ink990.xml"/><Relationship Id="rId167" Type="http://schemas.openxmlformats.org/officeDocument/2006/relationships/image" Target="../media/image754.emf"/><Relationship Id="rId188" Type="http://schemas.openxmlformats.org/officeDocument/2006/relationships/customXml" Target="../ink/ink1011.xml"/><Relationship Id="rId7" Type="http://schemas.openxmlformats.org/officeDocument/2006/relationships/image" Target="../media/image674.emf"/><Relationship Id="rId71" Type="http://schemas.openxmlformats.org/officeDocument/2006/relationships/image" Target="../media/image706.emf"/><Relationship Id="rId92" Type="http://schemas.openxmlformats.org/officeDocument/2006/relationships/customXml" Target="../ink/ink963.xml"/><Relationship Id="rId162" Type="http://schemas.openxmlformats.org/officeDocument/2006/relationships/customXml" Target="../ink/ink998.xml"/><Relationship Id="rId183" Type="http://schemas.openxmlformats.org/officeDocument/2006/relationships/image" Target="../media/image762.emf"/><Relationship Id="rId213" Type="http://schemas.openxmlformats.org/officeDocument/2006/relationships/image" Target="../media/image777.emf"/><Relationship Id="rId218" Type="http://schemas.openxmlformats.org/officeDocument/2006/relationships/customXml" Target="../ink/ink1026.xml"/><Relationship Id="rId2" Type="http://schemas.openxmlformats.org/officeDocument/2006/relationships/customXml" Target="../ink/ink918.xml"/><Relationship Id="rId29" Type="http://schemas.openxmlformats.org/officeDocument/2006/relationships/image" Target="../media/image685.emf"/><Relationship Id="rId24" Type="http://schemas.openxmlformats.org/officeDocument/2006/relationships/customXml" Target="../ink/ink929.xml"/><Relationship Id="rId40" Type="http://schemas.openxmlformats.org/officeDocument/2006/relationships/customXml" Target="../ink/ink937.xml"/><Relationship Id="rId45" Type="http://schemas.openxmlformats.org/officeDocument/2006/relationships/image" Target="../media/image693.emf"/><Relationship Id="rId66" Type="http://schemas.openxmlformats.org/officeDocument/2006/relationships/customXml" Target="../ink/ink950.xml"/><Relationship Id="rId87" Type="http://schemas.openxmlformats.org/officeDocument/2006/relationships/image" Target="../media/image714.emf"/><Relationship Id="rId110" Type="http://schemas.openxmlformats.org/officeDocument/2006/relationships/customXml" Target="../ink/ink972.xml"/><Relationship Id="rId115" Type="http://schemas.openxmlformats.org/officeDocument/2006/relationships/image" Target="../media/image728.emf"/><Relationship Id="rId131" Type="http://schemas.openxmlformats.org/officeDocument/2006/relationships/image" Target="../media/image736.emf"/><Relationship Id="rId136" Type="http://schemas.openxmlformats.org/officeDocument/2006/relationships/customXml" Target="../ink/ink985.xml"/><Relationship Id="rId157" Type="http://schemas.openxmlformats.org/officeDocument/2006/relationships/image" Target="../media/image749.emf"/><Relationship Id="rId178" Type="http://schemas.openxmlformats.org/officeDocument/2006/relationships/customXml" Target="../ink/ink1006.xml"/><Relationship Id="rId61" Type="http://schemas.openxmlformats.org/officeDocument/2006/relationships/image" Target="../media/image701.emf"/><Relationship Id="rId82" Type="http://schemas.openxmlformats.org/officeDocument/2006/relationships/customXml" Target="../ink/ink958.xml"/><Relationship Id="rId152" Type="http://schemas.openxmlformats.org/officeDocument/2006/relationships/customXml" Target="../ink/ink993.xml"/><Relationship Id="rId173" Type="http://schemas.openxmlformats.org/officeDocument/2006/relationships/image" Target="../media/image757.emf"/><Relationship Id="rId194" Type="http://schemas.openxmlformats.org/officeDocument/2006/relationships/customXml" Target="../ink/ink1014.xml"/><Relationship Id="rId199" Type="http://schemas.openxmlformats.org/officeDocument/2006/relationships/image" Target="../media/image770.emf"/><Relationship Id="rId203" Type="http://schemas.openxmlformats.org/officeDocument/2006/relationships/image" Target="../media/image772.emf"/><Relationship Id="rId208" Type="http://schemas.openxmlformats.org/officeDocument/2006/relationships/customXml" Target="../ink/ink1021.xml"/><Relationship Id="rId19" Type="http://schemas.openxmlformats.org/officeDocument/2006/relationships/image" Target="../media/image680.emf"/><Relationship Id="rId224" Type="http://schemas.openxmlformats.org/officeDocument/2006/relationships/customXml" Target="../ink/ink1029.xml"/><Relationship Id="rId14" Type="http://schemas.openxmlformats.org/officeDocument/2006/relationships/customXml" Target="../ink/ink924.xml"/><Relationship Id="rId30" Type="http://schemas.openxmlformats.org/officeDocument/2006/relationships/customXml" Target="../ink/ink932.xml"/><Relationship Id="rId35" Type="http://schemas.openxmlformats.org/officeDocument/2006/relationships/image" Target="../media/image688.emf"/><Relationship Id="rId56" Type="http://schemas.openxmlformats.org/officeDocument/2006/relationships/customXml" Target="../ink/ink945.xml"/><Relationship Id="rId77" Type="http://schemas.openxmlformats.org/officeDocument/2006/relationships/image" Target="../media/image709.emf"/><Relationship Id="rId100" Type="http://schemas.openxmlformats.org/officeDocument/2006/relationships/customXml" Target="../ink/ink967.xml"/><Relationship Id="rId105" Type="http://schemas.openxmlformats.org/officeDocument/2006/relationships/image" Target="../media/image723.emf"/><Relationship Id="rId126" Type="http://schemas.openxmlformats.org/officeDocument/2006/relationships/customXml" Target="../ink/ink980.xml"/><Relationship Id="rId147" Type="http://schemas.openxmlformats.org/officeDocument/2006/relationships/image" Target="../media/image744.emf"/><Relationship Id="rId168" Type="http://schemas.openxmlformats.org/officeDocument/2006/relationships/customXml" Target="../ink/ink1001.xml"/><Relationship Id="rId8" Type="http://schemas.openxmlformats.org/officeDocument/2006/relationships/customXml" Target="../ink/ink921.xml"/><Relationship Id="rId51" Type="http://schemas.openxmlformats.org/officeDocument/2006/relationships/image" Target="../media/image696.emf"/><Relationship Id="rId72" Type="http://schemas.openxmlformats.org/officeDocument/2006/relationships/customXml" Target="../ink/ink953.xml"/><Relationship Id="rId93" Type="http://schemas.openxmlformats.org/officeDocument/2006/relationships/image" Target="../media/image717.emf"/><Relationship Id="rId98" Type="http://schemas.openxmlformats.org/officeDocument/2006/relationships/customXml" Target="../ink/ink966.xml"/><Relationship Id="rId121" Type="http://schemas.openxmlformats.org/officeDocument/2006/relationships/image" Target="../media/image731.emf"/><Relationship Id="rId142" Type="http://schemas.openxmlformats.org/officeDocument/2006/relationships/customXml" Target="../ink/ink988.xml"/><Relationship Id="rId163" Type="http://schemas.openxmlformats.org/officeDocument/2006/relationships/image" Target="../media/image752.emf"/><Relationship Id="rId184" Type="http://schemas.openxmlformats.org/officeDocument/2006/relationships/customXml" Target="../ink/ink1009.xml"/><Relationship Id="rId189" Type="http://schemas.openxmlformats.org/officeDocument/2006/relationships/image" Target="../media/image765.emf"/><Relationship Id="rId219" Type="http://schemas.openxmlformats.org/officeDocument/2006/relationships/image" Target="../media/image780.emf"/><Relationship Id="rId3" Type="http://schemas.openxmlformats.org/officeDocument/2006/relationships/image" Target="../media/image672.emf"/><Relationship Id="rId214" Type="http://schemas.openxmlformats.org/officeDocument/2006/relationships/customXml" Target="../ink/ink1024.xml"/><Relationship Id="rId25" Type="http://schemas.openxmlformats.org/officeDocument/2006/relationships/image" Target="../media/image683.emf"/><Relationship Id="rId46" Type="http://schemas.openxmlformats.org/officeDocument/2006/relationships/customXml" Target="../ink/ink940.xml"/><Relationship Id="rId67" Type="http://schemas.openxmlformats.org/officeDocument/2006/relationships/image" Target="../media/image704.emf"/><Relationship Id="rId116" Type="http://schemas.openxmlformats.org/officeDocument/2006/relationships/customXml" Target="../ink/ink975.xml"/><Relationship Id="rId137" Type="http://schemas.openxmlformats.org/officeDocument/2006/relationships/image" Target="../media/image739.emf"/><Relationship Id="rId158" Type="http://schemas.openxmlformats.org/officeDocument/2006/relationships/customXml" Target="../ink/ink996.xml"/><Relationship Id="rId20" Type="http://schemas.openxmlformats.org/officeDocument/2006/relationships/customXml" Target="../ink/ink927.xml"/><Relationship Id="rId41" Type="http://schemas.openxmlformats.org/officeDocument/2006/relationships/image" Target="../media/image691.emf"/><Relationship Id="rId62" Type="http://schemas.openxmlformats.org/officeDocument/2006/relationships/customXml" Target="../ink/ink948.xml"/><Relationship Id="rId83" Type="http://schemas.openxmlformats.org/officeDocument/2006/relationships/image" Target="../media/image712.emf"/><Relationship Id="rId88" Type="http://schemas.openxmlformats.org/officeDocument/2006/relationships/customXml" Target="../ink/ink961.xml"/><Relationship Id="rId111" Type="http://schemas.openxmlformats.org/officeDocument/2006/relationships/image" Target="../media/image726.emf"/><Relationship Id="rId132" Type="http://schemas.openxmlformats.org/officeDocument/2006/relationships/customXml" Target="../ink/ink983.xml"/><Relationship Id="rId153" Type="http://schemas.openxmlformats.org/officeDocument/2006/relationships/image" Target="../media/image747.emf"/><Relationship Id="rId174" Type="http://schemas.openxmlformats.org/officeDocument/2006/relationships/customXml" Target="../ink/ink1004.xml"/><Relationship Id="rId179" Type="http://schemas.openxmlformats.org/officeDocument/2006/relationships/image" Target="../media/image760.emf"/><Relationship Id="rId195" Type="http://schemas.openxmlformats.org/officeDocument/2006/relationships/image" Target="../media/image768.emf"/><Relationship Id="rId209" Type="http://schemas.openxmlformats.org/officeDocument/2006/relationships/image" Target="../media/image775.emf"/><Relationship Id="rId190" Type="http://schemas.openxmlformats.org/officeDocument/2006/relationships/customXml" Target="../ink/ink1012.xml"/><Relationship Id="rId204" Type="http://schemas.openxmlformats.org/officeDocument/2006/relationships/customXml" Target="../ink/ink1019.xml"/><Relationship Id="rId220" Type="http://schemas.openxmlformats.org/officeDocument/2006/relationships/customXml" Target="../ink/ink1027.xml"/><Relationship Id="rId225" Type="http://schemas.openxmlformats.org/officeDocument/2006/relationships/image" Target="../media/image783.emf"/><Relationship Id="rId15" Type="http://schemas.openxmlformats.org/officeDocument/2006/relationships/image" Target="../media/image678.emf"/><Relationship Id="rId36" Type="http://schemas.openxmlformats.org/officeDocument/2006/relationships/customXml" Target="../ink/ink935.xml"/><Relationship Id="rId57" Type="http://schemas.openxmlformats.org/officeDocument/2006/relationships/image" Target="../media/image699.emf"/><Relationship Id="rId106" Type="http://schemas.openxmlformats.org/officeDocument/2006/relationships/customXml" Target="../ink/ink970.xml"/><Relationship Id="rId127" Type="http://schemas.openxmlformats.org/officeDocument/2006/relationships/image" Target="../media/image734.emf"/><Relationship Id="rId10" Type="http://schemas.openxmlformats.org/officeDocument/2006/relationships/customXml" Target="../ink/ink922.xml"/><Relationship Id="rId31" Type="http://schemas.openxmlformats.org/officeDocument/2006/relationships/image" Target="../media/image686.emf"/><Relationship Id="rId52" Type="http://schemas.openxmlformats.org/officeDocument/2006/relationships/customXml" Target="../ink/ink943.xml"/><Relationship Id="rId73" Type="http://schemas.openxmlformats.org/officeDocument/2006/relationships/image" Target="../media/image707.emf"/><Relationship Id="rId78" Type="http://schemas.openxmlformats.org/officeDocument/2006/relationships/customXml" Target="../ink/ink956.xml"/><Relationship Id="rId94" Type="http://schemas.openxmlformats.org/officeDocument/2006/relationships/customXml" Target="../ink/ink964.xml"/><Relationship Id="rId99" Type="http://schemas.openxmlformats.org/officeDocument/2006/relationships/image" Target="../media/image720.emf"/><Relationship Id="rId101" Type="http://schemas.openxmlformats.org/officeDocument/2006/relationships/image" Target="../media/image721.emf"/><Relationship Id="rId122" Type="http://schemas.openxmlformats.org/officeDocument/2006/relationships/customXml" Target="../ink/ink978.xml"/><Relationship Id="rId143" Type="http://schemas.openxmlformats.org/officeDocument/2006/relationships/image" Target="../media/image742.emf"/><Relationship Id="rId148" Type="http://schemas.openxmlformats.org/officeDocument/2006/relationships/customXml" Target="../ink/ink991.xml"/><Relationship Id="rId164" Type="http://schemas.openxmlformats.org/officeDocument/2006/relationships/customXml" Target="../ink/ink999.xml"/><Relationship Id="rId169" Type="http://schemas.openxmlformats.org/officeDocument/2006/relationships/image" Target="../media/image755.emf"/><Relationship Id="rId185" Type="http://schemas.openxmlformats.org/officeDocument/2006/relationships/image" Target="../media/image763.emf"/><Relationship Id="rId4" Type="http://schemas.openxmlformats.org/officeDocument/2006/relationships/customXml" Target="../ink/ink919.xml"/><Relationship Id="rId9" Type="http://schemas.openxmlformats.org/officeDocument/2006/relationships/image" Target="../media/image675.emf"/><Relationship Id="rId180" Type="http://schemas.openxmlformats.org/officeDocument/2006/relationships/customXml" Target="../ink/ink1007.xml"/><Relationship Id="rId210" Type="http://schemas.openxmlformats.org/officeDocument/2006/relationships/customXml" Target="../ink/ink1022.xml"/><Relationship Id="rId215" Type="http://schemas.openxmlformats.org/officeDocument/2006/relationships/image" Target="../media/image778.emf"/><Relationship Id="rId26" Type="http://schemas.openxmlformats.org/officeDocument/2006/relationships/customXml" Target="../ink/ink930.xml"/><Relationship Id="rId47" Type="http://schemas.openxmlformats.org/officeDocument/2006/relationships/image" Target="../media/image694.emf"/><Relationship Id="rId68" Type="http://schemas.openxmlformats.org/officeDocument/2006/relationships/customXml" Target="../ink/ink951.xml"/><Relationship Id="rId89" Type="http://schemas.openxmlformats.org/officeDocument/2006/relationships/image" Target="../media/image715.emf"/><Relationship Id="rId112" Type="http://schemas.openxmlformats.org/officeDocument/2006/relationships/customXml" Target="../ink/ink973.xml"/><Relationship Id="rId133" Type="http://schemas.openxmlformats.org/officeDocument/2006/relationships/image" Target="../media/image737.emf"/><Relationship Id="rId154" Type="http://schemas.openxmlformats.org/officeDocument/2006/relationships/customXml" Target="../ink/ink994.xml"/><Relationship Id="rId175" Type="http://schemas.openxmlformats.org/officeDocument/2006/relationships/image" Target="../media/image758.emf"/><Relationship Id="rId196" Type="http://schemas.openxmlformats.org/officeDocument/2006/relationships/customXml" Target="../ink/ink1015.xml"/><Relationship Id="rId200" Type="http://schemas.openxmlformats.org/officeDocument/2006/relationships/customXml" Target="../ink/ink1017.xml"/><Relationship Id="rId16" Type="http://schemas.openxmlformats.org/officeDocument/2006/relationships/customXml" Target="../ink/ink925.xml"/><Relationship Id="rId221" Type="http://schemas.openxmlformats.org/officeDocument/2006/relationships/image" Target="../media/image781.emf"/><Relationship Id="rId37" Type="http://schemas.openxmlformats.org/officeDocument/2006/relationships/image" Target="../media/image689.emf"/><Relationship Id="rId58" Type="http://schemas.openxmlformats.org/officeDocument/2006/relationships/customXml" Target="../ink/ink946.xml"/><Relationship Id="rId79" Type="http://schemas.openxmlformats.org/officeDocument/2006/relationships/image" Target="../media/image710.emf"/><Relationship Id="rId102" Type="http://schemas.openxmlformats.org/officeDocument/2006/relationships/customXml" Target="../ink/ink968.xml"/><Relationship Id="rId123" Type="http://schemas.openxmlformats.org/officeDocument/2006/relationships/image" Target="../media/image732.emf"/><Relationship Id="rId144" Type="http://schemas.openxmlformats.org/officeDocument/2006/relationships/customXml" Target="../ink/ink989.xml"/><Relationship Id="rId90" Type="http://schemas.openxmlformats.org/officeDocument/2006/relationships/customXml" Target="../ink/ink962.xml"/><Relationship Id="rId165" Type="http://schemas.openxmlformats.org/officeDocument/2006/relationships/image" Target="../media/image753.emf"/><Relationship Id="rId186" Type="http://schemas.openxmlformats.org/officeDocument/2006/relationships/customXml" Target="../ink/ink1010.xml"/></Relationships>
</file>

<file path=ppt/slides/_rels/slide14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043.xml"/><Relationship Id="rId21" Type="http://schemas.openxmlformats.org/officeDocument/2006/relationships/image" Target="../media/image794.emf"/><Relationship Id="rId34" Type="http://schemas.openxmlformats.org/officeDocument/2006/relationships/customXml" Target="../ink/ink1047.xml"/><Relationship Id="rId42" Type="http://schemas.openxmlformats.org/officeDocument/2006/relationships/customXml" Target="../ink/ink1051.xml"/><Relationship Id="rId47" Type="http://schemas.openxmlformats.org/officeDocument/2006/relationships/image" Target="../media/image807.emf"/><Relationship Id="rId50" Type="http://schemas.openxmlformats.org/officeDocument/2006/relationships/customXml" Target="../ink/ink1055.xml"/><Relationship Id="rId55" Type="http://schemas.openxmlformats.org/officeDocument/2006/relationships/image" Target="../media/image811.emf"/><Relationship Id="rId63" Type="http://schemas.openxmlformats.org/officeDocument/2006/relationships/image" Target="../media/image815.emf"/><Relationship Id="rId68" Type="http://schemas.openxmlformats.org/officeDocument/2006/relationships/customXml" Target="../ink/ink1064.xml"/><Relationship Id="rId76" Type="http://schemas.openxmlformats.org/officeDocument/2006/relationships/customXml" Target="../ink/ink1068.xml"/><Relationship Id="rId84" Type="http://schemas.openxmlformats.org/officeDocument/2006/relationships/customXml" Target="../ink/ink1072.xml"/><Relationship Id="rId89" Type="http://schemas.openxmlformats.org/officeDocument/2006/relationships/image" Target="../media/image828.emf"/><Relationship Id="rId97" Type="http://schemas.openxmlformats.org/officeDocument/2006/relationships/image" Target="../media/image832.emf"/><Relationship Id="rId7" Type="http://schemas.openxmlformats.org/officeDocument/2006/relationships/image" Target="../media/image787.emf"/><Relationship Id="rId71" Type="http://schemas.openxmlformats.org/officeDocument/2006/relationships/image" Target="../media/image819.emf"/><Relationship Id="rId92" Type="http://schemas.openxmlformats.org/officeDocument/2006/relationships/customXml" Target="../ink/ink1076.xml"/><Relationship Id="rId2" Type="http://schemas.openxmlformats.org/officeDocument/2006/relationships/customXml" Target="../ink/ink1031.xml"/><Relationship Id="rId16" Type="http://schemas.openxmlformats.org/officeDocument/2006/relationships/customXml" Target="../ink/ink1038.xml"/><Relationship Id="rId29" Type="http://schemas.openxmlformats.org/officeDocument/2006/relationships/image" Target="../media/image798.emf"/><Relationship Id="rId11" Type="http://schemas.openxmlformats.org/officeDocument/2006/relationships/image" Target="../media/image789.emf"/><Relationship Id="rId24" Type="http://schemas.openxmlformats.org/officeDocument/2006/relationships/customXml" Target="../ink/ink1042.xml"/><Relationship Id="rId32" Type="http://schemas.openxmlformats.org/officeDocument/2006/relationships/customXml" Target="../ink/ink1046.xml"/><Relationship Id="rId37" Type="http://schemas.openxmlformats.org/officeDocument/2006/relationships/image" Target="../media/image802.emf"/><Relationship Id="rId40" Type="http://schemas.openxmlformats.org/officeDocument/2006/relationships/customXml" Target="../ink/ink1050.xml"/><Relationship Id="rId45" Type="http://schemas.openxmlformats.org/officeDocument/2006/relationships/image" Target="../media/image806.emf"/><Relationship Id="rId53" Type="http://schemas.openxmlformats.org/officeDocument/2006/relationships/image" Target="../media/image810.emf"/><Relationship Id="rId58" Type="http://schemas.openxmlformats.org/officeDocument/2006/relationships/customXml" Target="../ink/ink1059.xml"/><Relationship Id="rId66" Type="http://schemas.openxmlformats.org/officeDocument/2006/relationships/customXml" Target="../ink/ink1063.xml"/><Relationship Id="rId74" Type="http://schemas.openxmlformats.org/officeDocument/2006/relationships/customXml" Target="../ink/ink1067.xml"/><Relationship Id="rId79" Type="http://schemas.openxmlformats.org/officeDocument/2006/relationships/image" Target="../media/image823.emf"/><Relationship Id="rId87" Type="http://schemas.openxmlformats.org/officeDocument/2006/relationships/image" Target="../media/image827.emf"/><Relationship Id="rId5" Type="http://schemas.openxmlformats.org/officeDocument/2006/relationships/image" Target="../media/image786.emf"/><Relationship Id="rId61" Type="http://schemas.openxmlformats.org/officeDocument/2006/relationships/image" Target="../media/image814.emf"/><Relationship Id="rId82" Type="http://schemas.openxmlformats.org/officeDocument/2006/relationships/customXml" Target="../ink/ink1071.xml"/><Relationship Id="rId90" Type="http://schemas.openxmlformats.org/officeDocument/2006/relationships/customXml" Target="../ink/ink1075.xml"/><Relationship Id="rId95" Type="http://schemas.openxmlformats.org/officeDocument/2006/relationships/image" Target="../media/image831.emf"/><Relationship Id="rId19" Type="http://schemas.openxmlformats.org/officeDocument/2006/relationships/image" Target="../media/image793.emf"/><Relationship Id="rId14" Type="http://schemas.openxmlformats.org/officeDocument/2006/relationships/customXml" Target="../ink/ink1037.xml"/><Relationship Id="rId22" Type="http://schemas.openxmlformats.org/officeDocument/2006/relationships/customXml" Target="../ink/ink1041.xml"/><Relationship Id="rId27" Type="http://schemas.openxmlformats.org/officeDocument/2006/relationships/image" Target="../media/image797.emf"/><Relationship Id="rId30" Type="http://schemas.openxmlformats.org/officeDocument/2006/relationships/customXml" Target="../ink/ink1045.xml"/><Relationship Id="rId35" Type="http://schemas.openxmlformats.org/officeDocument/2006/relationships/image" Target="../media/image801.emf"/><Relationship Id="rId43" Type="http://schemas.openxmlformats.org/officeDocument/2006/relationships/image" Target="../media/image805.emf"/><Relationship Id="rId48" Type="http://schemas.openxmlformats.org/officeDocument/2006/relationships/customXml" Target="../ink/ink1054.xml"/><Relationship Id="rId56" Type="http://schemas.openxmlformats.org/officeDocument/2006/relationships/customXml" Target="../ink/ink1058.xml"/><Relationship Id="rId64" Type="http://schemas.openxmlformats.org/officeDocument/2006/relationships/customXml" Target="../ink/ink1062.xml"/><Relationship Id="rId69" Type="http://schemas.openxmlformats.org/officeDocument/2006/relationships/image" Target="../media/image818.emf"/><Relationship Id="rId77" Type="http://schemas.openxmlformats.org/officeDocument/2006/relationships/image" Target="../media/image822.emf"/><Relationship Id="rId100" Type="http://schemas.openxmlformats.org/officeDocument/2006/relationships/customXml" Target="../ink/ink1080.xml"/><Relationship Id="rId8" Type="http://schemas.openxmlformats.org/officeDocument/2006/relationships/customXml" Target="../ink/ink1034.xml"/><Relationship Id="rId51" Type="http://schemas.openxmlformats.org/officeDocument/2006/relationships/image" Target="../media/image809.emf"/><Relationship Id="rId72" Type="http://schemas.openxmlformats.org/officeDocument/2006/relationships/customXml" Target="../ink/ink1066.xml"/><Relationship Id="rId80" Type="http://schemas.openxmlformats.org/officeDocument/2006/relationships/customXml" Target="../ink/ink1070.xml"/><Relationship Id="rId85" Type="http://schemas.openxmlformats.org/officeDocument/2006/relationships/image" Target="../media/image826.emf"/><Relationship Id="rId93" Type="http://schemas.openxmlformats.org/officeDocument/2006/relationships/image" Target="../media/image830.emf"/><Relationship Id="rId98" Type="http://schemas.openxmlformats.org/officeDocument/2006/relationships/customXml" Target="../ink/ink1079.xml"/><Relationship Id="rId3" Type="http://schemas.openxmlformats.org/officeDocument/2006/relationships/image" Target="../media/image785.emf"/><Relationship Id="rId12" Type="http://schemas.openxmlformats.org/officeDocument/2006/relationships/customXml" Target="../ink/ink1036.xml"/><Relationship Id="rId17" Type="http://schemas.openxmlformats.org/officeDocument/2006/relationships/image" Target="../media/image792.emf"/><Relationship Id="rId25" Type="http://schemas.openxmlformats.org/officeDocument/2006/relationships/image" Target="../media/image796.emf"/><Relationship Id="rId33" Type="http://schemas.openxmlformats.org/officeDocument/2006/relationships/image" Target="../media/image800.emf"/><Relationship Id="rId38" Type="http://schemas.openxmlformats.org/officeDocument/2006/relationships/customXml" Target="../ink/ink1049.xml"/><Relationship Id="rId46" Type="http://schemas.openxmlformats.org/officeDocument/2006/relationships/customXml" Target="../ink/ink1053.xml"/><Relationship Id="rId59" Type="http://schemas.openxmlformats.org/officeDocument/2006/relationships/image" Target="../media/image813.emf"/><Relationship Id="rId67" Type="http://schemas.openxmlformats.org/officeDocument/2006/relationships/image" Target="../media/image817.emf"/><Relationship Id="rId20" Type="http://schemas.openxmlformats.org/officeDocument/2006/relationships/customXml" Target="../ink/ink1040.xml"/><Relationship Id="rId41" Type="http://schemas.openxmlformats.org/officeDocument/2006/relationships/image" Target="../media/image804.emf"/><Relationship Id="rId54" Type="http://schemas.openxmlformats.org/officeDocument/2006/relationships/customXml" Target="../ink/ink1057.xml"/><Relationship Id="rId62" Type="http://schemas.openxmlformats.org/officeDocument/2006/relationships/customXml" Target="../ink/ink1061.xml"/><Relationship Id="rId70" Type="http://schemas.openxmlformats.org/officeDocument/2006/relationships/customXml" Target="../ink/ink1065.xml"/><Relationship Id="rId75" Type="http://schemas.openxmlformats.org/officeDocument/2006/relationships/image" Target="../media/image821.emf"/><Relationship Id="rId83" Type="http://schemas.openxmlformats.org/officeDocument/2006/relationships/image" Target="../media/image825.emf"/><Relationship Id="rId88" Type="http://schemas.openxmlformats.org/officeDocument/2006/relationships/customXml" Target="../ink/ink1074.xml"/><Relationship Id="rId91" Type="http://schemas.openxmlformats.org/officeDocument/2006/relationships/image" Target="../media/image829.emf"/><Relationship Id="rId96" Type="http://schemas.openxmlformats.org/officeDocument/2006/relationships/customXml" Target="../ink/ink107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33.xml"/><Relationship Id="rId15" Type="http://schemas.openxmlformats.org/officeDocument/2006/relationships/image" Target="../media/image791.emf"/><Relationship Id="rId23" Type="http://schemas.openxmlformats.org/officeDocument/2006/relationships/image" Target="../media/image795.emf"/><Relationship Id="rId28" Type="http://schemas.openxmlformats.org/officeDocument/2006/relationships/customXml" Target="../ink/ink1044.xml"/><Relationship Id="rId36" Type="http://schemas.openxmlformats.org/officeDocument/2006/relationships/customXml" Target="../ink/ink1048.xml"/><Relationship Id="rId49" Type="http://schemas.openxmlformats.org/officeDocument/2006/relationships/image" Target="../media/image808.emf"/><Relationship Id="rId57" Type="http://schemas.openxmlformats.org/officeDocument/2006/relationships/image" Target="../media/image812.emf"/><Relationship Id="rId10" Type="http://schemas.openxmlformats.org/officeDocument/2006/relationships/customXml" Target="../ink/ink1035.xml"/><Relationship Id="rId31" Type="http://schemas.openxmlformats.org/officeDocument/2006/relationships/image" Target="../media/image799.emf"/><Relationship Id="rId44" Type="http://schemas.openxmlformats.org/officeDocument/2006/relationships/customXml" Target="../ink/ink1052.xml"/><Relationship Id="rId52" Type="http://schemas.openxmlformats.org/officeDocument/2006/relationships/customXml" Target="../ink/ink1056.xml"/><Relationship Id="rId60" Type="http://schemas.openxmlformats.org/officeDocument/2006/relationships/customXml" Target="../ink/ink1060.xml"/><Relationship Id="rId65" Type="http://schemas.openxmlformats.org/officeDocument/2006/relationships/image" Target="../media/image816.emf"/><Relationship Id="rId73" Type="http://schemas.openxmlformats.org/officeDocument/2006/relationships/image" Target="../media/image820.emf"/><Relationship Id="rId78" Type="http://schemas.openxmlformats.org/officeDocument/2006/relationships/customXml" Target="../ink/ink1069.xml"/><Relationship Id="rId81" Type="http://schemas.openxmlformats.org/officeDocument/2006/relationships/image" Target="../media/image824.emf"/><Relationship Id="rId86" Type="http://schemas.openxmlformats.org/officeDocument/2006/relationships/customXml" Target="../ink/ink1073.xml"/><Relationship Id="rId94" Type="http://schemas.openxmlformats.org/officeDocument/2006/relationships/customXml" Target="../ink/ink1077.xml"/><Relationship Id="rId99" Type="http://schemas.openxmlformats.org/officeDocument/2006/relationships/image" Target="../media/image833.emf"/><Relationship Id="rId101" Type="http://schemas.openxmlformats.org/officeDocument/2006/relationships/image" Target="../media/image834.emf"/><Relationship Id="rId4" Type="http://schemas.openxmlformats.org/officeDocument/2006/relationships/customXml" Target="../ink/ink1032.xml"/><Relationship Id="rId9" Type="http://schemas.openxmlformats.org/officeDocument/2006/relationships/image" Target="../media/image788.emf"/><Relationship Id="rId13" Type="http://schemas.openxmlformats.org/officeDocument/2006/relationships/image" Target="../media/image790.emf"/><Relationship Id="rId18" Type="http://schemas.openxmlformats.org/officeDocument/2006/relationships/customXml" Target="../ink/ink1039.xml"/><Relationship Id="rId39" Type="http://schemas.openxmlformats.org/officeDocument/2006/relationships/image" Target="../media/image803.emf"/></Relationships>
</file>

<file path=ppt/slides/_rels/slide15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093.xml"/><Relationship Id="rId117" Type="http://schemas.openxmlformats.org/officeDocument/2006/relationships/image" Target="../media/image892.emf"/><Relationship Id="rId21" Type="http://schemas.openxmlformats.org/officeDocument/2006/relationships/image" Target="../media/image844.emf"/><Relationship Id="rId42" Type="http://schemas.openxmlformats.org/officeDocument/2006/relationships/customXml" Target="../ink/ink1101.xml"/><Relationship Id="rId47" Type="http://schemas.openxmlformats.org/officeDocument/2006/relationships/image" Target="../media/image857.emf"/><Relationship Id="rId63" Type="http://schemas.openxmlformats.org/officeDocument/2006/relationships/image" Target="../media/image865.emf"/><Relationship Id="rId68" Type="http://schemas.openxmlformats.org/officeDocument/2006/relationships/customXml" Target="../ink/ink1114.xml"/><Relationship Id="rId84" Type="http://schemas.openxmlformats.org/officeDocument/2006/relationships/customXml" Target="../ink/ink1122.xml"/><Relationship Id="rId89" Type="http://schemas.openxmlformats.org/officeDocument/2006/relationships/image" Target="../media/image878.emf"/><Relationship Id="rId112" Type="http://schemas.openxmlformats.org/officeDocument/2006/relationships/customXml" Target="../ink/ink1136.xml"/><Relationship Id="rId133" Type="http://schemas.openxmlformats.org/officeDocument/2006/relationships/image" Target="../media/image900.emf"/><Relationship Id="rId138" Type="http://schemas.openxmlformats.org/officeDocument/2006/relationships/customXml" Target="../ink/ink1149.xml"/><Relationship Id="rId16" Type="http://schemas.openxmlformats.org/officeDocument/2006/relationships/customXml" Target="../ink/ink1088.xml"/><Relationship Id="rId107" Type="http://schemas.openxmlformats.org/officeDocument/2006/relationships/image" Target="../media/image887.emf"/><Relationship Id="rId11" Type="http://schemas.openxmlformats.org/officeDocument/2006/relationships/image" Target="../media/image839.emf"/><Relationship Id="rId32" Type="http://schemas.openxmlformats.org/officeDocument/2006/relationships/customXml" Target="../ink/ink1096.xml"/><Relationship Id="rId37" Type="http://schemas.openxmlformats.org/officeDocument/2006/relationships/image" Target="../media/image852.emf"/><Relationship Id="rId53" Type="http://schemas.openxmlformats.org/officeDocument/2006/relationships/image" Target="../media/image860.emf"/><Relationship Id="rId58" Type="http://schemas.openxmlformats.org/officeDocument/2006/relationships/customXml" Target="../ink/ink1109.xml"/><Relationship Id="rId74" Type="http://schemas.openxmlformats.org/officeDocument/2006/relationships/customXml" Target="../ink/ink1117.xml"/><Relationship Id="rId79" Type="http://schemas.openxmlformats.org/officeDocument/2006/relationships/image" Target="../media/image873.emf"/><Relationship Id="rId102" Type="http://schemas.openxmlformats.org/officeDocument/2006/relationships/customXml" Target="../ink/ink1131.xml"/><Relationship Id="rId123" Type="http://schemas.openxmlformats.org/officeDocument/2006/relationships/image" Target="../media/image895.emf"/><Relationship Id="rId128" Type="http://schemas.openxmlformats.org/officeDocument/2006/relationships/customXml" Target="../ink/ink1144.xml"/><Relationship Id="rId5" Type="http://schemas.openxmlformats.org/officeDocument/2006/relationships/image" Target="../media/image836.emf"/><Relationship Id="rId90" Type="http://schemas.openxmlformats.org/officeDocument/2006/relationships/customXml" Target="../ink/ink1125.xml"/><Relationship Id="rId95" Type="http://schemas.openxmlformats.org/officeDocument/2006/relationships/image" Target="../media/image881.emf"/><Relationship Id="rId22" Type="http://schemas.openxmlformats.org/officeDocument/2006/relationships/customXml" Target="../ink/ink1091.xml"/><Relationship Id="rId27" Type="http://schemas.openxmlformats.org/officeDocument/2006/relationships/image" Target="../media/image847.emf"/><Relationship Id="rId43" Type="http://schemas.openxmlformats.org/officeDocument/2006/relationships/image" Target="../media/image855.emf"/><Relationship Id="rId48" Type="http://schemas.openxmlformats.org/officeDocument/2006/relationships/customXml" Target="../ink/ink1104.xml"/><Relationship Id="rId64" Type="http://schemas.openxmlformats.org/officeDocument/2006/relationships/customXml" Target="../ink/ink1112.xml"/><Relationship Id="rId69" Type="http://schemas.openxmlformats.org/officeDocument/2006/relationships/image" Target="../media/image868.emf"/><Relationship Id="rId113" Type="http://schemas.openxmlformats.org/officeDocument/2006/relationships/image" Target="../media/image890.emf"/><Relationship Id="rId118" Type="http://schemas.openxmlformats.org/officeDocument/2006/relationships/customXml" Target="../ink/ink1139.xml"/><Relationship Id="rId134" Type="http://schemas.openxmlformats.org/officeDocument/2006/relationships/customXml" Target="../ink/ink1147.xml"/><Relationship Id="rId139" Type="http://schemas.openxmlformats.org/officeDocument/2006/relationships/image" Target="../media/image903.emf"/><Relationship Id="rId8" Type="http://schemas.openxmlformats.org/officeDocument/2006/relationships/customXml" Target="../ink/ink1084.xml"/><Relationship Id="rId51" Type="http://schemas.openxmlformats.org/officeDocument/2006/relationships/image" Target="../media/image859.emf"/><Relationship Id="rId72" Type="http://schemas.openxmlformats.org/officeDocument/2006/relationships/customXml" Target="../ink/ink1116.xml"/><Relationship Id="rId80" Type="http://schemas.openxmlformats.org/officeDocument/2006/relationships/customXml" Target="../ink/ink1120.xml"/><Relationship Id="rId85" Type="http://schemas.openxmlformats.org/officeDocument/2006/relationships/image" Target="../media/image876.emf"/><Relationship Id="rId93" Type="http://schemas.openxmlformats.org/officeDocument/2006/relationships/image" Target="../media/image880.emf"/><Relationship Id="rId98" Type="http://schemas.openxmlformats.org/officeDocument/2006/relationships/customXml" Target="../ink/ink1129.xml"/><Relationship Id="rId121" Type="http://schemas.openxmlformats.org/officeDocument/2006/relationships/image" Target="../media/image894.emf"/><Relationship Id="rId3" Type="http://schemas.openxmlformats.org/officeDocument/2006/relationships/image" Target="../media/image835.emf"/><Relationship Id="rId12" Type="http://schemas.openxmlformats.org/officeDocument/2006/relationships/customXml" Target="../ink/ink1086.xml"/><Relationship Id="rId17" Type="http://schemas.openxmlformats.org/officeDocument/2006/relationships/image" Target="../media/image842.emf"/><Relationship Id="rId25" Type="http://schemas.openxmlformats.org/officeDocument/2006/relationships/image" Target="../media/image846.emf"/><Relationship Id="rId33" Type="http://schemas.openxmlformats.org/officeDocument/2006/relationships/image" Target="../media/image850.emf"/><Relationship Id="rId38" Type="http://schemas.openxmlformats.org/officeDocument/2006/relationships/customXml" Target="../ink/ink1099.xml"/><Relationship Id="rId46" Type="http://schemas.openxmlformats.org/officeDocument/2006/relationships/customXml" Target="../ink/ink1103.xml"/><Relationship Id="rId59" Type="http://schemas.openxmlformats.org/officeDocument/2006/relationships/image" Target="../media/image863.emf"/><Relationship Id="rId67" Type="http://schemas.openxmlformats.org/officeDocument/2006/relationships/image" Target="../media/image867.emf"/><Relationship Id="rId103" Type="http://schemas.openxmlformats.org/officeDocument/2006/relationships/image" Target="../media/image885.emf"/><Relationship Id="rId108" Type="http://schemas.openxmlformats.org/officeDocument/2006/relationships/customXml" Target="../ink/ink1134.xml"/><Relationship Id="rId116" Type="http://schemas.openxmlformats.org/officeDocument/2006/relationships/customXml" Target="../ink/ink1138.xml"/><Relationship Id="rId124" Type="http://schemas.openxmlformats.org/officeDocument/2006/relationships/customXml" Target="../ink/ink1142.xml"/><Relationship Id="rId129" Type="http://schemas.openxmlformats.org/officeDocument/2006/relationships/image" Target="../media/image898.emf"/><Relationship Id="rId137" Type="http://schemas.openxmlformats.org/officeDocument/2006/relationships/image" Target="../media/image902.emf"/><Relationship Id="rId20" Type="http://schemas.openxmlformats.org/officeDocument/2006/relationships/customXml" Target="../ink/ink1090.xml"/><Relationship Id="rId41" Type="http://schemas.openxmlformats.org/officeDocument/2006/relationships/image" Target="../media/image854.emf"/><Relationship Id="rId54" Type="http://schemas.openxmlformats.org/officeDocument/2006/relationships/customXml" Target="../ink/ink1107.xml"/><Relationship Id="rId62" Type="http://schemas.openxmlformats.org/officeDocument/2006/relationships/customXml" Target="../ink/ink1111.xml"/><Relationship Id="rId70" Type="http://schemas.openxmlformats.org/officeDocument/2006/relationships/customXml" Target="../ink/ink1115.xml"/><Relationship Id="rId75" Type="http://schemas.openxmlformats.org/officeDocument/2006/relationships/image" Target="../media/image871.emf"/><Relationship Id="rId83" Type="http://schemas.openxmlformats.org/officeDocument/2006/relationships/image" Target="../media/image875.emf"/><Relationship Id="rId88" Type="http://schemas.openxmlformats.org/officeDocument/2006/relationships/customXml" Target="../ink/ink1124.xml"/><Relationship Id="rId91" Type="http://schemas.openxmlformats.org/officeDocument/2006/relationships/image" Target="../media/image879.emf"/><Relationship Id="rId96" Type="http://schemas.openxmlformats.org/officeDocument/2006/relationships/customXml" Target="../ink/ink1128.xml"/><Relationship Id="rId111" Type="http://schemas.openxmlformats.org/officeDocument/2006/relationships/image" Target="../media/image889.emf"/><Relationship Id="rId132" Type="http://schemas.openxmlformats.org/officeDocument/2006/relationships/customXml" Target="../ink/ink1146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083.xml"/><Relationship Id="rId15" Type="http://schemas.openxmlformats.org/officeDocument/2006/relationships/image" Target="../media/image841.emf"/><Relationship Id="rId23" Type="http://schemas.openxmlformats.org/officeDocument/2006/relationships/image" Target="../media/image845.emf"/><Relationship Id="rId28" Type="http://schemas.openxmlformats.org/officeDocument/2006/relationships/customXml" Target="../ink/ink1094.xml"/><Relationship Id="rId36" Type="http://schemas.openxmlformats.org/officeDocument/2006/relationships/customXml" Target="../ink/ink1098.xml"/><Relationship Id="rId49" Type="http://schemas.openxmlformats.org/officeDocument/2006/relationships/image" Target="../media/image858.emf"/><Relationship Id="rId57" Type="http://schemas.openxmlformats.org/officeDocument/2006/relationships/image" Target="../media/image862.emf"/><Relationship Id="rId106" Type="http://schemas.openxmlformats.org/officeDocument/2006/relationships/customXml" Target="../ink/ink1133.xml"/><Relationship Id="rId114" Type="http://schemas.openxmlformats.org/officeDocument/2006/relationships/customXml" Target="../ink/ink1137.xml"/><Relationship Id="rId119" Type="http://schemas.openxmlformats.org/officeDocument/2006/relationships/image" Target="../media/image893.emf"/><Relationship Id="rId127" Type="http://schemas.openxmlformats.org/officeDocument/2006/relationships/image" Target="../media/image897.emf"/><Relationship Id="rId10" Type="http://schemas.openxmlformats.org/officeDocument/2006/relationships/customXml" Target="../ink/ink1085.xml"/><Relationship Id="rId31" Type="http://schemas.openxmlformats.org/officeDocument/2006/relationships/image" Target="../media/image849.emf"/><Relationship Id="rId44" Type="http://schemas.openxmlformats.org/officeDocument/2006/relationships/customXml" Target="../ink/ink1102.xml"/><Relationship Id="rId52" Type="http://schemas.openxmlformats.org/officeDocument/2006/relationships/customXml" Target="../ink/ink1106.xml"/><Relationship Id="rId60" Type="http://schemas.openxmlformats.org/officeDocument/2006/relationships/customXml" Target="../ink/ink1110.xml"/><Relationship Id="rId65" Type="http://schemas.openxmlformats.org/officeDocument/2006/relationships/image" Target="../media/image866.emf"/><Relationship Id="rId73" Type="http://schemas.openxmlformats.org/officeDocument/2006/relationships/image" Target="../media/image870.emf"/><Relationship Id="rId78" Type="http://schemas.openxmlformats.org/officeDocument/2006/relationships/customXml" Target="../ink/ink1119.xml"/><Relationship Id="rId81" Type="http://schemas.openxmlformats.org/officeDocument/2006/relationships/image" Target="../media/image874.emf"/><Relationship Id="rId86" Type="http://schemas.openxmlformats.org/officeDocument/2006/relationships/customXml" Target="../ink/ink1123.xml"/><Relationship Id="rId94" Type="http://schemas.openxmlformats.org/officeDocument/2006/relationships/customXml" Target="../ink/ink1127.xml"/><Relationship Id="rId99" Type="http://schemas.openxmlformats.org/officeDocument/2006/relationships/image" Target="../media/image883.emf"/><Relationship Id="rId101" Type="http://schemas.openxmlformats.org/officeDocument/2006/relationships/image" Target="../media/image884.emf"/><Relationship Id="rId122" Type="http://schemas.openxmlformats.org/officeDocument/2006/relationships/customXml" Target="../ink/ink1141.xml"/><Relationship Id="rId130" Type="http://schemas.openxmlformats.org/officeDocument/2006/relationships/customXml" Target="../ink/ink1145.xml"/><Relationship Id="rId135" Type="http://schemas.openxmlformats.org/officeDocument/2006/relationships/image" Target="../media/image901.emf"/><Relationship Id="rId4" Type="http://schemas.openxmlformats.org/officeDocument/2006/relationships/customXml" Target="../ink/ink1082.xml"/><Relationship Id="rId9" Type="http://schemas.openxmlformats.org/officeDocument/2006/relationships/image" Target="../media/image838.emf"/><Relationship Id="rId13" Type="http://schemas.openxmlformats.org/officeDocument/2006/relationships/image" Target="../media/image840.emf"/><Relationship Id="rId18" Type="http://schemas.openxmlformats.org/officeDocument/2006/relationships/customXml" Target="../ink/ink1089.xml"/><Relationship Id="rId39" Type="http://schemas.openxmlformats.org/officeDocument/2006/relationships/image" Target="../media/image853.emf"/><Relationship Id="rId109" Type="http://schemas.openxmlformats.org/officeDocument/2006/relationships/image" Target="../media/image888.emf"/><Relationship Id="rId34" Type="http://schemas.openxmlformats.org/officeDocument/2006/relationships/customXml" Target="../ink/ink1097.xml"/><Relationship Id="rId50" Type="http://schemas.openxmlformats.org/officeDocument/2006/relationships/customXml" Target="../ink/ink1105.xml"/><Relationship Id="rId55" Type="http://schemas.openxmlformats.org/officeDocument/2006/relationships/image" Target="../media/image861.emf"/><Relationship Id="rId76" Type="http://schemas.openxmlformats.org/officeDocument/2006/relationships/customXml" Target="../ink/ink1118.xml"/><Relationship Id="rId97" Type="http://schemas.openxmlformats.org/officeDocument/2006/relationships/image" Target="../media/image882.emf"/><Relationship Id="rId104" Type="http://schemas.openxmlformats.org/officeDocument/2006/relationships/customXml" Target="../ink/ink1132.xml"/><Relationship Id="rId120" Type="http://schemas.openxmlformats.org/officeDocument/2006/relationships/customXml" Target="../ink/ink1140.xml"/><Relationship Id="rId125" Type="http://schemas.openxmlformats.org/officeDocument/2006/relationships/image" Target="../media/image896.emf"/><Relationship Id="rId7" Type="http://schemas.openxmlformats.org/officeDocument/2006/relationships/image" Target="../media/image837.emf"/><Relationship Id="rId71" Type="http://schemas.openxmlformats.org/officeDocument/2006/relationships/image" Target="../media/image869.emf"/><Relationship Id="rId92" Type="http://schemas.openxmlformats.org/officeDocument/2006/relationships/customXml" Target="../ink/ink1126.xml"/><Relationship Id="rId2" Type="http://schemas.openxmlformats.org/officeDocument/2006/relationships/customXml" Target="../ink/ink1081.xml"/><Relationship Id="rId29" Type="http://schemas.openxmlformats.org/officeDocument/2006/relationships/image" Target="../media/image848.emf"/><Relationship Id="rId24" Type="http://schemas.openxmlformats.org/officeDocument/2006/relationships/customXml" Target="../ink/ink1092.xml"/><Relationship Id="rId40" Type="http://schemas.openxmlformats.org/officeDocument/2006/relationships/customXml" Target="../ink/ink1100.xml"/><Relationship Id="rId45" Type="http://schemas.openxmlformats.org/officeDocument/2006/relationships/image" Target="../media/image856.emf"/><Relationship Id="rId66" Type="http://schemas.openxmlformats.org/officeDocument/2006/relationships/customXml" Target="../ink/ink1113.xml"/><Relationship Id="rId87" Type="http://schemas.openxmlformats.org/officeDocument/2006/relationships/image" Target="../media/image877.emf"/><Relationship Id="rId110" Type="http://schemas.openxmlformats.org/officeDocument/2006/relationships/customXml" Target="../ink/ink1135.xml"/><Relationship Id="rId115" Type="http://schemas.openxmlformats.org/officeDocument/2006/relationships/image" Target="../media/image891.emf"/><Relationship Id="rId131" Type="http://schemas.openxmlformats.org/officeDocument/2006/relationships/image" Target="../media/image899.emf"/><Relationship Id="rId136" Type="http://schemas.openxmlformats.org/officeDocument/2006/relationships/customXml" Target="../ink/ink1148.xml"/><Relationship Id="rId61" Type="http://schemas.openxmlformats.org/officeDocument/2006/relationships/image" Target="../media/image864.emf"/><Relationship Id="rId82" Type="http://schemas.openxmlformats.org/officeDocument/2006/relationships/customXml" Target="../ink/ink1121.xml"/><Relationship Id="rId19" Type="http://schemas.openxmlformats.org/officeDocument/2006/relationships/image" Target="../media/image843.emf"/><Relationship Id="rId14" Type="http://schemas.openxmlformats.org/officeDocument/2006/relationships/customXml" Target="../ink/ink1087.xml"/><Relationship Id="rId30" Type="http://schemas.openxmlformats.org/officeDocument/2006/relationships/customXml" Target="../ink/ink1095.xml"/><Relationship Id="rId35" Type="http://schemas.openxmlformats.org/officeDocument/2006/relationships/image" Target="../media/image851.emf"/><Relationship Id="rId56" Type="http://schemas.openxmlformats.org/officeDocument/2006/relationships/customXml" Target="../ink/ink1108.xml"/><Relationship Id="rId77" Type="http://schemas.openxmlformats.org/officeDocument/2006/relationships/image" Target="../media/image872.emf"/><Relationship Id="rId100" Type="http://schemas.openxmlformats.org/officeDocument/2006/relationships/customXml" Target="../ink/ink1130.xml"/><Relationship Id="rId105" Type="http://schemas.openxmlformats.org/officeDocument/2006/relationships/image" Target="../media/image886.emf"/><Relationship Id="rId126" Type="http://schemas.openxmlformats.org/officeDocument/2006/relationships/customXml" Target="../ink/ink1143.xml"/></Relationships>
</file>

<file path=ppt/slides/_rels/slide16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961.emf"/><Relationship Id="rId21" Type="http://schemas.openxmlformats.org/officeDocument/2006/relationships/image" Target="../media/image913.emf"/><Relationship Id="rId42" Type="http://schemas.openxmlformats.org/officeDocument/2006/relationships/customXml" Target="../ink/ink1170.xml"/><Relationship Id="rId63" Type="http://schemas.openxmlformats.org/officeDocument/2006/relationships/image" Target="../media/image934.emf"/><Relationship Id="rId84" Type="http://schemas.openxmlformats.org/officeDocument/2006/relationships/customXml" Target="../ink/ink1191.xml"/><Relationship Id="rId138" Type="http://schemas.openxmlformats.org/officeDocument/2006/relationships/customXml" Target="../ink/ink1218.xml"/><Relationship Id="rId159" Type="http://schemas.openxmlformats.org/officeDocument/2006/relationships/image" Target="../media/image982.emf"/><Relationship Id="rId170" Type="http://schemas.openxmlformats.org/officeDocument/2006/relationships/customXml" Target="../ink/ink1234.xml"/><Relationship Id="rId191" Type="http://schemas.openxmlformats.org/officeDocument/2006/relationships/image" Target="../media/image998.emf"/><Relationship Id="rId205" Type="http://schemas.openxmlformats.org/officeDocument/2006/relationships/image" Target="../media/image1005.emf"/><Relationship Id="rId226" Type="http://schemas.openxmlformats.org/officeDocument/2006/relationships/customXml" Target="../ink/ink1262.xml"/><Relationship Id="rId247" Type="http://schemas.openxmlformats.org/officeDocument/2006/relationships/image" Target="../media/image1026.emf"/><Relationship Id="rId107" Type="http://schemas.openxmlformats.org/officeDocument/2006/relationships/image" Target="../media/image956.emf"/><Relationship Id="rId268" Type="http://schemas.openxmlformats.org/officeDocument/2006/relationships/customXml" Target="../ink/ink1283.xml"/><Relationship Id="rId11" Type="http://schemas.openxmlformats.org/officeDocument/2006/relationships/image" Target="../media/image908.emf"/><Relationship Id="rId32" Type="http://schemas.openxmlformats.org/officeDocument/2006/relationships/customXml" Target="../ink/ink1165.xml"/><Relationship Id="rId53" Type="http://schemas.openxmlformats.org/officeDocument/2006/relationships/image" Target="../media/image929.emf"/><Relationship Id="rId74" Type="http://schemas.openxmlformats.org/officeDocument/2006/relationships/customXml" Target="../ink/ink1186.xml"/><Relationship Id="rId128" Type="http://schemas.openxmlformats.org/officeDocument/2006/relationships/customXml" Target="../ink/ink1213.xml"/><Relationship Id="rId149" Type="http://schemas.openxmlformats.org/officeDocument/2006/relationships/image" Target="../media/image977.emf"/><Relationship Id="rId5" Type="http://schemas.openxmlformats.org/officeDocument/2006/relationships/image" Target="../media/image905.emf"/><Relationship Id="rId95" Type="http://schemas.openxmlformats.org/officeDocument/2006/relationships/image" Target="../media/image950.emf"/><Relationship Id="rId160" Type="http://schemas.openxmlformats.org/officeDocument/2006/relationships/customXml" Target="../ink/ink1229.xml"/><Relationship Id="rId181" Type="http://schemas.openxmlformats.org/officeDocument/2006/relationships/image" Target="../media/image993.emf"/><Relationship Id="rId216" Type="http://schemas.openxmlformats.org/officeDocument/2006/relationships/customXml" Target="../ink/ink1257.xml"/><Relationship Id="rId237" Type="http://schemas.openxmlformats.org/officeDocument/2006/relationships/image" Target="../media/image1021.emf"/><Relationship Id="rId258" Type="http://schemas.openxmlformats.org/officeDocument/2006/relationships/customXml" Target="../ink/ink1278.xml"/><Relationship Id="rId279" Type="http://schemas.openxmlformats.org/officeDocument/2006/relationships/image" Target="../media/image1042.emf"/><Relationship Id="rId22" Type="http://schemas.openxmlformats.org/officeDocument/2006/relationships/customXml" Target="../ink/ink1160.xml"/><Relationship Id="rId43" Type="http://schemas.openxmlformats.org/officeDocument/2006/relationships/image" Target="../media/image924.emf"/><Relationship Id="rId64" Type="http://schemas.openxmlformats.org/officeDocument/2006/relationships/customXml" Target="../ink/ink1181.xml"/><Relationship Id="rId118" Type="http://schemas.openxmlformats.org/officeDocument/2006/relationships/customXml" Target="../ink/ink1208.xml"/><Relationship Id="rId139" Type="http://schemas.openxmlformats.org/officeDocument/2006/relationships/image" Target="../media/image972.emf"/><Relationship Id="rId85" Type="http://schemas.openxmlformats.org/officeDocument/2006/relationships/image" Target="../media/image945.emf"/><Relationship Id="rId150" Type="http://schemas.openxmlformats.org/officeDocument/2006/relationships/customXml" Target="../ink/ink1224.xml"/><Relationship Id="rId171" Type="http://schemas.openxmlformats.org/officeDocument/2006/relationships/image" Target="../media/image988.emf"/><Relationship Id="rId192" Type="http://schemas.openxmlformats.org/officeDocument/2006/relationships/customXml" Target="../ink/ink1245.xml"/><Relationship Id="rId206" Type="http://schemas.openxmlformats.org/officeDocument/2006/relationships/customXml" Target="../ink/ink1252.xml"/><Relationship Id="rId227" Type="http://schemas.openxmlformats.org/officeDocument/2006/relationships/image" Target="../media/image1016.emf"/><Relationship Id="rId248" Type="http://schemas.openxmlformats.org/officeDocument/2006/relationships/customXml" Target="../ink/ink1273.xml"/><Relationship Id="rId269" Type="http://schemas.openxmlformats.org/officeDocument/2006/relationships/image" Target="../media/image1037.emf"/><Relationship Id="rId12" Type="http://schemas.openxmlformats.org/officeDocument/2006/relationships/customXml" Target="../ink/ink1155.xml"/><Relationship Id="rId33" Type="http://schemas.openxmlformats.org/officeDocument/2006/relationships/image" Target="../media/image919.emf"/><Relationship Id="rId108" Type="http://schemas.openxmlformats.org/officeDocument/2006/relationships/customXml" Target="../ink/ink1203.xml"/><Relationship Id="rId129" Type="http://schemas.openxmlformats.org/officeDocument/2006/relationships/image" Target="../media/image967.emf"/><Relationship Id="rId54" Type="http://schemas.openxmlformats.org/officeDocument/2006/relationships/customXml" Target="../ink/ink1176.xml"/><Relationship Id="rId75" Type="http://schemas.openxmlformats.org/officeDocument/2006/relationships/image" Target="../media/image940.emf"/><Relationship Id="rId96" Type="http://schemas.openxmlformats.org/officeDocument/2006/relationships/customXml" Target="../ink/ink1197.xml"/><Relationship Id="rId140" Type="http://schemas.openxmlformats.org/officeDocument/2006/relationships/customXml" Target="../ink/ink1219.xml"/><Relationship Id="rId161" Type="http://schemas.openxmlformats.org/officeDocument/2006/relationships/image" Target="../media/image983.emf"/><Relationship Id="rId182" Type="http://schemas.openxmlformats.org/officeDocument/2006/relationships/customXml" Target="../ink/ink1240.xml"/><Relationship Id="rId217" Type="http://schemas.openxmlformats.org/officeDocument/2006/relationships/image" Target="../media/image1011.emf"/><Relationship Id="rId6" Type="http://schemas.openxmlformats.org/officeDocument/2006/relationships/customXml" Target="../ink/ink1152.xml"/><Relationship Id="rId238" Type="http://schemas.openxmlformats.org/officeDocument/2006/relationships/customXml" Target="../ink/ink1268.xml"/><Relationship Id="rId259" Type="http://schemas.openxmlformats.org/officeDocument/2006/relationships/image" Target="../media/image1032.emf"/><Relationship Id="rId23" Type="http://schemas.openxmlformats.org/officeDocument/2006/relationships/image" Target="../media/image914.emf"/><Relationship Id="rId119" Type="http://schemas.openxmlformats.org/officeDocument/2006/relationships/image" Target="../media/image962.emf"/><Relationship Id="rId270" Type="http://schemas.openxmlformats.org/officeDocument/2006/relationships/customXml" Target="../ink/ink1284.xml"/><Relationship Id="rId44" Type="http://schemas.openxmlformats.org/officeDocument/2006/relationships/customXml" Target="../ink/ink1171.xml"/><Relationship Id="rId65" Type="http://schemas.openxmlformats.org/officeDocument/2006/relationships/image" Target="../media/image935.emf"/><Relationship Id="rId86" Type="http://schemas.openxmlformats.org/officeDocument/2006/relationships/customXml" Target="../ink/ink1192.xml"/><Relationship Id="rId130" Type="http://schemas.openxmlformats.org/officeDocument/2006/relationships/customXml" Target="../ink/ink1214.xml"/><Relationship Id="rId151" Type="http://schemas.openxmlformats.org/officeDocument/2006/relationships/image" Target="../media/image978.emf"/><Relationship Id="rId172" Type="http://schemas.openxmlformats.org/officeDocument/2006/relationships/customXml" Target="../ink/ink1235.xml"/><Relationship Id="rId193" Type="http://schemas.openxmlformats.org/officeDocument/2006/relationships/image" Target="../media/image999.emf"/><Relationship Id="rId202" Type="http://schemas.openxmlformats.org/officeDocument/2006/relationships/customXml" Target="../ink/ink1250.xml"/><Relationship Id="rId207" Type="http://schemas.openxmlformats.org/officeDocument/2006/relationships/image" Target="../media/image1006.emf"/><Relationship Id="rId223" Type="http://schemas.openxmlformats.org/officeDocument/2006/relationships/image" Target="../media/image1014.emf"/><Relationship Id="rId228" Type="http://schemas.openxmlformats.org/officeDocument/2006/relationships/customXml" Target="../ink/ink1263.xml"/><Relationship Id="rId244" Type="http://schemas.openxmlformats.org/officeDocument/2006/relationships/customXml" Target="../ink/ink1271.xml"/><Relationship Id="rId249" Type="http://schemas.openxmlformats.org/officeDocument/2006/relationships/image" Target="../media/image1027.emf"/><Relationship Id="rId13" Type="http://schemas.openxmlformats.org/officeDocument/2006/relationships/image" Target="../media/image909.emf"/><Relationship Id="rId18" Type="http://schemas.openxmlformats.org/officeDocument/2006/relationships/customXml" Target="../ink/ink1158.xml"/><Relationship Id="rId39" Type="http://schemas.openxmlformats.org/officeDocument/2006/relationships/image" Target="../media/image922.emf"/><Relationship Id="rId109" Type="http://schemas.openxmlformats.org/officeDocument/2006/relationships/image" Target="../media/image957.emf"/><Relationship Id="rId260" Type="http://schemas.openxmlformats.org/officeDocument/2006/relationships/customXml" Target="../ink/ink1279.xml"/><Relationship Id="rId265" Type="http://schemas.openxmlformats.org/officeDocument/2006/relationships/image" Target="../media/image1035.emf"/><Relationship Id="rId34" Type="http://schemas.openxmlformats.org/officeDocument/2006/relationships/customXml" Target="../ink/ink1166.xml"/><Relationship Id="rId50" Type="http://schemas.openxmlformats.org/officeDocument/2006/relationships/customXml" Target="../ink/ink1174.xml"/><Relationship Id="rId55" Type="http://schemas.openxmlformats.org/officeDocument/2006/relationships/image" Target="../media/image930.emf"/><Relationship Id="rId76" Type="http://schemas.openxmlformats.org/officeDocument/2006/relationships/customXml" Target="../ink/ink1187.xml"/><Relationship Id="rId97" Type="http://schemas.openxmlformats.org/officeDocument/2006/relationships/image" Target="../media/image951.emf"/><Relationship Id="rId104" Type="http://schemas.openxmlformats.org/officeDocument/2006/relationships/customXml" Target="../ink/ink1201.xml"/><Relationship Id="rId120" Type="http://schemas.openxmlformats.org/officeDocument/2006/relationships/customXml" Target="../ink/ink1209.xml"/><Relationship Id="rId125" Type="http://schemas.openxmlformats.org/officeDocument/2006/relationships/image" Target="../media/image965.emf"/><Relationship Id="rId141" Type="http://schemas.openxmlformats.org/officeDocument/2006/relationships/image" Target="../media/image973.emf"/><Relationship Id="rId146" Type="http://schemas.openxmlformats.org/officeDocument/2006/relationships/customXml" Target="../ink/ink1222.xml"/><Relationship Id="rId167" Type="http://schemas.openxmlformats.org/officeDocument/2006/relationships/image" Target="../media/image986.emf"/><Relationship Id="rId188" Type="http://schemas.openxmlformats.org/officeDocument/2006/relationships/customXml" Target="../ink/ink1243.xml"/><Relationship Id="rId7" Type="http://schemas.openxmlformats.org/officeDocument/2006/relationships/image" Target="../media/image906.emf"/><Relationship Id="rId71" Type="http://schemas.openxmlformats.org/officeDocument/2006/relationships/image" Target="../media/image938.emf"/><Relationship Id="rId92" Type="http://schemas.openxmlformats.org/officeDocument/2006/relationships/customXml" Target="../ink/ink1195.xml"/><Relationship Id="rId162" Type="http://schemas.openxmlformats.org/officeDocument/2006/relationships/customXml" Target="../ink/ink1230.xml"/><Relationship Id="rId183" Type="http://schemas.openxmlformats.org/officeDocument/2006/relationships/image" Target="../media/image994.emf"/><Relationship Id="rId213" Type="http://schemas.openxmlformats.org/officeDocument/2006/relationships/image" Target="../media/image1009.emf"/><Relationship Id="rId218" Type="http://schemas.openxmlformats.org/officeDocument/2006/relationships/customXml" Target="../ink/ink1258.xml"/><Relationship Id="rId234" Type="http://schemas.openxmlformats.org/officeDocument/2006/relationships/customXml" Target="../ink/ink1266.xml"/><Relationship Id="rId239" Type="http://schemas.openxmlformats.org/officeDocument/2006/relationships/image" Target="../media/image1022.emf"/><Relationship Id="rId2" Type="http://schemas.openxmlformats.org/officeDocument/2006/relationships/customXml" Target="../ink/ink1150.xml"/><Relationship Id="rId29" Type="http://schemas.openxmlformats.org/officeDocument/2006/relationships/image" Target="../media/image917.emf"/><Relationship Id="rId250" Type="http://schemas.openxmlformats.org/officeDocument/2006/relationships/customXml" Target="../ink/ink1274.xml"/><Relationship Id="rId255" Type="http://schemas.openxmlformats.org/officeDocument/2006/relationships/image" Target="../media/image1030.emf"/><Relationship Id="rId271" Type="http://schemas.openxmlformats.org/officeDocument/2006/relationships/image" Target="../media/image1038.emf"/><Relationship Id="rId276" Type="http://schemas.openxmlformats.org/officeDocument/2006/relationships/customXml" Target="../ink/ink1287.xml"/><Relationship Id="rId24" Type="http://schemas.openxmlformats.org/officeDocument/2006/relationships/customXml" Target="../ink/ink1161.xml"/><Relationship Id="rId40" Type="http://schemas.openxmlformats.org/officeDocument/2006/relationships/customXml" Target="../ink/ink1169.xml"/><Relationship Id="rId45" Type="http://schemas.openxmlformats.org/officeDocument/2006/relationships/image" Target="../media/image925.emf"/><Relationship Id="rId66" Type="http://schemas.openxmlformats.org/officeDocument/2006/relationships/customXml" Target="../ink/ink1182.xml"/><Relationship Id="rId87" Type="http://schemas.openxmlformats.org/officeDocument/2006/relationships/image" Target="../media/image946.emf"/><Relationship Id="rId110" Type="http://schemas.openxmlformats.org/officeDocument/2006/relationships/customXml" Target="../ink/ink1204.xml"/><Relationship Id="rId115" Type="http://schemas.openxmlformats.org/officeDocument/2006/relationships/image" Target="../media/image960.emf"/><Relationship Id="rId131" Type="http://schemas.openxmlformats.org/officeDocument/2006/relationships/image" Target="../media/image968.emf"/><Relationship Id="rId136" Type="http://schemas.openxmlformats.org/officeDocument/2006/relationships/customXml" Target="../ink/ink1217.xml"/><Relationship Id="rId157" Type="http://schemas.openxmlformats.org/officeDocument/2006/relationships/image" Target="../media/image981.emf"/><Relationship Id="rId178" Type="http://schemas.openxmlformats.org/officeDocument/2006/relationships/customXml" Target="../ink/ink1238.xml"/><Relationship Id="rId61" Type="http://schemas.openxmlformats.org/officeDocument/2006/relationships/image" Target="../media/image933.emf"/><Relationship Id="rId82" Type="http://schemas.openxmlformats.org/officeDocument/2006/relationships/customXml" Target="../ink/ink1190.xml"/><Relationship Id="rId152" Type="http://schemas.openxmlformats.org/officeDocument/2006/relationships/customXml" Target="../ink/ink1225.xml"/><Relationship Id="rId173" Type="http://schemas.openxmlformats.org/officeDocument/2006/relationships/image" Target="../media/image989.emf"/><Relationship Id="rId194" Type="http://schemas.openxmlformats.org/officeDocument/2006/relationships/customXml" Target="../ink/ink1246.xml"/><Relationship Id="rId199" Type="http://schemas.openxmlformats.org/officeDocument/2006/relationships/image" Target="../media/image1002.emf"/><Relationship Id="rId203" Type="http://schemas.openxmlformats.org/officeDocument/2006/relationships/image" Target="../media/image1004.emf"/><Relationship Id="rId208" Type="http://schemas.openxmlformats.org/officeDocument/2006/relationships/customXml" Target="../ink/ink1253.xml"/><Relationship Id="rId229" Type="http://schemas.openxmlformats.org/officeDocument/2006/relationships/image" Target="../media/image1017.emf"/><Relationship Id="rId19" Type="http://schemas.openxmlformats.org/officeDocument/2006/relationships/image" Target="../media/image912.emf"/><Relationship Id="rId224" Type="http://schemas.openxmlformats.org/officeDocument/2006/relationships/customXml" Target="../ink/ink1261.xml"/><Relationship Id="rId240" Type="http://schemas.openxmlformats.org/officeDocument/2006/relationships/customXml" Target="../ink/ink1269.xml"/><Relationship Id="rId245" Type="http://schemas.openxmlformats.org/officeDocument/2006/relationships/image" Target="../media/image1025.emf"/><Relationship Id="rId261" Type="http://schemas.openxmlformats.org/officeDocument/2006/relationships/image" Target="../media/image1033.emf"/><Relationship Id="rId266" Type="http://schemas.openxmlformats.org/officeDocument/2006/relationships/customXml" Target="../ink/ink1282.xml"/><Relationship Id="rId14" Type="http://schemas.openxmlformats.org/officeDocument/2006/relationships/customXml" Target="../ink/ink1156.xml"/><Relationship Id="rId30" Type="http://schemas.openxmlformats.org/officeDocument/2006/relationships/customXml" Target="../ink/ink1164.xml"/><Relationship Id="rId35" Type="http://schemas.openxmlformats.org/officeDocument/2006/relationships/image" Target="../media/image920.emf"/><Relationship Id="rId56" Type="http://schemas.openxmlformats.org/officeDocument/2006/relationships/customXml" Target="../ink/ink1177.xml"/><Relationship Id="rId77" Type="http://schemas.openxmlformats.org/officeDocument/2006/relationships/image" Target="../media/image941.emf"/><Relationship Id="rId100" Type="http://schemas.openxmlformats.org/officeDocument/2006/relationships/customXml" Target="../ink/ink1199.xml"/><Relationship Id="rId105" Type="http://schemas.openxmlformats.org/officeDocument/2006/relationships/image" Target="../media/image955.emf"/><Relationship Id="rId126" Type="http://schemas.openxmlformats.org/officeDocument/2006/relationships/customXml" Target="../ink/ink1212.xml"/><Relationship Id="rId147" Type="http://schemas.openxmlformats.org/officeDocument/2006/relationships/image" Target="../media/image976.emf"/><Relationship Id="rId168" Type="http://schemas.openxmlformats.org/officeDocument/2006/relationships/customXml" Target="../ink/ink1233.xml"/><Relationship Id="rId8" Type="http://schemas.openxmlformats.org/officeDocument/2006/relationships/customXml" Target="../ink/ink1153.xml"/><Relationship Id="rId51" Type="http://schemas.openxmlformats.org/officeDocument/2006/relationships/image" Target="../media/image928.emf"/><Relationship Id="rId72" Type="http://schemas.openxmlformats.org/officeDocument/2006/relationships/customXml" Target="../ink/ink1185.xml"/><Relationship Id="rId93" Type="http://schemas.openxmlformats.org/officeDocument/2006/relationships/image" Target="../media/image949.emf"/><Relationship Id="rId98" Type="http://schemas.openxmlformats.org/officeDocument/2006/relationships/customXml" Target="../ink/ink1198.xml"/><Relationship Id="rId121" Type="http://schemas.openxmlformats.org/officeDocument/2006/relationships/image" Target="../media/image963.emf"/><Relationship Id="rId142" Type="http://schemas.openxmlformats.org/officeDocument/2006/relationships/customXml" Target="../ink/ink1220.xml"/><Relationship Id="rId163" Type="http://schemas.openxmlformats.org/officeDocument/2006/relationships/image" Target="../media/image984.emf"/><Relationship Id="rId184" Type="http://schemas.openxmlformats.org/officeDocument/2006/relationships/customXml" Target="../ink/ink1241.xml"/><Relationship Id="rId189" Type="http://schemas.openxmlformats.org/officeDocument/2006/relationships/image" Target="../media/image997.emf"/><Relationship Id="rId219" Type="http://schemas.openxmlformats.org/officeDocument/2006/relationships/image" Target="../media/image1012.emf"/><Relationship Id="rId3" Type="http://schemas.openxmlformats.org/officeDocument/2006/relationships/image" Target="../media/image904.emf"/><Relationship Id="rId214" Type="http://schemas.openxmlformats.org/officeDocument/2006/relationships/customXml" Target="../ink/ink1256.xml"/><Relationship Id="rId230" Type="http://schemas.openxmlformats.org/officeDocument/2006/relationships/customXml" Target="../ink/ink1264.xml"/><Relationship Id="rId235" Type="http://schemas.openxmlformats.org/officeDocument/2006/relationships/image" Target="../media/image1020.emf"/><Relationship Id="rId251" Type="http://schemas.openxmlformats.org/officeDocument/2006/relationships/image" Target="../media/image1028.emf"/><Relationship Id="rId256" Type="http://schemas.openxmlformats.org/officeDocument/2006/relationships/customXml" Target="../ink/ink1277.xml"/><Relationship Id="rId277" Type="http://schemas.openxmlformats.org/officeDocument/2006/relationships/image" Target="../media/image1041.emf"/><Relationship Id="rId25" Type="http://schemas.openxmlformats.org/officeDocument/2006/relationships/image" Target="../media/image915.emf"/><Relationship Id="rId46" Type="http://schemas.openxmlformats.org/officeDocument/2006/relationships/customXml" Target="../ink/ink1172.xml"/><Relationship Id="rId67" Type="http://schemas.openxmlformats.org/officeDocument/2006/relationships/image" Target="../media/image936.emf"/><Relationship Id="rId116" Type="http://schemas.openxmlformats.org/officeDocument/2006/relationships/customXml" Target="../ink/ink1207.xml"/><Relationship Id="rId137" Type="http://schemas.openxmlformats.org/officeDocument/2006/relationships/image" Target="../media/image971.emf"/><Relationship Id="rId158" Type="http://schemas.openxmlformats.org/officeDocument/2006/relationships/customXml" Target="../ink/ink1228.xml"/><Relationship Id="rId272" Type="http://schemas.openxmlformats.org/officeDocument/2006/relationships/customXml" Target="../ink/ink1285.xml"/><Relationship Id="rId20" Type="http://schemas.openxmlformats.org/officeDocument/2006/relationships/customXml" Target="../ink/ink1159.xml"/><Relationship Id="rId41" Type="http://schemas.openxmlformats.org/officeDocument/2006/relationships/image" Target="../media/image923.emf"/><Relationship Id="rId62" Type="http://schemas.openxmlformats.org/officeDocument/2006/relationships/customXml" Target="../ink/ink1180.xml"/><Relationship Id="rId83" Type="http://schemas.openxmlformats.org/officeDocument/2006/relationships/image" Target="../media/image944.emf"/><Relationship Id="rId88" Type="http://schemas.openxmlformats.org/officeDocument/2006/relationships/customXml" Target="../ink/ink1193.xml"/><Relationship Id="rId111" Type="http://schemas.openxmlformats.org/officeDocument/2006/relationships/image" Target="../media/image958.emf"/><Relationship Id="rId132" Type="http://schemas.openxmlformats.org/officeDocument/2006/relationships/customXml" Target="../ink/ink1215.xml"/><Relationship Id="rId153" Type="http://schemas.openxmlformats.org/officeDocument/2006/relationships/image" Target="../media/image979.emf"/><Relationship Id="rId174" Type="http://schemas.openxmlformats.org/officeDocument/2006/relationships/customXml" Target="../ink/ink1236.xml"/><Relationship Id="rId179" Type="http://schemas.openxmlformats.org/officeDocument/2006/relationships/image" Target="../media/image992.emf"/><Relationship Id="rId195" Type="http://schemas.openxmlformats.org/officeDocument/2006/relationships/image" Target="../media/image1000.emf"/><Relationship Id="rId209" Type="http://schemas.openxmlformats.org/officeDocument/2006/relationships/image" Target="../media/image1007.emf"/><Relationship Id="rId190" Type="http://schemas.openxmlformats.org/officeDocument/2006/relationships/customXml" Target="../ink/ink1244.xml"/><Relationship Id="rId204" Type="http://schemas.openxmlformats.org/officeDocument/2006/relationships/customXml" Target="../ink/ink1251.xml"/><Relationship Id="rId220" Type="http://schemas.openxmlformats.org/officeDocument/2006/relationships/customXml" Target="../ink/ink1259.xml"/><Relationship Id="rId225" Type="http://schemas.openxmlformats.org/officeDocument/2006/relationships/image" Target="../media/image1015.emf"/><Relationship Id="rId241" Type="http://schemas.openxmlformats.org/officeDocument/2006/relationships/image" Target="../media/image1023.emf"/><Relationship Id="rId246" Type="http://schemas.openxmlformats.org/officeDocument/2006/relationships/customXml" Target="../ink/ink1272.xml"/><Relationship Id="rId267" Type="http://schemas.openxmlformats.org/officeDocument/2006/relationships/image" Target="../media/image1036.emf"/><Relationship Id="rId15" Type="http://schemas.openxmlformats.org/officeDocument/2006/relationships/image" Target="../media/image910.emf"/><Relationship Id="rId36" Type="http://schemas.openxmlformats.org/officeDocument/2006/relationships/customXml" Target="../ink/ink1167.xml"/><Relationship Id="rId57" Type="http://schemas.openxmlformats.org/officeDocument/2006/relationships/image" Target="../media/image931.emf"/><Relationship Id="rId106" Type="http://schemas.openxmlformats.org/officeDocument/2006/relationships/customXml" Target="../ink/ink1202.xml"/><Relationship Id="rId127" Type="http://schemas.openxmlformats.org/officeDocument/2006/relationships/image" Target="../media/image966.emf"/><Relationship Id="rId262" Type="http://schemas.openxmlformats.org/officeDocument/2006/relationships/customXml" Target="../ink/ink1280.xml"/><Relationship Id="rId10" Type="http://schemas.openxmlformats.org/officeDocument/2006/relationships/customXml" Target="../ink/ink1154.xml"/><Relationship Id="rId31" Type="http://schemas.openxmlformats.org/officeDocument/2006/relationships/image" Target="../media/image918.emf"/><Relationship Id="rId52" Type="http://schemas.openxmlformats.org/officeDocument/2006/relationships/customXml" Target="../ink/ink1175.xml"/><Relationship Id="rId73" Type="http://schemas.openxmlformats.org/officeDocument/2006/relationships/image" Target="../media/image939.emf"/><Relationship Id="rId78" Type="http://schemas.openxmlformats.org/officeDocument/2006/relationships/customXml" Target="../ink/ink1188.xml"/><Relationship Id="rId94" Type="http://schemas.openxmlformats.org/officeDocument/2006/relationships/customXml" Target="../ink/ink1196.xml"/><Relationship Id="rId99" Type="http://schemas.openxmlformats.org/officeDocument/2006/relationships/image" Target="../media/image952.emf"/><Relationship Id="rId101" Type="http://schemas.openxmlformats.org/officeDocument/2006/relationships/image" Target="../media/image953.emf"/><Relationship Id="rId122" Type="http://schemas.openxmlformats.org/officeDocument/2006/relationships/customXml" Target="../ink/ink1210.xml"/><Relationship Id="rId143" Type="http://schemas.openxmlformats.org/officeDocument/2006/relationships/image" Target="../media/image974.emf"/><Relationship Id="rId148" Type="http://schemas.openxmlformats.org/officeDocument/2006/relationships/customXml" Target="../ink/ink1223.xml"/><Relationship Id="rId164" Type="http://schemas.openxmlformats.org/officeDocument/2006/relationships/customXml" Target="../ink/ink1231.xml"/><Relationship Id="rId169" Type="http://schemas.openxmlformats.org/officeDocument/2006/relationships/image" Target="../media/image987.emf"/><Relationship Id="rId185" Type="http://schemas.openxmlformats.org/officeDocument/2006/relationships/image" Target="../media/image995.emf"/><Relationship Id="rId4" Type="http://schemas.openxmlformats.org/officeDocument/2006/relationships/customXml" Target="../ink/ink1151.xml"/><Relationship Id="rId9" Type="http://schemas.openxmlformats.org/officeDocument/2006/relationships/image" Target="../media/image907.emf"/><Relationship Id="rId180" Type="http://schemas.openxmlformats.org/officeDocument/2006/relationships/customXml" Target="../ink/ink1239.xml"/><Relationship Id="rId210" Type="http://schemas.openxmlformats.org/officeDocument/2006/relationships/customXml" Target="../ink/ink1254.xml"/><Relationship Id="rId215" Type="http://schemas.openxmlformats.org/officeDocument/2006/relationships/image" Target="../media/image1010.emf"/><Relationship Id="rId236" Type="http://schemas.openxmlformats.org/officeDocument/2006/relationships/customXml" Target="../ink/ink1267.xml"/><Relationship Id="rId257" Type="http://schemas.openxmlformats.org/officeDocument/2006/relationships/image" Target="../media/image1031.emf"/><Relationship Id="rId278" Type="http://schemas.openxmlformats.org/officeDocument/2006/relationships/customXml" Target="../ink/ink1288.xml"/><Relationship Id="rId26" Type="http://schemas.openxmlformats.org/officeDocument/2006/relationships/customXml" Target="../ink/ink1162.xml"/><Relationship Id="rId231" Type="http://schemas.openxmlformats.org/officeDocument/2006/relationships/image" Target="../media/image1018.emf"/><Relationship Id="rId252" Type="http://schemas.openxmlformats.org/officeDocument/2006/relationships/customXml" Target="../ink/ink1275.xml"/><Relationship Id="rId273" Type="http://schemas.openxmlformats.org/officeDocument/2006/relationships/image" Target="../media/image1039.emf"/><Relationship Id="rId47" Type="http://schemas.openxmlformats.org/officeDocument/2006/relationships/image" Target="../media/image926.emf"/><Relationship Id="rId68" Type="http://schemas.openxmlformats.org/officeDocument/2006/relationships/customXml" Target="../ink/ink1183.xml"/><Relationship Id="rId89" Type="http://schemas.openxmlformats.org/officeDocument/2006/relationships/image" Target="../media/image947.emf"/><Relationship Id="rId112" Type="http://schemas.openxmlformats.org/officeDocument/2006/relationships/customXml" Target="../ink/ink1205.xml"/><Relationship Id="rId133" Type="http://schemas.openxmlformats.org/officeDocument/2006/relationships/image" Target="../media/image969.emf"/><Relationship Id="rId154" Type="http://schemas.openxmlformats.org/officeDocument/2006/relationships/customXml" Target="../ink/ink1226.xml"/><Relationship Id="rId175" Type="http://schemas.openxmlformats.org/officeDocument/2006/relationships/image" Target="../media/image990.emf"/><Relationship Id="rId196" Type="http://schemas.openxmlformats.org/officeDocument/2006/relationships/customXml" Target="../ink/ink1247.xml"/><Relationship Id="rId200" Type="http://schemas.openxmlformats.org/officeDocument/2006/relationships/customXml" Target="../ink/ink1249.xml"/><Relationship Id="rId16" Type="http://schemas.openxmlformats.org/officeDocument/2006/relationships/customXml" Target="../ink/ink1157.xml"/><Relationship Id="rId221" Type="http://schemas.openxmlformats.org/officeDocument/2006/relationships/image" Target="../media/image1013.emf"/><Relationship Id="rId242" Type="http://schemas.openxmlformats.org/officeDocument/2006/relationships/customXml" Target="../ink/ink1270.xml"/><Relationship Id="rId263" Type="http://schemas.openxmlformats.org/officeDocument/2006/relationships/image" Target="../media/image1034.emf"/><Relationship Id="rId37" Type="http://schemas.openxmlformats.org/officeDocument/2006/relationships/image" Target="../media/image921.emf"/><Relationship Id="rId58" Type="http://schemas.openxmlformats.org/officeDocument/2006/relationships/customXml" Target="../ink/ink1178.xml"/><Relationship Id="rId79" Type="http://schemas.openxmlformats.org/officeDocument/2006/relationships/image" Target="../media/image942.emf"/><Relationship Id="rId102" Type="http://schemas.openxmlformats.org/officeDocument/2006/relationships/customXml" Target="../ink/ink1200.xml"/><Relationship Id="rId123" Type="http://schemas.openxmlformats.org/officeDocument/2006/relationships/image" Target="../media/image964.emf"/><Relationship Id="rId144" Type="http://schemas.openxmlformats.org/officeDocument/2006/relationships/customXml" Target="../ink/ink1221.xml"/><Relationship Id="rId90" Type="http://schemas.openxmlformats.org/officeDocument/2006/relationships/customXml" Target="../ink/ink1194.xml"/><Relationship Id="rId165" Type="http://schemas.openxmlformats.org/officeDocument/2006/relationships/image" Target="../media/image985.emf"/><Relationship Id="rId186" Type="http://schemas.openxmlformats.org/officeDocument/2006/relationships/customXml" Target="../ink/ink1242.xml"/><Relationship Id="rId211" Type="http://schemas.openxmlformats.org/officeDocument/2006/relationships/image" Target="../media/image1008.emf"/><Relationship Id="rId232" Type="http://schemas.openxmlformats.org/officeDocument/2006/relationships/customXml" Target="../ink/ink1265.xml"/><Relationship Id="rId253" Type="http://schemas.openxmlformats.org/officeDocument/2006/relationships/image" Target="../media/image1029.emf"/><Relationship Id="rId274" Type="http://schemas.openxmlformats.org/officeDocument/2006/relationships/customXml" Target="../ink/ink1286.xml"/><Relationship Id="rId27" Type="http://schemas.openxmlformats.org/officeDocument/2006/relationships/image" Target="../media/image916.emf"/><Relationship Id="rId48" Type="http://schemas.openxmlformats.org/officeDocument/2006/relationships/customXml" Target="../ink/ink1173.xml"/><Relationship Id="rId69" Type="http://schemas.openxmlformats.org/officeDocument/2006/relationships/image" Target="../media/image937.emf"/><Relationship Id="rId113" Type="http://schemas.openxmlformats.org/officeDocument/2006/relationships/image" Target="../media/image959.emf"/><Relationship Id="rId134" Type="http://schemas.openxmlformats.org/officeDocument/2006/relationships/customXml" Target="../ink/ink1216.xml"/><Relationship Id="rId80" Type="http://schemas.openxmlformats.org/officeDocument/2006/relationships/customXml" Target="../ink/ink1189.xml"/><Relationship Id="rId155" Type="http://schemas.openxmlformats.org/officeDocument/2006/relationships/image" Target="../media/image980.emf"/><Relationship Id="rId176" Type="http://schemas.openxmlformats.org/officeDocument/2006/relationships/customXml" Target="../ink/ink1237.xml"/><Relationship Id="rId197" Type="http://schemas.openxmlformats.org/officeDocument/2006/relationships/image" Target="../media/image1001.emf"/><Relationship Id="rId201" Type="http://schemas.openxmlformats.org/officeDocument/2006/relationships/image" Target="../media/image1003.emf"/><Relationship Id="rId222" Type="http://schemas.openxmlformats.org/officeDocument/2006/relationships/customXml" Target="../ink/ink1260.xml"/><Relationship Id="rId243" Type="http://schemas.openxmlformats.org/officeDocument/2006/relationships/image" Target="../media/image1024.emf"/><Relationship Id="rId264" Type="http://schemas.openxmlformats.org/officeDocument/2006/relationships/customXml" Target="../ink/ink1281.xml"/><Relationship Id="rId17" Type="http://schemas.openxmlformats.org/officeDocument/2006/relationships/image" Target="../media/image911.emf"/><Relationship Id="rId38" Type="http://schemas.openxmlformats.org/officeDocument/2006/relationships/customXml" Target="../ink/ink1168.xml"/><Relationship Id="rId59" Type="http://schemas.openxmlformats.org/officeDocument/2006/relationships/image" Target="../media/image932.emf"/><Relationship Id="rId103" Type="http://schemas.openxmlformats.org/officeDocument/2006/relationships/image" Target="../media/image954.emf"/><Relationship Id="rId124" Type="http://schemas.openxmlformats.org/officeDocument/2006/relationships/customXml" Target="../ink/ink1211.xml"/><Relationship Id="rId70" Type="http://schemas.openxmlformats.org/officeDocument/2006/relationships/customXml" Target="../ink/ink1184.xml"/><Relationship Id="rId91" Type="http://schemas.openxmlformats.org/officeDocument/2006/relationships/image" Target="../media/image948.emf"/><Relationship Id="rId145" Type="http://schemas.openxmlformats.org/officeDocument/2006/relationships/image" Target="../media/image975.emf"/><Relationship Id="rId166" Type="http://schemas.openxmlformats.org/officeDocument/2006/relationships/customXml" Target="../ink/ink1232.xml"/><Relationship Id="rId187" Type="http://schemas.openxmlformats.org/officeDocument/2006/relationships/image" Target="../media/image996.emf"/><Relationship Id="rId1" Type="http://schemas.openxmlformats.org/officeDocument/2006/relationships/slideLayout" Target="../slideLayouts/slideLayout2.xml"/><Relationship Id="rId212" Type="http://schemas.openxmlformats.org/officeDocument/2006/relationships/customXml" Target="../ink/ink1255.xml"/><Relationship Id="rId233" Type="http://schemas.openxmlformats.org/officeDocument/2006/relationships/image" Target="../media/image1019.emf"/><Relationship Id="rId254" Type="http://schemas.openxmlformats.org/officeDocument/2006/relationships/customXml" Target="../ink/ink1276.xml"/><Relationship Id="rId28" Type="http://schemas.openxmlformats.org/officeDocument/2006/relationships/customXml" Target="../ink/ink1163.xml"/><Relationship Id="rId49" Type="http://schemas.openxmlformats.org/officeDocument/2006/relationships/image" Target="../media/image927.emf"/><Relationship Id="rId114" Type="http://schemas.openxmlformats.org/officeDocument/2006/relationships/customXml" Target="../ink/ink1206.xml"/><Relationship Id="rId275" Type="http://schemas.openxmlformats.org/officeDocument/2006/relationships/image" Target="../media/image1040.emf"/><Relationship Id="rId60" Type="http://schemas.openxmlformats.org/officeDocument/2006/relationships/customXml" Target="../ink/ink1179.xml"/><Relationship Id="rId81" Type="http://schemas.openxmlformats.org/officeDocument/2006/relationships/image" Target="../media/image943.emf"/><Relationship Id="rId135" Type="http://schemas.openxmlformats.org/officeDocument/2006/relationships/image" Target="../media/image970.emf"/><Relationship Id="rId156" Type="http://schemas.openxmlformats.org/officeDocument/2006/relationships/customXml" Target="../ink/ink1227.xml"/><Relationship Id="rId177" Type="http://schemas.openxmlformats.org/officeDocument/2006/relationships/image" Target="../media/image991.emf"/><Relationship Id="rId198" Type="http://schemas.openxmlformats.org/officeDocument/2006/relationships/customXml" Target="../ink/ink1248.xml"/></Relationships>
</file>

<file path=ppt/slides/_rels/slide17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048.emf"/><Relationship Id="rId18" Type="http://schemas.openxmlformats.org/officeDocument/2006/relationships/customXml" Target="../ink/ink1297.xml"/><Relationship Id="rId26" Type="http://schemas.openxmlformats.org/officeDocument/2006/relationships/customXml" Target="../ink/ink1301.xml"/><Relationship Id="rId39" Type="http://schemas.openxmlformats.org/officeDocument/2006/relationships/image" Target="../media/image1061.emf"/><Relationship Id="rId21" Type="http://schemas.openxmlformats.org/officeDocument/2006/relationships/image" Target="../media/image1052.emf"/><Relationship Id="rId34" Type="http://schemas.openxmlformats.org/officeDocument/2006/relationships/customXml" Target="../ink/ink1305.xml"/><Relationship Id="rId42" Type="http://schemas.openxmlformats.org/officeDocument/2006/relationships/customXml" Target="../ink/ink1309.xml"/><Relationship Id="rId47" Type="http://schemas.openxmlformats.org/officeDocument/2006/relationships/image" Target="../media/image1065.emf"/><Relationship Id="rId50" Type="http://schemas.openxmlformats.org/officeDocument/2006/relationships/customXml" Target="../ink/ink1313.xml"/><Relationship Id="rId55" Type="http://schemas.openxmlformats.org/officeDocument/2006/relationships/image" Target="../media/image1069.emf"/><Relationship Id="rId63" Type="http://schemas.openxmlformats.org/officeDocument/2006/relationships/image" Target="../media/image1073.emf"/><Relationship Id="rId68" Type="http://schemas.openxmlformats.org/officeDocument/2006/relationships/customXml" Target="../ink/ink1322.xml"/><Relationship Id="rId76" Type="http://schemas.openxmlformats.org/officeDocument/2006/relationships/customXml" Target="../ink/ink1326.xml"/><Relationship Id="rId84" Type="http://schemas.openxmlformats.org/officeDocument/2006/relationships/customXml" Target="../ink/ink1330.xml"/><Relationship Id="rId7" Type="http://schemas.openxmlformats.org/officeDocument/2006/relationships/image" Target="../media/image1045.emf"/><Relationship Id="rId71" Type="http://schemas.openxmlformats.org/officeDocument/2006/relationships/image" Target="../media/image1077.emf"/><Relationship Id="rId2" Type="http://schemas.openxmlformats.org/officeDocument/2006/relationships/customXml" Target="../ink/ink1289.xml"/><Relationship Id="rId16" Type="http://schemas.openxmlformats.org/officeDocument/2006/relationships/customXml" Target="../ink/ink1296.xml"/><Relationship Id="rId29" Type="http://schemas.openxmlformats.org/officeDocument/2006/relationships/image" Target="../media/image1056.emf"/><Relationship Id="rId11" Type="http://schemas.openxmlformats.org/officeDocument/2006/relationships/image" Target="../media/image1047.emf"/><Relationship Id="rId24" Type="http://schemas.openxmlformats.org/officeDocument/2006/relationships/customXml" Target="../ink/ink1300.xml"/><Relationship Id="rId32" Type="http://schemas.openxmlformats.org/officeDocument/2006/relationships/customXml" Target="../ink/ink1304.xml"/><Relationship Id="rId37" Type="http://schemas.openxmlformats.org/officeDocument/2006/relationships/image" Target="../media/image1060.emf"/><Relationship Id="rId40" Type="http://schemas.openxmlformats.org/officeDocument/2006/relationships/customXml" Target="../ink/ink1308.xml"/><Relationship Id="rId45" Type="http://schemas.openxmlformats.org/officeDocument/2006/relationships/image" Target="../media/image1064.emf"/><Relationship Id="rId53" Type="http://schemas.openxmlformats.org/officeDocument/2006/relationships/image" Target="../media/image1068.emf"/><Relationship Id="rId58" Type="http://schemas.openxmlformats.org/officeDocument/2006/relationships/customXml" Target="../ink/ink1317.xml"/><Relationship Id="rId66" Type="http://schemas.openxmlformats.org/officeDocument/2006/relationships/customXml" Target="../ink/ink1321.xml"/><Relationship Id="rId74" Type="http://schemas.openxmlformats.org/officeDocument/2006/relationships/customXml" Target="../ink/ink1325.xml"/><Relationship Id="rId79" Type="http://schemas.openxmlformats.org/officeDocument/2006/relationships/image" Target="../media/image1081.emf"/><Relationship Id="rId87" Type="http://schemas.openxmlformats.org/officeDocument/2006/relationships/image" Target="../media/image1085.emf"/><Relationship Id="rId5" Type="http://schemas.openxmlformats.org/officeDocument/2006/relationships/image" Target="../media/image1044.emf"/><Relationship Id="rId61" Type="http://schemas.openxmlformats.org/officeDocument/2006/relationships/image" Target="../media/image1072.emf"/><Relationship Id="rId82" Type="http://schemas.openxmlformats.org/officeDocument/2006/relationships/customXml" Target="../ink/ink1329.xml"/><Relationship Id="rId19" Type="http://schemas.openxmlformats.org/officeDocument/2006/relationships/image" Target="../media/image1051.emf"/><Relationship Id="rId4" Type="http://schemas.openxmlformats.org/officeDocument/2006/relationships/customXml" Target="../ink/ink1290.xml"/><Relationship Id="rId9" Type="http://schemas.openxmlformats.org/officeDocument/2006/relationships/image" Target="../media/image1046.emf"/><Relationship Id="rId14" Type="http://schemas.openxmlformats.org/officeDocument/2006/relationships/customXml" Target="../ink/ink1295.xml"/><Relationship Id="rId22" Type="http://schemas.openxmlformats.org/officeDocument/2006/relationships/customXml" Target="../ink/ink1299.xml"/><Relationship Id="rId27" Type="http://schemas.openxmlformats.org/officeDocument/2006/relationships/image" Target="../media/image1055.emf"/><Relationship Id="rId30" Type="http://schemas.openxmlformats.org/officeDocument/2006/relationships/customXml" Target="../ink/ink1303.xml"/><Relationship Id="rId35" Type="http://schemas.openxmlformats.org/officeDocument/2006/relationships/image" Target="../media/image1059.emf"/><Relationship Id="rId43" Type="http://schemas.openxmlformats.org/officeDocument/2006/relationships/image" Target="../media/image1063.emf"/><Relationship Id="rId48" Type="http://schemas.openxmlformats.org/officeDocument/2006/relationships/customXml" Target="../ink/ink1312.xml"/><Relationship Id="rId56" Type="http://schemas.openxmlformats.org/officeDocument/2006/relationships/customXml" Target="../ink/ink1316.xml"/><Relationship Id="rId64" Type="http://schemas.openxmlformats.org/officeDocument/2006/relationships/customXml" Target="../ink/ink1320.xml"/><Relationship Id="rId69" Type="http://schemas.openxmlformats.org/officeDocument/2006/relationships/image" Target="../media/image1076.emf"/><Relationship Id="rId77" Type="http://schemas.openxmlformats.org/officeDocument/2006/relationships/image" Target="../media/image1080.emf"/><Relationship Id="rId8" Type="http://schemas.openxmlformats.org/officeDocument/2006/relationships/customXml" Target="../ink/ink1292.xml"/><Relationship Id="rId51" Type="http://schemas.openxmlformats.org/officeDocument/2006/relationships/image" Target="../media/image1067.emf"/><Relationship Id="rId72" Type="http://schemas.openxmlformats.org/officeDocument/2006/relationships/customXml" Target="../ink/ink1324.xml"/><Relationship Id="rId80" Type="http://schemas.openxmlformats.org/officeDocument/2006/relationships/customXml" Target="../ink/ink1328.xml"/><Relationship Id="rId85" Type="http://schemas.openxmlformats.org/officeDocument/2006/relationships/image" Target="../media/image1084.emf"/><Relationship Id="rId3" Type="http://schemas.openxmlformats.org/officeDocument/2006/relationships/image" Target="../media/image1043.emf"/><Relationship Id="rId12" Type="http://schemas.openxmlformats.org/officeDocument/2006/relationships/customXml" Target="../ink/ink1294.xml"/><Relationship Id="rId17" Type="http://schemas.openxmlformats.org/officeDocument/2006/relationships/image" Target="../media/image1050.emf"/><Relationship Id="rId25" Type="http://schemas.openxmlformats.org/officeDocument/2006/relationships/image" Target="../media/image1054.emf"/><Relationship Id="rId33" Type="http://schemas.openxmlformats.org/officeDocument/2006/relationships/image" Target="../media/image1058.emf"/><Relationship Id="rId38" Type="http://schemas.openxmlformats.org/officeDocument/2006/relationships/customXml" Target="../ink/ink1307.xml"/><Relationship Id="rId46" Type="http://schemas.openxmlformats.org/officeDocument/2006/relationships/customXml" Target="../ink/ink1311.xml"/><Relationship Id="rId59" Type="http://schemas.openxmlformats.org/officeDocument/2006/relationships/image" Target="../media/image1071.emf"/><Relationship Id="rId67" Type="http://schemas.openxmlformats.org/officeDocument/2006/relationships/image" Target="../media/image1075.emf"/><Relationship Id="rId20" Type="http://schemas.openxmlformats.org/officeDocument/2006/relationships/customXml" Target="../ink/ink1298.xml"/><Relationship Id="rId41" Type="http://schemas.openxmlformats.org/officeDocument/2006/relationships/image" Target="../media/image1062.emf"/><Relationship Id="rId54" Type="http://schemas.openxmlformats.org/officeDocument/2006/relationships/customXml" Target="../ink/ink1315.xml"/><Relationship Id="rId62" Type="http://schemas.openxmlformats.org/officeDocument/2006/relationships/customXml" Target="../ink/ink1319.xml"/><Relationship Id="rId70" Type="http://schemas.openxmlformats.org/officeDocument/2006/relationships/customXml" Target="../ink/ink1323.xml"/><Relationship Id="rId75" Type="http://schemas.openxmlformats.org/officeDocument/2006/relationships/image" Target="../media/image1079.emf"/><Relationship Id="rId83" Type="http://schemas.openxmlformats.org/officeDocument/2006/relationships/image" Target="../media/image1083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291.xml"/><Relationship Id="rId15" Type="http://schemas.openxmlformats.org/officeDocument/2006/relationships/image" Target="../media/image1049.emf"/><Relationship Id="rId23" Type="http://schemas.openxmlformats.org/officeDocument/2006/relationships/image" Target="../media/image1053.emf"/><Relationship Id="rId28" Type="http://schemas.openxmlformats.org/officeDocument/2006/relationships/customXml" Target="../ink/ink1302.xml"/><Relationship Id="rId36" Type="http://schemas.openxmlformats.org/officeDocument/2006/relationships/customXml" Target="../ink/ink1306.xml"/><Relationship Id="rId49" Type="http://schemas.openxmlformats.org/officeDocument/2006/relationships/image" Target="../media/image1066.emf"/><Relationship Id="rId57" Type="http://schemas.openxmlformats.org/officeDocument/2006/relationships/image" Target="../media/image1070.emf"/><Relationship Id="rId10" Type="http://schemas.openxmlformats.org/officeDocument/2006/relationships/customXml" Target="../ink/ink1293.xml"/><Relationship Id="rId31" Type="http://schemas.openxmlformats.org/officeDocument/2006/relationships/image" Target="../media/image1057.emf"/><Relationship Id="rId44" Type="http://schemas.openxmlformats.org/officeDocument/2006/relationships/customXml" Target="../ink/ink1310.xml"/><Relationship Id="rId52" Type="http://schemas.openxmlformats.org/officeDocument/2006/relationships/customXml" Target="../ink/ink1314.xml"/><Relationship Id="rId60" Type="http://schemas.openxmlformats.org/officeDocument/2006/relationships/customXml" Target="../ink/ink1318.xml"/><Relationship Id="rId65" Type="http://schemas.openxmlformats.org/officeDocument/2006/relationships/image" Target="../media/image1074.emf"/><Relationship Id="rId73" Type="http://schemas.openxmlformats.org/officeDocument/2006/relationships/image" Target="../media/image1078.emf"/><Relationship Id="rId78" Type="http://schemas.openxmlformats.org/officeDocument/2006/relationships/customXml" Target="../ink/ink1327.xml"/><Relationship Id="rId81" Type="http://schemas.openxmlformats.org/officeDocument/2006/relationships/image" Target="../media/image1082.emf"/><Relationship Id="rId86" Type="http://schemas.openxmlformats.org/officeDocument/2006/relationships/customXml" Target="../ink/ink1331.xml"/></Relationships>
</file>

<file path=ppt/slides/_rels/slide2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1557.emf"/><Relationship Id="rId21" Type="http://schemas.openxmlformats.org/officeDocument/2006/relationships/image" Target="../media/image1509.emf"/><Relationship Id="rId42" Type="http://schemas.openxmlformats.org/officeDocument/2006/relationships/customXml" Target="../ink/ink21.xml"/><Relationship Id="rId63" Type="http://schemas.openxmlformats.org/officeDocument/2006/relationships/image" Target="../media/image1530.emf"/><Relationship Id="rId84" Type="http://schemas.openxmlformats.org/officeDocument/2006/relationships/customXml" Target="../ink/ink42.xml"/><Relationship Id="rId138" Type="http://schemas.openxmlformats.org/officeDocument/2006/relationships/customXml" Target="../ink/ink69.xml"/><Relationship Id="rId159" Type="http://schemas.openxmlformats.org/officeDocument/2006/relationships/image" Target="../media/image1578.emf"/><Relationship Id="rId170" Type="http://schemas.openxmlformats.org/officeDocument/2006/relationships/customXml" Target="../ink/ink85.xml"/><Relationship Id="rId191" Type="http://schemas.openxmlformats.org/officeDocument/2006/relationships/image" Target="../media/image1594.emf"/><Relationship Id="rId205" Type="http://schemas.openxmlformats.org/officeDocument/2006/relationships/image" Target="../media/image1601.emf"/><Relationship Id="rId226" Type="http://schemas.openxmlformats.org/officeDocument/2006/relationships/customXml" Target="../ink/ink113.xml"/><Relationship Id="rId247" Type="http://schemas.openxmlformats.org/officeDocument/2006/relationships/image" Target="../media/image1622.emf"/><Relationship Id="rId107" Type="http://schemas.openxmlformats.org/officeDocument/2006/relationships/image" Target="../media/image1552.emf"/><Relationship Id="rId11" Type="http://schemas.openxmlformats.org/officeDocument/2006/relationships/image" Target="../media/image1504.emf"/><Relationship Id="rId32" Type="http://schemas.openxmlformats.org/officeDocument/2006/relationships/customXml" Target="../ink/ink16.xml"/><Relationship Id="rId53" Type="http://schemas.openxmlformats.org/officeDocument/2006/relationships/image" Target="../media/image1525.emf"/><Relationship Id="rId74" Type="http://schemas.openxmlformats.org/officeDocument/2006/relationships/customXml" Target="../ink/ink37.xml"/><Relationship Id="rId128" Type="http://schemas.openxmlformats.org/officeDocument/2006/relationships/customXml" Target="../ink/ink64.xml"/><Relationship Id="rId149" Type="http://schemas.openxmlformats.org/officeDocument/2006/relationships/image" Target="../media/image1573.emf"/><Relationship Id="rId5" Type="http://schemas.openxmlformats.org/officeDocument/2006/relationships/image" Target="../media/image1501.emf"/><Relationship Id="rId95" Type="http://schemas.openxmlformats.org/officeDocument/2006/relationships/image" Target="../media/image1546.emf"/><Relationship Id="rId160" Type="http://schemas.openxmlformats.org/officeDocument/2006/relationships/customXml" Target="../ink/ink80.xml"/><Relationship Id="rId181" Type="http://schemas.openxmlformats.org/officeDocument/2006/relationships/image" Target="../media/image1589.emf"/><Relationship Id="rId216" Type="http://schemas.openxmlformats.org/officeDocument/2006/relationships/customXml" Target="../ink/ink108.xml"/><Relationship Id="rId237" Type="http://schemas.openxmlformats.org/officeDocument/2006/relationships/image" Target="../media/image1617.emf"/><Relationship Id="rId258" Type="http://schemas.openxmlformats.org/officeDocument/2006/relationships/customXml" Target="../ink/ink129.xml"/><Relationship Id="rId22" Type="http://schemas.openxmlformats.org/officeDocument/2006/relationships/customXml" Target="../ink/ink11.xml"/><Relationship Id="rId43" Type="http://schemas.openxmlformats.org/officeDocument/2006/relationships/image" Target="../media/image1520.emf"/><Relationship Id="rId64" Type="http://schemas.openxmlformats.org/officeDocument/2006/relationships/customXml" Target="../ink/ink32.xml"/><Relationship Id="rId118" Type="http://schemas.openxmlformats.org/officeDocument/2006/relationships/customXml" Target="../ink/ink59.xml"/><Relationship Id="rId139" Type="http://schemas.openxmlformats.org/officeDocument/2006/relationships/image" Target="../media/image1568.emf"/><Relationship Id="rId85" Type="http://schemas.openxmlformats.org/officeDocument/2006/relationships/image" Target="../media/image1541.emf"/><Relationship Id="rId150" Type="http://schemas.openxmlformats.org/officeDocument/2006/relationships/customXml" Target="../ink/ink75.xml"/><Relationship Id="rId171" Type="http://schemas.openxmlformats.org/officeDocument/2006/relationships/image" Target="../media/image1584.emf"/><Relationship Id="rId192" Type="http://schemas.openxmlformats.org/officeDocument/2006/relationships/customXml" Target="../ink/ink96.xml"/><Relationship Id="rId206" Type="http://schemas.openxmlformats.org/officeDocument/2006/relationships/customXml" Target="../ink/ink103.xml"/><Relationship Id="rId227" Type="http://schemas.openxmlformats.org/officeDocument/2006/relationships/image" Target="../media/image1612.emf"/><Relationship Id="rId248" Type="http://schemas.openxmlformats.org/officeDocument/2006/relationships/customXml" Target="../ink/ink124.xml"/><Relationship Id="rId12" Type="http://schemas.openxmlformats.org/officeDocument/2006/relationships/customXml" Target="../ink/ink6.xml"/><Relationship Id="rId33" Type="http://schemas.openxmlformats.org/officeDocument/2006/relationships/image" Target="../media/image1515.emf"/><Relationship Id="rId108" Type="http://schemas.openxmlformats.org/officeDocument/2006/relationships/customXml" Target="../ink/ink54.xml"/><Relationship Id="rId129" Type="http://schemas.openxmlformats.org/officeDocument/2006/relationships/image" Target="../media/image1563.emf"/><Relationship Id="rId54" Type="http://schemas.openxmlformats.org/officeDocument/2006/relationships/customXml" Target="../ink/ink27.xml"/><Relationship Id="rId75" Type="http://schemas.openxmlformats.org/officeDocument/2006/relationships/image" Target="../media/image1536.emf"/><Relationship Id="rId96" Type="http://schemas.openxmlformats.org/officeDocument/2006/relationships/customXml" Target="../ink/ink48.xml"/><Relationship Id="rId140" Type="http://schemas.openxmlformats.org/officeDocument/2006/relationships/customXml" Target="../ink/ink70.xml"/><Relationship Id="rId161" Type="http://schemas.openxmlformats.org/officeDocument/2006/relationships/image" Target="../media/image1579.emf"/><Relationship Id="rId182" Type="http://schemas.openxmlformats.org/officeDocument/2006/relationships/customXml" Target="../ink/ink91.xml"/><Relationship Id="rId217" Type="http://schemas.openxmlformats.org/officeDocument/2006/relationships/image" Target="../media/image160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212" Type="http://schemas.openxmlformats.org/officeDocument/2006/relationships/customXml" Target="../ink/ink106.xml"/><Relationship Id="rId233" Type="http://schemas.openxmlformats.org/officeDocument/2006/relationships/image" Target="../media/image1615.emf"/><Relationship Id="rId238" Type="http://schemas.openxmlformats.org/officeDocument/2006/relationships/customXml" Target="../ink/ink119.xml"/><Relationship Id="rId254" Type="http://schemas.openxmlformats.org/officeDocument/2006/relationships/customXml" Target="../ink/ink127.xml"/><Relationship Id="rId259" Type="http://schemas.openxmlformats.org/officeDocument/2006/relationships/image" Target="../media/image1628.emf"/><Relationship Id="rId23" Type="http://schemas.openxmlformats.org/officeDocument/2006/relationships/image" Target="../media/image1510.emf"/><Relationship Id="rId28" Type="http://schemas.openxmlformats.org/officeDocument/2006/relationships/customXml" Target="../ink/ink14.xml"/><Relationship Id="rId49" Type="http://schemas.openxmlformats.org/officeDocument/2006/relationships/image" Target="../media/image1523.emf"/><Relationship Id="rId114" Type="http://schemas.openxmlformats.org/officeDocument/2006/relationships/customXml" Target="../ink/ink57.xml"/><Relationship Id="rId119" Type="http://schemas.openxmlformats.org/officeDocument/2006/relationships/image" Target="../media/image1558.emf"/><Relationship Id="rId44" Type="http://schemas.openxmlformats.org/officeDocument/2006/relationships/customXml" Target="../ink/ink22.xml"/><Relationship Id="rId60" Type="http://schemas.openxmlformats.org/officeDocument/2006/relationships/customXml" Target="../ink/ink30.xml"/><Relationship Id="rId65" Type="http://schemas.openxmlformats.org/officeDocument/2006/relationships/image" Target="../media/image1531.emf"/><Relationship Id="rId81" Type="http://schemas.openxmlformats.org/officeDocument/2006/relationships/image" Target="../media/image1539.emf"/><Relationship Id="rId86" Type="http://schemas.openxmlformats.org/officeDocument/2006/relationships/customXml" Target="../ink/ink43.xml"/><Relationship Id="rId130" Type="http://schemas.openxmlformats.org/officeDocument/2006/relationships/customXml" Target="../ink/ink65.xml"/><Relationship Id="rId135" Type="http://schemas.openxmlformats.org/officeDocument/2006/relationships/image" Target="../media/image1566.emf"/><Relationship Id="rId151" Type="http://schemas.openxmlformats.org/officeDocument/2006/relationships/image" Target="../media/image1574.emf"/><Relationship Id="rId156" Type="http://schemas.openxmlformats.org/officeDocument/2006/relationships/customXml" Target="../ink/ink78.xml"/><Relationship Id="rId177" Type="http://schemas.openxmlformats.org/officeDocument/2006/relationships/image" Target="../media/image1587.emf"/><Relationship Id="rId198" Type="http://schemas.openxmlformats.org/officeDocument/2006/relationships/customXml" Target="../ink/ink99.xml"/><Relationship Id="rId172" Type="http://schemas.openxmlformats.org/officeDocument/2006/relationships/customXml" Target="../ink/ink86.xml"/><Relationship Id="rId193" Type="http://schemas.openxmlformats.org/officeDocument/2006/relationships/image" Target="../media/image1595.emf"/><Relationship Id="rId202" Type="http://schemas.openxmlformats.org/officeDocument/2006/relationships/customXml" Target="../ink/ink101.xml"/><Relationship Id="rId207" Type="http://schemas.openxmlformats.org/officeDocument/2006/relationships/image" Target="../media/image1602.emf"/><Relationship Id="rId223" Type="http://schemas.openxmlformats.org/officeDocument/2006/relationships/image" Target="../media/image1610.emf"/><Relationship Id="rId228" Type="http://schemas.openxmlformats.org/officeDocument/2006/relationships/customXml" Target="../ink/ink114.xml"/><Relationship Id="rId244" Type="http://schemas.openxmlformats.org/officeDocument/2006/relationships/customXml" Target="../ink/ink122.xml"/><Relationship Id="rId249" Type="http://schemas.openxmlformats.org/officeDocument/2006/relationships/image" Target="../media/image1623.emf"/><Relationship Id="rId13" Type="http://schemas.openxmlformats.org/officeDocument/2006/relationships/image" Target="../media/image1505.emf"/><Relationship Id="rId18" Type="http://schemas.openxmlformats.org/officeDocument/2006/relationships/customXml" Target="../ink/ink9.xml"/><Relationship Id="rId39" Type="http://schemas.openxmlformats.org/officeDocument/2006/relationships/image" Target="../media/image1518.emf"/><Relationship Id="rId109" Type="http://schemas.openxmlformats.org/officeDocument/2006/relationships/image" Target="../media/image1553.emf"/><Relationship Id="rId260" Type="http://schemas.openxmlformats.org/officeDocument/2006/relationships/customXml" Target="../ink/ink130.xml"/><Relationship Id="rId34" Type="http://schemas.openxmlformats.org/officeDocument/2006/relationships/customXml" Target="../ink/ink17.xml"/><Relationship Id="rId50" Type="http://schemas.openxmlformats.org/officeDocument/2006/relationships/customXml" Target="../ink/ink25.xml"/><Relationship Id="rId55" Type="http://schemas.openxmlformats.org/officeDocument/2006/relationships/image" Target="../media/image1526.emf"/><Relationship Id="rId76" Type="http://schemas.openxmlformats.org/officeDocument/2006/relationships/customXml" Target="../ink/ink38.xml"/><Relationship Id="rId97" Type="http://schemas.openxmlformats.org/officeDocument/2006/relationships/image" Target="../media/image1547.emf"/><Relationship Id="rId104" Type="http://schemas.openxmlformats.org/officeDocument/2006/relationships/customXml" Target="../ink/ink52.xml"/><Relationship Id="rId120" Type="http://schemas.openxmlformats.org/officeDocument/2006/relationships/customXml" Target="../ink/ink60.xml"/><Relationship Id="rId125" Type="http://schemas.openxmlformats.org/officeDocument/2006/relationships/image" Target="../media/image1561.emf"/><Relationship Id="rId141" Type="http://schemas.openxmlformats.org/officeDocument/2006/relationships/image" Target="../media/image1569.emf"/><Relationship Id="rId146" Type="http://schemas.openxmlformats.org/officeDocument/2006/relationships/customXml" Target="../ink/ink73.xml"/><Relationship Id="rId167" Type="http://schemas.openxmlformats.org/officeDocument/2006/relationships/image" Target="../media/image1582.emf"/><Relationship Id="rId188" Type="http://schemas.openxmlformats.org/officeDocument/2006/relationships/customXml" Target="../ink/ink94.xml"/><Relationship Id="rId7" Type="http://schemas.openxmlformats.org/officeDocument/2006/relationships/image" Target="../media/image1502.emf"/><Relationship Id="rId71" Type="http://schemas.openxmlformats.org/officeDocument/2006/relationships/image" Target="../media/image1534.emf"/><Relationship Id="rId92" Type="http://schemas.openxmlformats.org/officeDocument/2006/relationships/customXml" Target="../ink/ink46.xml"/><Relationship Id="rId162" Type="http://schemas.openxmlformats.org/officeDocument/2006/relationships/customXml" Target="../ink/ink81.xml"/><Relationship Id="rId183" Type="http://schemas.openxmlformats.org/officeDocument/2006/relationships/image" Target="../media/image1590.emf"/><Relationship Id="rId213" Type="http://schemas.openxmlformats.org/officeDocument/2006/relationships/image" Target="../media/image1605.emf"/><Relationship Id="rId218" Type="http://schemas.openxmlformats.org/officeDocument/2006/relationships/customXml" Target="../ink/ink109.xml"/><Relationship Id="rId234" Type="http://schemas.openxmlformats.org/officeDocument/2006/relationships/customXml" Target="../ink/ink117.xml"/><Relationship Id="rId239" Type="http://schemas.openxmlformats.org/officeDocument/2006/relationships/image" Target="../media/image1618.emf"/><Relationship Id="rId2" Type="http://schemas.openxmlformats.org/officeDocument/2006/relationships/customXml" Target="../ink/ink1.xml"/><Relationship Id="rId29" Type="http://schemas.openxmlformats.org/officeDocument/2006/relationships/image" Target="../media/image1513.emf"/><Relationship Id="rId250" Type="http://schemas.openxmlformats.org/officeDocument/2006/relationships/customXml" Target="../ink/ink125.xml"/><Relationship Id="rId255" Type="http://schemas.openxmlformats.org/officeDocument/2006/relationships/image" Target="../media/image1626.emf"/><Relationship Id="rId24" Type="http://schemas.openxmlformats.org/officeDocument/2006/relationships/customXml" Target="../ink/ink12.xml"/><Relationship Id="rId40" Type="http://schemas.openxmlformats.org/officeDocument/2006/relationships/customXml" Target="../ink/ink20.xml"/><Relationship Id="rId45" Type="http://schemas.openxmlformats.org/officeDocument/2006/relationships/image" Target="../media/image1521.emf"/><Relationship Id="rId66" Type="http://schemas.openxmlformats.org/officeDocument/2006/relationships/customXml" Target="../ink/ink33.xml"/><Relationship Id="rId87" Type="http://schemas.openxmlformats.org/officeDocument/2006/relationships/image" Target="../media/image1542.emf"/><Relationship Id="rId110" Type="http://schemas.openxmlformats.org/officeDocument/2006/relationships/customXml" Target="../ink/ink55.xml"/><Relationship Id="rId115" Type="http://schemas.openxmlformats.org/officeDocument/2006/relationships/image" Target="../media/image1556.emf"/><Relationship Id="rId131" Type="http://schemas.openxmlformats.org/officeDocument/2006/relationships/image" Target="../media/image1564.emf"/><Relationship Id="rId136" Type="http://schemas.openxmlformats.org/officeDocument/2006/relationships/customXml" Target="../ink/ink68.xml"/><Relationship Id="rId157" Type="http://schemas.openxmlformats.org/officeDocument/2006/relationships/image" Target="../media/image1577.emf"/><Relationship Id="rId178" Type="http://schemas.openxmlformats.org/officeDocument/2006/relationships/customXml" Target="../ink/ink89.xml"/><Relationship Id="rId61" Type="http://schemas.openxmlformats.org/officeDocument/2006/relationships/image" Target="../media/image1529.emf"/><Relationship Id="rId82" Type="http://schemas.openxmlformats.org/officeDocument/2006/relationships/customXml" Target="../ink/ink41.xml"/><Relationship Id="rId152" Type="http://schemas.openxmlformats.org/officeDocument/2006/relationships/customXml" Target="../ink/ink76.xml"/><Relationship Id="rId173" Type="http://schemas.openxmlformats.org/officeDocument/2006/relationships/image" Target="../media/image1585.emf"/><Relationship Id="rId194" Type="http://schemas.openxmlformats.org/officeDocument/2006/relationships/customXml" Target="../ink/ink97.xml"/><Relationship Id="rId199" Type="http://schemas.openxmlformats.org/officeDocument/2006/relationships/image" Target="../media/image1598.emf"/><Relationship Id="rId203" Type="http://schemas.openxmlformats.org/officeDocument/2006/relationships/image" Target="../media/image1600.emf"/><Relationship Id="rId208" Type="http://schemas.openxmlformats.org/officeDocument/2006/relationships/customXml" Target="../ink/ink104.xml"/><Relationship Id="rId229" Type="http://schemas.openxmlformats.org/officeDocument/2006/relationships/image" Target="../media/image1613.emf"/><Relationship Id="rId19" Type="http://schemas.openxmlformats.org/officeDocument/2006/relationships/image" Target="../media/image1508.emf"/><Relationship Id="rId224" Type="http://schemas.openxmlformats.org/officeDocument/2006/relationships/customXml" Target="../ink/ink112.xml"/><Relationship Id="rId240" Type="http://schemas.openxmlformats.org/officeDocument/2006/relationships/customXml" Target="../ink/ink120.xml"/><Relationship Id="rId245" Type="http://schemas.openxmlformats.org/officeDocument/2006/relationships/image" Target="../media/image1621.emf"/><Relationship Id="rId261" Type="http://schemas.openxmlformats.org/officeDocument/2006/relationships/image" Target="../media/image1629.emf"/><Relationship Id="rId14" Type="http://schemas.openxmlformats.org/officeDocument/2006/relationships/customXml" Target="../ink/ink7.xml"/><Relationship Id="rId30" Type="http://schemas.openxmlformats.org/officeDocument/2006/relationships/customXml" Target="../ink/ink15.xml"/><Relationship Id="rId35" Type="http://schemas.openxmlformats.org/officeDocument/2006/relationships/image" Target="../media/image1516.emf"/><Relationship Id="rId56" Type="http://schemas.openxmlformats.org/officeDocument/2006/relationships/customXml" Target="../ink/ink28.xml"/><Relationship Id="rId77" Type="http://schemas.openxmlformats.org/officeDocument/2006/relationships/image" Target="../media/image1537.emf"/><Relationship Id="rId100" Type="http://schemas.openxmlformats.org/officeDocument/2006/relationships/customXml" Target="../ink/ink50.xml"/><Relationship Id="rId105" Type="http://schemas.openxmlformats.org/officeDocument/2006/relationships/image" Target="../media/image1551.emf"/><Relationship Id="rId126" Type="http://schemas.openxmlformats.org/officeDocument/2006/relationships/customXml" Target="../ink/ink63.xml"/><Relationship Id="rId147" Type="http://schemas.openxmlformats.org/officeDocument/2006/relationships/image" Target="../media/image1572.emf"/><Relationship Id="rId168" Type="http://schemas.openxmlformats.org/officeDocument/2006/relationships/customXml" Target="../ink/ink84.xml"/><Relationship Id="rId8" Type="http://schemas.openxmlformats.org/officeDocument/2006/relationships/customXml" Target="../ink/ink4.xml"/><Relationship Id="rId51" Type="http://schemas.openxmlformats.org/officeDocument/2006/relationships/image" Target="../media/image1524.emf"/><Relationship Id="rId72" Type="http://schemas.openxmlformats.org/officeDocument/2006/relationships/customXml" Target="../ink/ink36.xml"/><Relationship Id="rId93" Type="http://schemas.openxmlformats.org/officeDocument/2006/relationships/image" Target="../media/image1545.emf"/><Relationship Id="rId98" Type="http://schemas.openxmlformats.org/officeDocument/2006/relationships/customXml" Target="../ink/ink49.xml"/><Relationship Id="rId121" Type="http://schemas.openxmlformats.org/officeDocument/2006/relationships/image" Target="../media/image1559.emf"/><Relationship Id="rId142" Type="http://schemas.openxmlformats.org/officeDocument/2006/relationships/customXml" Target="../ink/ink71.xml"/><Relationship Id="rId163" Type="http://schemas.openxmlformats.org/officeDocument/2006/relationships/image" Target="../media/image1580.emf"/><Relationship Id="rId184" Type="http://schemas.openxmlformats.org/officeDocument/2006/relationships/customXml" Target="../ink/ink92.xml"/><Relationship Id="rId189" Type="http://schemas.openxmlformats.org/officeDocument/2006/relationships/image" Target="../media/image1593.emf"/><Relationship Id="rId219" Type="http://schemas.openxmlformats.org/officeDocument/2006/relationships/image" Target="../media/image1608.emf"/><Relationship Id="rId3" Type="http://schemas.openxmlformats.org/officeDocument/2006/relationships/image" Target="../media/image1500.emf"/><Relationship Id="rId214" Type="http://schemas.openxmlformats.org/officeDocument/2006/relationships/customXml" Target="../ink/ink107.xml"/><Relationship Id="rId230" Type="http://schemas.openxmlformats.org/officeDocument/2006/relationships/customXml" Target="../ink/ink115.xml"/><Relationship Id="rId235" Type="http://schemas.openxmlformats.org/officeDocument/2006/relationships/image" Target="../media/image1616.emf"/><Relationship Id="rId251" Type="http://schemas.openxmlformats.org/officeDocument/2006/relationships/image" Target="../media/image1624.emf"/><Relationship Id="rId256" Type="http://schemas.openxmlformats.org/officeDocument/2006/relationships/customXml" Target="../ink/ink128.xml"/><Relationship Id="rId25" Type="http://schemas.openxmlformats.org/officeDocument/2006/relationships/image" Target="../media/image1511.emf"/><Relationship Id="rId46" Type="http://schemas.openxmlformats.org/officeDocument/2006/relationships/customXml" Target="../ink/ink23.xml"/><Relationship Id="rId67" Type="http://schemas.openxmlformats.org/officeDocument/2006/relationships/image" Target="../media/image1532.emf"/><Relationship Id="rId116" Type="http://schemas.openxmlformats.org/officeDocument/2006/relationships/customXml" Target="../ink/ink58.xml"/><Relationship Id="rId137" Type="http://schemas.openxmlformats.org/officeDocument/2006/relationships/image" Target="../media/image1567.emf"/><Relationship Id="rId158" Type="http://schemas.openxmlformats.org/officeDocument/2006/relationships/customXml" Target="../ink/ink79.xml"/><Relationship Id="rId20" Type="http://schemas.openxmlformats.org/officeDocument/2006/relationships/customXml" Target="../ink/ink10.xml"/><Relationship Id="rId41" Type="http://schemas.openxmlformats.org/officeDocument/2006/relationships/image" Target="../media/image1519.emf"/><Relationship Id="rId62" Type="http://schemas.openxmlformats.org/officeDocument/2006/relationships/customXml" Target="../ink/ink31.xml"/><Relationship Id="rId83" Type="http://schemas.openxmlformats.org/officeDocument/2006/relationships/image" Target="../media/image1540.emf"/><Relationship Id="rId88" Type="http://schemas.openxmlformats.org/officeDocument/2006/relationships/customXml" Target="../ink/ink44.xml"/><Relationship Id="rId111" Type="http://schemas.openxmlformats.org/officeDocument/2006/relationships/image" Target="../media/image1554.emf"/><Relationship Id="rId132" Type="http://schemas.openxmlformats.org/officeDocument/2006/relationships/customXml" Target="../ink/ink66.xml"/><Relationship Id="rId153" Type="http://schemas.openxmlformats.org/officeDocument/2006/relationships/image" Target="../media/image1575.emf"/><Relationship Id="rId174" Type="http://schemas.openxmlformats.org/officeDocument/2006/relationships/customXml" Target="../ink/ink87.xml"/><Relationship Id="rId179" Type="http://schemas.openxmlformats.org/officeDocument/2006/relationships/image" Target="../media/image1588.emf"/><Relationship Id="rId195" Type="http://schemas.openxmlformats.org/officeDocument/2006/relationships/image" Target="../media/image1596.emf"/><Relationship Id="rId209" Type="http://schemas.openxmlformats.org/officeDocument/2006/relationships/image" Target="../media/image1603.emf"/><Relationship Id="rId190" Type="http://schemas.openxmlformats.org/officeDocument/2006/relationships/customXml" Target="../ink/ink95.xml"/><Relationship Id="rId204" Type="http://schemas.openxmlformats.org/officeDocument/2006/relationships/customXml" Target="../ink/ink102.xml"/><Relationship Id="rId220" Type="http://schemas.openxmlformats.org/officeDocument/2006/relationships/customXml" Target="../ink/ink110.xml"/><Relationship Id="rId225" Type="http://schemas.openxmlformats.org/officeDocument/2006/relationships/image" Target="../media/image1611.emf"/><Relationship Id="rId241" Type="http://schemas.openxmlformats.org/officeDocument/2006/relationships/image" Target="../media/image1619.emf"/><Relationship Id="rId246" Type="http://schemas.openxmlformats.org/officeDocument/2006/relationships/customXml" Target="../ink/ink123.xml"/><Relationship Id="rId15" Type="http://schemas.openxmlformats.org/officeDocument/2006/relationships/image" Target="../media/image1506.emf"/><Relationship Id="rId36" Type="http://schemas.openxmlformats.org/officeDocument/2006/relationships/customXml" Target="../ink/ink18.xml"/><Relationship Id="rId57" Type="http://schemas.openxmlformats.org/officeDocument/2006/relationships/image" Target="../media/image1527.emf"/><Relationship Id="rId106" Type="http://schemas.openxmlformats.org/officeDocument/2006/relationships/customXml" Target="../ink/ink53.xml"/><Relationship Id="rId127" Type="http://schemas.openxmlformats.org/officeDocument/2006/relationships/image" Target="../media/image1562.emf"/><Relationship Id="rId10" Type="http://schemas.openxmlformats.org/officeDocument/2006/relationships/customXml" Target="../ink/ink5.xml"/><Relationship Id="rId31" Type="http://schemas.openxmlformats.org/officeDocument/2006/relationships/image" Target="../media/image1514.emf"/><Relationship Id="rId52" Type="http://schemas.openxmlformats.org/officeDocument/2006/relationships/customXml" Target="../ink/ink26.xml"/><Relationship Id="rId73" Type="http://schemas.openxmlformats.org/officeDocument/2006/relationships/image" Target="../media/image1535.emf"/><Relationship Id="rId78" Type="http://schemas.openxmlformats.org/officeDocument/2006/relationships/customXml" Target="../ink/ink39.xml"/><Relationship Id="rId94" Type="http://schemas.openxmlformats.org/officeDocument/2006/relationships/customXml" Target="../ink/ink47.xml"/><Relationship Id="rId99" Type="http://schemas.openxmlformats.org/officeDocument/2006/relationships/image" Target="../media/image1548.emf"/><Relationship Id="rId101" Type="http://schemas.openxmlformats.org/officeDocument/2006/relationships/image" Target="../media/image1549.emf"/><Relationship Id="rId122" Type="http://schemas.openxmlformats.org/officeDocument/2006/relationships/customXml" Target="../ink/ink61.xml"/><Relationship Id="rId143" Type="http://schemas.openxmlformats.org/officeDocument/2006/relationships/image" Target="../media/image1570.emf"/><Relationship Id="rId148" Type="http://schemas.openxmlformats.org/officeDocument/2006/relationships/customXml" Target="../ink/ink74.xml"/><Relationship Id="rId164" Type="http://schemas.openxmlformats.org/officeDocument/2006/relationships/customXml" Target="../ink/ink82.xml"/><Relationship Id="rId169" Type="http://schemas.openxmlformats.org/officeDocument/2006/relationships/image" Target="../media/image1583.emf"/><Relationship Id="rId185" Type="http://schemas.openxmlformats.org/officeDocument/2006/relationships/image" Target="../media/image1591.emf"/><Relationship Id="rId4" Type="http://schemas.openxmlformats.org/officeDocument/2006/relationships/customXml" Target="../ink/ink2.xml"/><Relationship Id="rId9" Type="http://schemas.openxmlformats.org/officeDocument/2006/relationships/image" Target="../media/image1503.emf"/><Relationship Id="rId180" Type="http://schemas.openxmlformats.org/officeDocument/2006/relationships/customXml" Target="../ink/ink90.xml"/><Relationship Id="rId210" Type="http://schemas.openxmlformats.org/officeDocument/2006/relationships/customXml" Target="../ink/ink105.xml"/><Relationship Id="rId215" Type="http://schemas.openxmlformats.org/officeDocument/2006/relationships/image" Target="../media/image1606.emf"/><Relationship Id="rId236" Type="http://schemas.openxmlformats.org/officeDocument/2006/relationships/customXml" Target="../ink/ink118.xml"/><Relationship Id="rId257" Type="http://schemas.openxmlformats.org/officeDocument/2006/relationships/image" Target="../media/image1627.emf"/><Relationship Id="rId26" Type="http://schemas.openxmlformats.org/officeDocument/2006/relationships/customXml" Target="../ink/ink13.xml"/><Relationship Id="rId231" Type="http://schemas.openxmlformats.org/officeDocument/2006/relationships/image" Target="../media/image1614.emf"/><Relationship Id="rId252" Type="http://schemas.openxmlformats.org/officeDocument/2006/relationships/customXml" Target="../ink/ink126.xml"/><Relationship Id="rId47" Type="http://schemas.openxmlformats.org/officeDocument/2006/relationships/image" Target="../media/image1522.emf"/><Relationship Id="rId68" Type="http://schemas.openxmlformats.org/officeDocument/2006/relationships/customXml" Target="../ink/ink34.xml"/><Relationship Id="rId89" Type="http://schemas.openxmlformats.org/officeDocument/2006/relationships/image" Target="../media/image1543.emf"/><Relationship Id="rId112" Type="http://schemas.openxmlformats.org/officeDocument/2006/relationships/customXml" Target="../ink/ink56.xml"/><Relationship Id="rId133" Type="http://schemas.openxmlformats.org/officeDocument/2006/relationships/image" Target="../media/image1565.emf"/><Relationship Id="rId154" Type="http://schemas.openxmlformats.org/officeDocument/2006/relationships/customXml" Target="../ink/ink77.xml"/><Relationship Id="rId175" Type="http://schemas.openxmlformats.org/officeDocument/2006/relationships/image" Target="../media/image1586.emf"/><Relationship Id="rId196" Type="http://schemas.openxmlformats.org/officeDocument/2006/relationships/customXml" Target="../ink/ink98.xml"/><Relationship Id="rId200" Type="http://schemas.openxmlformats.org/officeDocument/2006/relationships/customXml" Target="../ink/ink100.xml"/><Relationship Id="rId16" Type="http://schemas.openxmlformats.org/officeDocument/2006/relationships/customXml" Target="../ink/ink8.xml"/><Relationship Id="rId221" Type="http://schemas.openxmlformats.org/officeDocument/2006/relationships/image" Target="../media/image1609.emf"/><Relationship Id="rId242" Type="http://schemas.openxmlformats.org/officeDocument/2006/relationships/customXml" Target="../ink/ink121.xml"/><Relationship Id="rId37" Type="http://schemas.openxmlformats.org/officeDocument/2006/relationships/image" Target="../media/image1517.emf"/><Relationship Id="rId58" Type="http://schemas.openxmlformats.org/officeDocument/2006/relationships/customXml" Target="../ink/ink29.xml"/><Relationship Id="rId79" Type="http://schemas.openxmlformats.org/officeDocument/2006/relationships/image" Target="../media/image1538.emf"/><Relationship Id="rId102" Type="http://schemas.openxmlformats.org/officeDocument/2006/relationships/customXml" Target="../ink/ink51.xml"/><Relationship Id="rId123" Type="http://schemas.openxmlformats.org/officeDocument/2006/relationships/image" Target="../media/image1560.emf"/><Relationship Id="rId144" Type="http://schemas.openxmlformats.org/officeDocument/2006/relationships/customXml" Target="../ink/ink72.xml"/><Relationship Id="rId90" Type="http://schemas.openxmlformats.org/officeDocument/2006/relationships/customXml" Target="../ink/ink45.xml"/><Relationship Id="rId165" Type="http://schemas.openxmlformats.org/officeDocument/2006/relationships/image" Target="../media/image1581.emf"/><Relationship Id="rId186" Type="http://schemas.openxmlformats.org/officeDocument/2006/relationships/customXml" Target="../ink/ink93.xml"/><Relationship Id="rId211" Type="http://schemas.openxmlformats.org/officeDocument/2006/relationships/image" Target="../media/image1604.emf"/><Relationship Id="rId232" Type="http://schemas.openxmlformats.org/officeDocument/2006/relationships/customXml" Target="../ink/ink116.xml"/><Relationship Id="rId253" Type="http://schemas.openxmlformats.org/officeDocument/2006/relationships/image" Target="../media/image1625.emf"/><Relationship Id="rId27" Type="http://schemas.openxmlformats.org/officeDocument/2006/relationships/image" Target="../media/image1512.emf"/><Relationship Id="rId48" Type="http://schemas.openxmlformats.org/officeDocument/2006/relationships/customXml" Target="../ink/ink24.xml"/><Relationship Id="rId69" Type="http://schemas.openxmlformats.org/officeDocument/2006/relationships/image" Target="../media/image1533.emf"/><Relationship Id="rId113" Type="http://schemas.openxmlformats.org/officeDocument/2006/relationships/image" Target="../media/image1555.emf"/><Relationship Id="rId134" Type="http://schemas.openxmlformats.org/officeDocument/2006/relationships/customXml" Target="../ink/ink67.xml"/><Relationship Id="rId80" Type="http://schemas.openxmlformats.org/officeDocument/2006/relationships/customXml" Target="../ink/ink40.xml"/><Relationship Id="rId155" Type="http://schemas.openxmlformats.org/officeDocument/2006/relationships/image" Target="../media/image1576.emf"/><Relationship Id="rId176" Type="http://schemas.openxmlformats.org/officeDocument/2006/relationships/customXml" Target="../ink/ink88.xml"/><Relationship Id="rId197" Type="http://schemas.openxmlformats.org/officeDocument/2006/relationships/image" Target="../media/image1597.emf"/><Relationship Id="rId201" Type="http://schemas.openxmlformats.org/officeDocument/2006/relationships/image" Target="../media/image1599.emf"/><Relationship Id="rId222" Type="http://schemas.openxmlformats.org/officeDocument/2006/relationships/customXml" Target="../ink/ink111.xml"/><Relationship Id="rId243" Type="http://schemas.openxmlformats.org/officeDocument/2006/relationships/image" Target="../media/image1620.emf"/><Relationship Id="rId17" Type="http://schemas.openxmlformats.org/officeDocument/2006/relationships/image" Target="../media/image1507.emf"/><Relationship Id="rId38" Type="http://schemas.openxmlformats.org/officeDocument/2006/relationships/customXml" Target="../ink/ink19.xml"/><Relationship Id="rId59" Type="http://schemas.openxmlformats.org/officeDocument/2006/relationships/image" Target="../media/image1528.emf"/><Relationship Id="rId103" Type="http://schemas.openxmlformats.org/officeDocument/2006/relationships/image" Target="../media/image1550.emf"/><Relationship Id="rId124" Type="http://schemas.openxmlformats.org/officeDocument/2006/relationships/customXml" Target="../ink/ink62.xml"/><Relationship Id="rId70" Type="http://schemas.openxmlformats.org/officeDocument/2006/relationships/customXml" Target="../ink/ink35.xml"/><Relationship Id="rId91" Type="http://schemas.openxmlformats.org/officeDocument/2006/relationships/image" Target="../media/image1544.emf"/><Relationship Id="rId145" Type="http://schemas.openxmlformats.org/officeDocument/2006/relationships/image" Target="../media/image1571.emf"/><Relationship Id="rId166" Type="http://schemas.openxmlformats.org/officeDocument/2006/relationships/customXml" Target="../ink/ink83.xml"/><Relationship Id="rId187" Type="http://schemas.openxmlformats.org/officeDocument/2006/relationships/image" Target="../media/image1592.emf"/></Relationships>
</file>

<file path=ppt/slides/_rels/slide3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43.xml"/><Relationship Id="rId117" Type="http://schemas.openxmlformats.org/officeDocument/2006/relationships/image" Target="../media/image1687.emf"/><Relationship Id="rId21" Type="http://schemas.openxmlformats.org/officeDocument/2006/relationships/image" Target="../media/image1639.emf"/><Relationship Id="rId42" Type="http://schemas.openxmlformats.org/officeDocument/2006/relationships/customXml" Target="../ink/ink151.xml"/><Relationship Id="rId47" Type="http://schemas.openxmlformats.org/officeDocument/2006/relationships/image" Target="../media/image1652.emf"/><Relationship Id="rId63" Type="http://schemas.openxmlformats.org/officeDocument/2006/relationships/image" Target="../media/image1660.emf"/><Relationship Id="rId68" Type="http://schemas.openxmlformats.org/officeDocument/2006/relationships/customXml" Target="../ink/ink164.xml"/><Relationship Id="rId84" Type="http://schemas.openxmlformats.org/officeDocument/2006/relationships/customXml" Target="../ink/ink172.xml"/><Relationship Id="rId89" Type="http://schemas.openxmlformats.org/officeDocument/2006/relationships/image" Target="../media/image1673.emf"/><Relationship Id="rId112" Type="http://schemas.openxmlformats.org/officeDocument/2006/relationships/customXml" Target="../ink/ink186.xml"/><Relationship Id="rId133" Type="http://schemas.openxmlformats.org/officeDocument/2006/relationships/image" Target="../media/image1695.emf"/><Relationship Id="rId138" Type="http://schemas.openxmlformats.org/officeDocument/2006/relationships/customXml" Target="../ink/ink199.xml"/><Relationship Id="rId16" Type="http://schemas.openxmlformats.org/officeDocument/2006/relationships/customXml" Target="../ink/ink138.xml"/><Relationship Id="rId107" Type="http://schemas.openxmlformats.org/officeDocument/2006/relationships/image" Target="../media/image1682.emf"/><Relationship Id="rId11" Type="http://schemas.openxmlformats.org/officeDocument/2006/relationships/image" Target="../media/image1634.emf"/><Relationship Id="rId32" Type="http://schemas.openxmlformats.org/officeDocument/2006/relationships/customXml" Target="../ink/ink146.xml"/><Relationship Id="rId37" Type="http://schemas.openxmlformats.org/officeDocument/2006/relationships/image" Target="../media/image1647.emf"/><Relationship Id="rId53" Type="http://schemas.openxmlformats.org/officeDocument/2006/relationships/image" Target="../media/image1655.emf"/><Relationship Id="rId58" Type="http://schemas.openxmlformats.org/officeDocument/2006/relationships/customXml" Target="../ink/ink159.xml"/><Relationship Id="rId74" Type="http://schemas.openxmlformats.org/officeDocument/2006/relationships/customXml" Target="../ink/ink167.xml"/><Relationship Id="rId79" Type="http://schemas.openxmlformats.org/officeDocument/2006/relationships/image" Target="../media/image1668.emf"/><Relationship Id="rId102" Type="http://schemas.openxmlformats.org/officeDocument/2006/relationships/customXml" Target="../ink/ink181.xml"/><Relationship Id="rId123" Type="http://schemas.openxmlformats.org/officeDocument/2006/relationships/image" Target="../media/image1690.emf"/><Relationship Id="rId128" Type="http://schemas.openxmlformats.org/officeDocument/2006/relationships/customXml" Target="../ink/ink194.xml"/><Relationship Id="rId144" Type="http://schemas.openxmlformats.org/officeDocument/2006/relationships/customXml" Target="../ink/ink202.xml"/><Relationship Id="rId149" Type="http://schemas.openxmlformats.org/officeDocument/2006/relationships/image" Target="../media/image1703.emf"/><Relationship Id="rId5" Type="http://schemas.openxmlformats.org/officeDocument/2006/relationships/image" Target="../media/image1631.emf"/><Relationship Id="rId90" Type="http://schemas.openxmlformats.org/officeDocument/2006/relationships/customXml" Target="../ink/ink175.xml"/><Relationship Id="rId95" Type="http://schemas.openxmlformats.org/officeDocument/2006/relationships/image" Target="../media/image1676.emf"/><Relationship Id="rId22" Type="http://schemas.openxmlformats.org/officeDocument/2006/relationships/customXml" Target="../ink/ink141.xml"/><Relationship Id="rId27" Type="http://schemas.openxmlformats.org/officeDocument/2006/relationships/image" Target="../media/image1642.emf"/><Relationship Id="rId43" Type="http://schemas.openxmlformats.org/officeDocument/2006/relationships/image" Target="../media/image1650.emf"/><Relationship Id="rId48" Type="http://schemas.openxmlformats.org/officeDocument/2006/relationships/customXml" Target="../ink/ink154.xml"/><Relationship Id="rId64" Type="http://schemas.openxmlformats.org/officeDocument/2006/relationships/customXml" Target="../ink/ink162.xml"/><Relationship Id="rId69" Type="http://schemas.openxmlformats.org/officeDocument/2006/relationships/image" Target="../media/image1663.emf"/><Relationship Id="rId113" Type="http://schemas.openxmlformats.org/officeDocument/2006/relationships/image" Target="../media/image1685.emf"/><Relationship Id="rId118" Type="http://schemas.openxmlformats.org/officeDocument/2006/relationships/customXml" Target="../ink/ink189.xml"/><Relationship Id="rId134" Type="http://schemas.openxmlformats.org/officeDocument/2006/relationships/customXml" Target="../ink/ink197.xml"/><Relationship Id="rId139" Type="http://schemas.openxmlformats.org/officeDocument/2006/relationships/image" Target="../media/image1698.emf"/><Relationship Id="rId80" Type="http://schemas.openxmlformats.org/officeDocument/2006/relationships/customXml" Target="../ink/ink170.xml"/><Relationship Id="rId85" Type="http://schemas.openxmlformats.org/officeDocument/2006/relationships/image" Target="../media/image1671.emf"/><Relationship Id="rId150" Type="http://schemas.openxmlformats.org/officeDocument/2006/relationships/customXml" Target="../ink/ink205.xml"/><Relationship Id="rId12" Type="http://schemas.openxmlformats.org/officeDocument/2006/relationships/customXml" Target="../ink/ink136.xml"/><Relationship Id="rId17" Type="http://schemas.openxmlformats.org/officeDocument/2006/relationships/image" Target="../media/image1637.emf"/><Relationship Id="rId25" Type="http://schemas.openxmlformats.org/officeDocument/2006/relationships/image" Target="../media/image1641.emf"/><Relationship Id="rId33" Type="http://schemas.openxmlformats.org/officeDocument/2006/relationships/image" Target="../media/image1645.emf"/><Relationship Id="rId38" Type="http://schemas.openxmlformats.org/officeDocument/2006/relationships/customXml" Target="../ink/ink149.xml"/><Relationship Id="rId46" Type="http://schemas.openxmlformats.org/officeDocument/2006/relationships/customXml" Target="../ink/ink153.xml"/><Relationship Id="rId59" Type="http://schemas.openxmlformats.org/officeDocument/2006/relationships/image" Target="../media/image1658.emf"/><Relationship Id="rId67" Type="http://schemas.openxmlformats.org/officeDocument/2006/relationships/image" Target="../media/image1662.emf"/><Relationship Id="rId103" Type="http://schemas.openxmlformats.org/officeDocument/2006/relationships/image" Target="../media/image1680.emf"/><Relationship Id="rId108" Type="http://schemas.openxmlformats.org/officeDocument/2006/relationships/customXml" Target="../ink/ink184.xml"/><Relationship Id="rId116" Type="http://schemas.openxmlformats.org/officeDocument/2006/relationships/customXml" Target="../ink/ink188.xml"/><Relationship Id="rId124" Type="http://schemas.openxmlformats.org/officeDocument/2006/relationships/customXml" Target="../ink/ink192.xml"/><Relationship Id="rId129" Type="http://schemas.openxmlformats.org/officeDocument/2006/relationships/image" Target="../media/image1693.emf"/><Relationship Id="rId137" Type="http://schemas.openxmlformats.org/officeDocument/2006/relationships/image" Target="../media/image1697.emf"/><Relationship Id="rId20" Type="http://schemas.openxmlformats.org/officeDocument/2006/relationships/customXml" Target="../ink/ink140.xml"/><Relationship Id="rId41" Type="http://schemas.openxmlformats.org/officeDocument/2006/relationships/image" Target="../media/image1649.emf"/><Relationship Id="rId54" Type="http://schemas.openxmlformats.org/officeDocument/2006/relationships/customXml" Target="../ink/ink157.xml"/><Relationship Id="rId62" Type="http://schemas.openxmlformats.org/officeDocument/2006/relationships/customXml" Target="../ink/ink161.xml"/><Relationship Id="rId70" Type="http://schemas.openxmlformats.org/officeDocument/2006/relationships/customXml" Target="../ink/ink165.xml"/><Relationship Id="rId75" Type="http://schemas.openxmlformats.org/officeDocument/2006/relationships/image" Target="../media/image1666.emf"/><Relationship Id="rId83" Type="http://schemas.openxmlformats.org/officeDocument/2006/relationships/image" Target="../media/image1670.emf"/><Relationship Id="rId88" Type="http://schemas.openxmlformats.org/officeDocument/2006/relationships/customXml" Target="../ink/ink174.xml"/><Relationship Id="rId91" Type="http://schemas.openxmlformats.org/officeDocument/2006/relationships/image" Target="../media/image1674.emf"/><Relationship Id="rId96" Type="http://schemas.openxmlformats.org/officeDocument/2006/relationships/customXml" Target="../ink/ink178.xml"/><Relationship Id="rId111" Type="http://schemas.openxmlformats.org/officeDocument/2006/relationships/image" Target="../media/image1684.emf"/><Relationship Id="rId132" Type="http://schemas.openxmlformats.org/officeDocument/2006/relationships/customXml" Target="../ink/ink196.xml"/><Relationship Id="rId140" Type="http://schemas.openxmlformats.org/officeDocument/2006/relationships/customXml" Target="../ink/ink200.xml"/><Relationship Id="rId145" Type="http://schemas.openxmlformats.org/officeDocument/2006/relationships/image" Target="../media/image1701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133.xml"/><Relationship Id="rId15" Type="http://schemas.openxmlformats.org/officeDocument/2006/relationships/image" Target="../media/image1636.emf"/><Relationship Id="rId23" Type="http://schemas.openxmlformats.org/officeDocument/2006/relationships/image" Target="../media/image1640.emf"/><Relationship Id="rId28" Type="http://schemas.openxmlformats.org/officeDocument/2006/relationships/customXml" Target="../ink/ink144.xml"/><Relationship Id="rId36" Type="http://schemas.openxmlformats.org/officeDocument/2006/relationships/customXml" Target="../ink/ink148.xml"/><Relationship Id="rId49" Type="http://schemas.openxmlformats.org/officeDocument/2006/relationships/image" Target="../media/image1653.emf"/><Relationship Id="rId57" Type="http://schemas.openxmlformats.org/officeDocument/2006/relationships/image" Target="../media/image1657.emf"/><Relationship Id="rId106" Type="http://schemas.openxmlformats.org/officeDocument/2006/relationships/customXml" Target="../ink/ink183.xml"/><Relationship Id="rId114" Type="http://schemas.openxmlformats.org/officeDocument/2006/relationships/customXml" Target="../ink/ink187.xml"/><Relationship Id="rId119" Type="http://schemas.openxmlformats.org/officeDocument/2006/relationships/image" Target="../media/image1688.emf"/><Relationship Id="rId127" Type="http://schemas.openxmlformats.org/officeDocument/2006/relationships/image" Target="../media/image1692.emf"/><Relationship Id="rId10" Type="http://schemas.openxmlformats.org/officeDocument/2006/relationships/customXml" Target="../ink/ink135.xml"/><Relationship Id="rId31" Type="http://schemas.openxmlformats.org/officeDocument/2006/relationships/image" Target="../media/image1644.emf"/><Relationship Id="rId44" Type="http://schemas.openxmlformats.org/officeDocument/2006/relationships/customXml" Target="../ink/ink152.xml"/><Relationship Id="rId52" Type="http://schemas.openxmlformats.org/officeDocument/2006/relationships/customXml" Target="../ink/ink156.xml"/><Relationship Id="rId60" Type="http://schemas.openxmlformats.org/officeDocument/2006/relationships/customXml" Target="../ink/ink160.xml"/><Relationship Id="rId65" Type="http://schemas.openxmlformats.org/officeDocument/2006/relationships/image" Target="../media/image1661.emf"/><Relationship Id="rId73" Type="http://schemas.openxmlformats.org/officeDocument/2006/relationships/image" Target="../media/image1665.emf"/><Relationship Id="rId78" Type="http://schemas.openxmlformats.org/officeDocument/2006/relationships/customXml" Target="../ink/ink169.xml"/><Relationship Id="rId81" Type="http://schemas.openxmlformats.org/officeDocument/2006/relationships/image" Target="../media/image1669.emf"/><Relationship Id="rId86" Type="http://schemas.openxmlformats.org/officeDocument/2006/relationships/customXml" Target="../ink/ink173.xml"/><Relationship Id="rId94" Type="http://schemas.openxmlformats.org/officeDocument/2006/relationships/customXml" Target="../ink/ink177.xml"/><Relationship Id="rId99" Type="http://schemas.openxmlformats.org/officeDocument/2006/relationships/image" Target="../media/image1678.emf"/><Relationship Id="rId101" Type="http://schemas.openxmlformats.org/officeDocument/2006/relationships/image" Target="../media/image1679.emf"/><Relationship Id="rId122" Type="http://schemas.openxmlformats.org/officeDocument/2006/relationships/customXml" Target="../ink/ink191.xml"/><Relationship Id="rId130" Type="http://schemas.openxmlformats.org/officeDocument/2006/relationships/customXml" Target="../ink/ink195.xml"/><Relationship Id="rId135" Type="http://schemas.openxmlformats.org/officeDocument/2006/relationships/image" Target="../media/image1696.emf"/><Relationship Id="rId143" Type="http://schemas.openxmlformats.org/officeDocument/2006/relationships/image" Target="../media/image1700.emf"/><Relationship Id="rId148" Type="http://schemas.openxmlformats.org/officeDocument/2006/relationships/customXml" Target="../ink/ink204.xml"/><Relationship Id="rId151" Type="http://schemas.openxmlformats.org/officeDocument/2006/relationships/image" Target="../media/image1704.emf"/><Relationship Id="rId4" Type="http://schemas.openxmlformats.org/officeDocument/2006/relationships/customXml" Target="../ink/ink132.xml"/><Relationship Id="rId9" Type="http://schemas.openxmlformats.org/officeDocument/2006/relationships/image" Target="../media/image1633.emf"/><Relationship Id="rId13" Type="http://schemas.openxmlformats.org/officeDocument/2006/relationships/image" Target="../media/image1635.emf"/><Relationship Id="rId18" Type="http://schemas.openxmlformats.org/officeDocument/2006/relationships/customXml" Target="../ink/ink139.xml"/><Relationship Id="rId39" Type="http://schemas.openxmlformats.org/officeDocument/2006/relationships/image" Target="../media/image1648.emf"/><Relationship Id="rId109" Type="http://schemas.openxmlformats.org/officeDocument/2006/relationships/image" Target="../media/image1683.emf"/><Relationship Id="rId34" Type="http://schemas.openxmlformats.org/officeDocument/2006/relationships/customXml" Target="../ink/ink147.xml"/><Relationship Id="rId50" Type="http://schemas.openxmlformats.org/officeDocument/2006/relationships/customXml" Target="../ink/ink155.xml"/><Relationship Id="rId55" Type="http://schemas.openxmlformats.org/officeDocument/2006/relationships/image" Target="../media/image1656.emf"/><Relationship Id="rId76" Type="http://schemas.openxmlformats.org/officeDocument/2006/relationships/customXml" Target="../ink/ink168.xml"/><Relationship Id="rId97" Type="http://schemas.openxmlformats.org/officeDocument/2006/relationships/image" Target="../media/image1677.emf"/><Relationship Id="rId104" Type="http://schemas.openxmlformats.org/officeDocument/2006/relationships/customXml" Target="../ink/ink182.xml"/><Relationship Id="rId120" Type="http://schemas.openxmlformats.org/officeDocument/2006/relationships/customXml" Target="../ink/ink190.xml"/><Relationship Id="rId125" Type="http://schemas.openxmlformats.org/officeDocument/2006/relationships/image" Target="../media/image1691.emf"/><Relationship Id="rId141" Type="http://schemas.openxmlformats.org/officeDocument/2006/relationships/image" Target="../media/image1699.emf"/><Relationship Id="rId146" Type="http://schemas.openxmlformats.org/officeDocument/2006/relationships/customXml" Target="../ink/ink203.xml"/><Relationship Id="rId7" Type="http://schemas.openxmlformats.org/officeDocument/2006/relationships/image" Target="../media/image1632.emf"/><Relationship Id="rId71" Type="http://schemas.openxmlformats.org/officeDocument/2006/relationships/image" Target="../media/image1664.emf"/><Relationship Id="rId92" Type="http://schemas.openxmlformats.org/officeDocument/2006/relationships/customXml" Target="../ink/ink176.xml"/><Relationship Id="rId2" Type="http://schemas.openxmlformats.org/officeDocument/2006/relationships/customXml" Target="../ink/ink131.xml"/><Relationship Id="rId29" Type="http://schemas.openxmlformats.org/officeDocument/2006/relationships/image" Target="../media/image1643.emf"/><Relationship Id="rId24" Type="http://schemas.openxmlformats.org/officeDocument/2006/relationships/customXml" Target="../ink/ink142.xml"/><Relationship Id="rId40" Type="http://schemas.openxmlformats.org/officeDocument/2006/relationships/customXml" Target="../ink/ink150.xml"/><Relationship Id="rId45" Type="http://schemas.openxmlformats.org/officeDocument/2006/relationships/image" Target="../media/image1651.emf"/><Relationship Id="rId66" Type="http://schemas.openxmlformats.org/officeDocument/2006/relationships/customXml" Target="../ink/ink163.xml"/><Relationship Id="rId87" Type="http://schemas.openxmlformats.org/officeDocument/2006/relationships/image" Target="../media/image1672.emf"/><Relationship Id="rId110" Type="http://schemas.openxmlformats.org/officeDocument/2006/relationships/customXml" Target="../ink/ink185.xml"/><Relationship Id="rId115" Type="http://schemas.openxmlformats.org/officeDocument/2006/relationships/image" Target="../media/image1686.emf"/><Relationship Id="rId131" Type="http://schemas.openxmlformats.org/officeDocument/2006/relationships/image" Target="../media/image1694.emf"/><Relationship Id="rId136" Type="http://schemas.openxmlformats.org/officeDocument/2006/relationships/customXml" Target="../ink/ink198.xml"/><Relationship Id="rId61" Type="http://schemas.openxmlformats.org/officeDocument/2006/relationships/image" Target="../media/image1659.emf"/><Relationship Id="rId82" Type="http://schemas.openxmlformats.org/officeDocument/2006/relationships/customXml" Target="../ink/ink171.xml"/><Relationship Id="rId19" Type="http://schemas.openxmlformats.org/officeDocument/2006/relationships/image" Target="../media/image1638.emf"/><Relationship Id="rId14" Type="http://schemas.openxmlformats.org/officeDocument/2006/relationships/customXml" Target="../ink/ink137.xml"/><Relationship Id="rId30" Type="http://schemas.openxmlformats.org/officeDocument/2006/relationships/customXml" Target="../ink/ink145.xml"/><Relationship Id="rId35" Type="http://schemas.openxmlformats.org/officeDocument/2006/relationships/image" Target="../media/image1646.emf"/><Relationship Id="rId56" Type="http://schemas.openxmlformats.org/officeDocument/2006/relationships/customXml" Target="../ink/ink158.xml"/><Relationship Id="rId77" Type="http://schemas.openxmlformats.org/officeDocument/2006/relationships/image" Target="../media/image1667.emf"/><Relationship Id="rId100" Type="http://schemas.openxmlformats.org/officeDocument/2006/relationships/customXml" Target="../ink/ink180.xml"/><Relationship Id="rId105" Type="http://schemas.openxmlformats.org/officeDocument/2006/relationships/image" Target="../media/image1681.emf"/><Relationship Id="rId126" Type="http://schemas.openxmlformats.org/officeDocument/2006/relationships/customXml" Target="../ink/ink193.xml"/><Relationship Id="rId147" Type="http://schemas.openxmlformats.org/officeDocument/2006/relationships/image" Target="../media/image1702.emf"/><Relationship Id="rId8" Type="http://schemas.openxmlformats.org/officeDocument/2006/relationships/customXml" Target="../ink/ink134.xml"/><Relationship Id="rId51" Type="http://schemas.openxmlformats.org/officeDocument/2006/relationships/image" Target="../media/image1654.emf"/><Relationship Id="rId72" Type="http://schemas.openxmlformats.org/officeDocument/2006/relationships/customXml" Target="../ink/ink166.xml"/><Relationship Id="rId93" Type="http://schemas.openxmlformats.org/officeDocument/2006/relationships/image" Target="../media/image1675.emf"/><Relationship Id="rId98" Type="http://schemas.openxmlformats.org/officeDocument/2006/relationships/customXml" Target="../ink/ink179.xml"/><Relationship Id="rId121" Type="http://schemas.openxmlformats.org/officeDocument/2006/relationships/image" Target="../media/image1689.emf"/><Relationship Id="rId142" Type="http://schemas.openxmlformats.org/officeDocument/2006/relationships/customXml" Target="../ink/ink201.xml"/><Relationship Id="rId3" Type="http://schemas.openxmlformats.org/officeDocument/2006/relationships/image" Target="../media/image1630.emf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1710.emf"/><Relationship Id="rId18" Type="http://schemas.openxmlformats.org/officeDocument/2006/relationships/customXml" Target="../ink/ink214.xml"/><Relationship Id="rId26" Type="http://schemas.openxmlformats.org/officeDocument/2006/relationships/customXml" Target="../ink/ink218.xml"/><Relationship Id="rId39" Type="http://schemas.openxmlformats.org/officeDocument/2006/relationships/image" Target="../media/image1723.emf"/><Relationship Id="rId21" Type="http://schemas.openxmlformats.org/officeDocument/2006/relationships/image" Target="../media/image1714.emf"/><Relationship Id="rId34" Type="http://schemas.openxmlformats.org/officeDocument/2006/relationships/customXml" Target="../ink/ink222.xml"/><Relationship Id="rId42" Type="http://schemas.openxmlformats.org/officeDocument/2006/relationships/customXml" Target="../ink/ink226.xml"/><Relationship Id="rId47" Type="http://schemas.openxmlformats.org/officeDocument/2006/relationships/image" Target="../media/image1727.emf"/><Relationship Id="rId50" Type="http://schemas.openxmlformats.org/officeDocument/2006/relationships/customXml" Target="../ink/ink230.xml"/><Relationship Id="rId55" Type="http://schemas.openxmlformats.org/officeDocument/2006/relationships/image" Target="../media/image1731.emf"/><Relationship Id="rId63" Type="http://schemas.openxmlformats.org/officeDocument/2006/relationships/image" Target="../media/image1735.emf"/><Relationship Id="rId68" Type="http://schemas.openxmlformats.org/officeDocument/2006/relationships/customXml" Target="../ink/ink239.xml"/><Relationship Id="rId76" Type="http://schemas.openxmlformats.org/officeDocument/2006/relationships/customXml" Target="../ink/ink243.xml"/><Relationship Id="rId84" Type="http://schemas.openxmlformats.org/officeDocument/2006/relationships/customXml" Target="../ink/ink247.xml"/><Relationship Id="rId89" Type="http://schemas.openxmlformats.org/officeDocument/2006/relationships/image" Target="../media/image3.emf"/><Relationship Id="rId7" Type="http://schemas.openxmlformats.org/officeDocument/2006/relationships/image" Target="../media/image1707.emf"/><Relationship Id="rId71" Type="http://schemas.openxmlformats.org/officeDocument/2006/relationships/image" Target="../media/image1739.emf"/><Relationship Id="rId92" Type="http://schemas.openxmlformats.org/officeDocument/2006/relationships/customXml" Target="../ink/ink251.xml"/><Relationship Id="rId2" Type="http://schemas.openxmlformats.org/officeDocument/2006/relationships/customXml" Target="../ink/ink206.xml"/><Relationship Id="rId16" Type="http://schemas.openxmlformats.org/officeDocument/2006/relationships/customXml" Target="../ink/ink213.xml"/><Relationship Id="rId29" Type="http://schemas.openxmlformats.org/officeDocument/2006/relationships/image" Target="../media/image1718.emf"/><Relationship Id="rId11" Type="http://schemas.openxmlformats.org/officeDocument/2006/relationships/image" Target="../media/image1709.emf"/><Relationship Id="rId24" Type="http://schemas.openxmlformats.org/officeDocument/2006/relationships/customXml" Target="../ink/ink217.xml"/><Relationship Id="rId32" Type="http://schemas.openxmlformats.org/officeDocument/2006/relationships/customXml" Target="../ink/ink221.xml"/><Relationship Id="rId37" Type="http://schemas.openxmlformats.org/officeDocument/2006/relationships/image" Target="../media/image1722.emf"/><Relationship Id="rId40" Type="http://schemas.openxmlformats.org/officeDocument/2006/relationships/customXml" Target="../ink/ink225.xml"/><Relationship Id="rId45" Type="http://schemas.openxmlformats.org/officeDocument/2006/relationships/image" Target="../media/image1726.emf"/><Relationship Id="rId53" Type="http://schemas.openxmlformats.org/officeDocument/2006/relationships/image" Target="../media/image1730.emf"/><Relationship Id="rId58" Type="http://schemas.openxmlformats.org/officeDocument/2006/relationships/customXml" Target="../ink/ink234.xml"/><Relationship Id="rId66" Type="http://schemas.openxmlformats.org/officeDocument/2006/relationships/customXml" Target="../ink/ink238.xml"/><Relationship Id="rId74" Type="http://schemas.openxmlformats.org/officeDocument/2006/relationships/customXml" Target="../ink/ink242.xml"/><Relationship Id="rId79" Type="http://schemas.openxmlformats.org/officeDocument/2006/relationships/image" Target="../media/image1743.emf"/><Relationship Id="rId87" Type="http://schemas.openxmlformats.org/officeDocument/2006/relationships/image" Target="../media/image2.emf"/><Relationship Id="rId5" Type="http://schemas.openxmlformats.org/officeDocument/2006/relationships/image" Target="../media/image1706.emf"/><Relationship Id="rId61" Type="http://schemas.openxmlformats.org/officeDocument/2006/relationships/image" Target="../media/image1734.emf"/><Relationship Id="rId82" Type="http://schemas.openxmlformats.org/officeDocument/2006/relationships/customXml" Target="../ink/ink246.xml"/><Relationship Id="rId90" Type="http://schemas.openxmlformats.org/officeDocument/2006/relationships/customXml" Target="../ink/ink250.xml"/><Relationship Id="rId95" Type="http://schemas.openxmlformats.org/officeDocument/2006/relationships/image" Target="../media/image6.emf"/><Relationship Id="rId19" Type="http://schemas.openxmlformats.org/officeDocument/2006/relationships/image" Target="../media/image1713.emf"/><Relationship Id="rId14" Type="http://schemas.openxmlformats.org/officeDocument/2006/relationships/customXml" Target="../ink/ink212.xml"/><Relationship Id="rId22" Type="http://schemas.openxmlformats.org/officeDocument/2006/relationships/customXml" Target="../ink/ink216.xml"/><Relationship Id="rId27" Type="http://schemas.openxmlformats.org/officeDocument/2006/relationships/image" Target="../media/image1717.emf"/><Relationship Id="rId30" Type="http://schemas.openxmlformats.org/officeDocument/2006/relationships/customXml" Target="../ink/ink220.xml"/><Relationship Id="rId35" Type="http://schemas.openxmlformats.org/officeDocument/2006/relationships/image" Target="../media/image1721.emf"/><Relationship Id="rId43" Type="http://schemas.openxmlformats.org/officeDocument/2006/relationships/image" Target="../media/image1725.emf"/><Relationship Id="rId48" Type="http://schemas.openxmlformats.org/officeDocument/2006/relationships/customXml" Target="../ink/ink229.xml"/><Relationship Id="rId56" Type="http://schemas.openxmlformats.org/officeDocument/2006/relationships/customXml" Target="../ink/ink233.xml"/><Relationship Id="rId64" Type="http://schemas.openxmlformats.org/officeDocument/2006/relationships/customXml" Target="../ink/ink237.xml"/><Relationship Id="rId69" Type="http://schemas.openxmlformats.org/officeDocument/2006/relationships/image" Target="../media/image1738.emf"/><Relationship Id="rId77" Type="http://schemas.openxmlformats.org/officeDocument/2006/relationships/image" Target="../media/image1742.emf"/><Relationship Id="rId8" Type="http://schemas.openxmlformats.org/officeDocument/2006/relationships/customXml" Target="../ink/ink209.xml"/><Relationship Id="rId51" Type="http://schemas.openxmlformats.org/officeDocument/2006/relationships/image" Target="../media/image1729.emf"/><Relationship Id="rId72" Type="http://schemas.openxmlformats.org/officeDocument/2006/relationships/customXml" Target="../ink/ink241.xml"/><Relationship Id="rId80" Type="http://schemas.openxmlformats.org/officeDocument/2006/relationships/customXml" Target="../ink/ink245.xml"/><Relationship Id="rId85" Type="http://schemas.openxmlformats.org/officeDocument/2006/relationships/image" Target="../media/image1746.emf"/><Relationship Id="rId93" Type="http://schemas.openxmlformats.org/officeDocument/2006/relationships/image" Target="../media/image5.emf"/><Relationship Id="rId3" Type="http://schemas.openxmlformats.org/officeDocument/2006/relationships/image" Target="../media/image1705.emf"/><Relationship Id="rId12" Type="http://schemas.openxmlformats.org/officeDocument/2006/relationships/customXml" Target="../ink/ink211.xml"/><Relationship Id="rId17" Type="http://schemas.openxmlformats.org/officeDocument/2006/relationships/image" Target="../media/image1712.emf"/><Relationship Id="rId25" Type="http://schemas.openxmlformats.org/officeDocument/2006/relationships/image" Target="../media/image1716.emf"/><Relationship Id="rId33" Type="http://schemas.openxmlformats.org/officeDocument/2006/relationships/image" Target="../media/image1720.emf"/><Relationship Id="rId38" Type="http://schemas.openxmlformats.org/officeDocument/2006/relationships/customXml" Target="../ink/ink224.xml"/><Relationship Id="rId46" Type="http://schemas.openxmlformats.org/officeDocument/2006/relationships/customXml" Target="../ink/ink228.xml"/><Relationship Id="rId59" Type="http://schemas.openxmlformats.org/officeDocument/2006/relationships/image" Target="../media/image1733.emf"/><Relationship Id="rId67" Type="http://schemas.openxmlformats.org/officeDocument/2006/relationships/image" Target="../media/image1737.emf"/><Relationship Id="rId20" Type="http://schemas.openxmlformats.org/officeDocument/2006/relationships/customXml" Target="../ink/ink215.xml"/><Relationship Id="rId41" Type="http://schemas.openxmlformats.org/officeDocument/2006/relationships/image" Target="../media/image1724.emf"/><Relationship Id="rId54" Type="http://schemas.openxmlformats.org/officeDocument/2006/relationships/customXml" Target="../ink/ink232.xml"/><Relationship Id="rId62" Type="http://schemas.openxmlformats.org/officeDocument/2006/relationships/customXml" Target="../ink/ink236.xml"/><Relationship Id="rId70" Type="http://schemas.openxmlformats.org/officeDocument/2006/relationships/customXml" Target="../ink/ink240.xml"/><Relationship Id="rId75" Type="http://schemas.openxmlformats.org/officeDocument/2006/relationships/image" Target="../media/image1741.emf"/><Relationship Id="rId83" Type="http://schemas.openxmlformats.org/officeDocument/2006/relationships/image" Target="../media/image1745.emf"/><Relationship Id="rId88" Type="http://schemas.openxmlformats.org/officeDocument/2006/relationships/customXml" Target="../ink/ink249.xml"/><Relationship Id="rId91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08.xml"/><Relationship Id="rId15" Type="http://schemas.openxmlformats.org/officeDocument/2006/relationships/image" Target="../media/image1711.emf"/><Relationship Id="rId23" Type="http://schemas.openxmlformats.org/officeDocument/2006/relationships/image" Target="../media/image1715.emf"/><Relationship Id="rId28" Type="http://schemas.openxmlformats.org/officeDocument/2006/relationships/customXml" Target="../ink/ink219.xml"/><Relationship Id="rId36" Type="http://schemas.openxmlformats.org/officeDocument/2006/relationships/customXml" Target="../ink/ink223.xml"/><Relationship Id="rId49" Type="http://schemas.openxmlformats.org/officeDocument/2006/relationships/image" Target="../media/image1728.emf"/><Relationship Id="rId57" Type="http://schemas.openxmlformats.org/officeDocument/2006/relationships/image" Target="../media/image1732.emf"/><Relationship Id="rId10" Type="http://schemas.openxmlformats.org/officeDocument/2006/relationships/customXml" Target="../ink/ink210.xml"/><Relationship Id="rId31" Type="http://schemas.openxmlformats.org/officeDocument/2006/relationships/image" Target="../media/image1719.emf"/><Relationship Id="rId44" Type="http://schemas.openxmlformats.org/officeDocument/2006/relationships/customXml" Target="../ink/ink227.xml"/><Relationship Id="rId52" Type="http://schemas.openxmlformats.org/officeDocument/2006/relationships/customXml" Target="../ink/ink231.xml"/><Relationship Id="rId60" Type="http://schemas.openxmlformats.org/officeDocument/2006/relationships/customXml" Target="../ink/ink235.xml"/><Relationship Id="rId65" Type="http://schemas.openxmlformats.org/officeDocument/2006/relationships/image" Target="../media/image1736.emf"/><Relationship Id="rId73" Type="http://schemas.openxmlformats.org/officeDocument/2006/relationships/image" Target="../media/image1740.emf"/><Relationship Id="rId78" Type="http://schemas.openxmlformats.org/officeDocument/2006/relationships/customXml" Target="../ink/ink244.xml"/><Relationship Id="rId81" Type="http://schemas.openxmlformats.org/officeDocument/2006/relationships/image" Target="../media/image1744.emf"/><Relationship Id="rId86" Type="http://schemas.openxmlformats.org/officeDocument/2006/relationships/customXml" Target="../ink/ink248.xml"/><Relationship Id="rId94" Type="http://schemas.openxmlformats.org/officeDocument/2006/relationships/customXml" Target="../ink/ink252.xml"/><Relationship Id="rId4" Type="http://schemas.openxmlformats.org/officeDocument/2006/relationships/customXml" Target="../ink/ink207.xml"/><Relationship Id="rId9" Type="http://schemas.openxmlformats.org/officeDocument/2006/relationships/image" Target="../media/image1708.emf"/></Relationships>
</file>

<file path=ppt/slides/_rels/slide5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64.emf"/><Relationship Id="rId21" Type="http://schemas.openxmlformats.org/officeDocument/2006/relationships/image" Target="../media/image16.emf"/><Relationship Id="rId42" Type="http://schemas.openxmlformats.org/officeDocument/2006/relationships/customXml" Target="../ink/ink273.xml"/><Relationship Id="rId63" Type="http://schemas.openxmlformats.org/officeDocument/2006/relationships/image" Target="../media/image37.emf"/><Relationship Id="rId84" Type="http://schemas.openxmlformats.org/officeDocument/2006/relationships/customXml" Target="../ink/ink294.xml"/><Relationship Id="rId138" Type="http://schemas.openxmlformats.org/officeDocument/2006/relationships/customXml" Target="../ink/ink321.xml"/><Relationship Id="rId159" Type="http://schemas.openxmlformats.org/officeDocument/2006/relationships/image" Target="../media/image85.emf"/><Relationship Id="rId170" Type="http://schemas.openxmlformats.org/officeDocument/2006/relationships/customXml" Target="../ink/ink337.xml"/><Relationship Id="rId191" Type="http://schemas.openxmlformats.org/officeDocument/2006/relationships/image" Target="../media/image101.emf"/><Relationship Id="rId205" Type="http://schemas.openxmlformats.org/officeDocument/2006/relationships/image" Target="../media/image108.emf"/><Relationship Id="rId226" Type="http://schemas.openxmlformats.org/officeDocument/2006/relationships/customXml" Target="../ink/ink365.xml"/><Relationship Id="rId247" Type="http://schemas.openxmlformats.org/officeDocument/2006/relationships/image" Target="../media/image129.emf"/><Relationship Id="rId107" Type="http://schemas.openxmlformats.org/officeDocument/2006/relationships/image" Target="../media/image59.emf"/><Relationship Id="rId11" Type="http://schemas.openxmlformats.org/officeDocument/2006/relationships/image" Target="../media/image11.emf"/><Relationship Id="rId32" Type="http://schemas.openxmlformats.org/officeDocument/2006/relationships/customXml" Target="../ink/ink268.xml"/><Relationship Id="rId53" Type="http://schemas.openxmlformats.org/officeDocument/2006/relationships/image" Target="../media/image32.emf"/><Relationship Id="rId74" Type="http://schemas.openxmlformats.org/officeDocument/2006/relationships/customXml" Target="../ink/ink289.xml"/><Relationship Id="rId128" Type="http://schemas.openxmlformats.org/officeDocument/2006/relationships/customXml" Target="../ink/ink316.xml"/><Relationship Id="rId149" Type="http://schemas.openxmlformats.org/officeDocument/2006/relationships/image" Target="../media/image80.emf"/><Relationship Id="rId5" Type="http://schemas.openxmlformats.org/officeDocument/2006/relationships/image" Target="../media/image8.emf"/><Relationship Id="rId95" Type="http://schemas.openxmlformats.org/officeDocument/2006/relationships/image" Target="../media/image53.emf"/><Relationship Id="rId160" Type="http://schemas.openxmlformats.org/officeDocument/2006/relationships/customXml" Target="../ink/ink332.xml"/><Relationship Id="rId181" Type="http://schemas.openxmlformats.org/officeDocument/2006/relationships/image" Target="../media/image96.emf"/><Relationship Id="rId216" Type="http://schemas.openxmlformats.org/officeDocument/2006/relationships/customXml" Target="../ink/ink360.xml"/><Relationship Id="rId237" Type="http://schemas.openxmlformats.org/officeDocument/2006/relationships/image" Target="../media/image124.emf"/><Relationship Id="rId22" Type="http://schemas.openxmlformats.org/officeDocument/2006/relationships/customXml" Target="../ink/ink263.xml"/><Relationship Id="rId43" Type="http://schemas.openxmlformats.org/officeDocument/2006/relationships/image" Target="../media/image27.emf"/><Relationship Id="rId64" Type="http://schemas.openxmlformats.org/officeDocument/2006/relationships/customXml" Target="../ink/ink284.xml"/><Relationship Id="rId118" Type="http://schemas.openxmlformats.org/officeDocument/2006/relationships/customXml" Target="../ink/ink311.xml"/><Relationship Id="rId139" Type="http://schemas.openxmlformats.org/officeDocument/2006/relationships/image" Target="../media/image75.emf"/><Relationship Id="rId85" Type="http://schemas.openxmlformats.org/officeDocument/2006/relationships/image" Target="../media/image48.emf"/><Relationship Id="rId150" Type="http://schemas.openxmlformats.org/officeDocument/2006/relationships/customXml" Target="../ink/ink327.xml"/><Relationship Id="rId171" Type="http://schemas.openxmlformats.org/officeDocument/2006/relationships/image" Target="../media/image91.emf"/><Relationship Id="rId192" Type="http://schemas.openxmlformats.org/officeDocument/2006/relationships/customXml" Target="../ink/ink348.xml"/><Relationship Id="rId206" Type="http://schemas.openxmlformats.org/officeDocument/2006/relationships/customXml" Target="../ink/ink355.xml"/><Relationship Id="rId227" Type="http://schemas.openxmlformats.org/officeDocument/2006/relationships/image" Target="../media/image119.emf"/><Relationship Id="rId248" Type="http://schemas.openxmlformats.org/officeDocument/2006/relationships/customXml" Target="../ink/ink376.xml"/><Relationship Id="rId12" Type="http://schemas.openxmlformats.org/officeDocument/2006/relationships/customXml" Target="../ink/ink258.xml"/><Relationship Id="rId17" Type="http://schemas.openxmlformats.org/officeDocument/2006/relationships/image" Target="../media/image14.emf"/><Relationship Id="rId33" Type="http://schemas.openxmlformats.org/officeDocument/2006/relationships/image" Target="../media/image22.emf"/><Relationship Id="rId38" Type="http://schemas.openxmlformats.org/officeDocument/2006/relationships/customXml" Target="../ink/ink271.xml"/><Relationship Id="rId59" Type="http://schemas.openxmlformats.org/officeDocument/2006/relationships/image" Target="../media/image35.emf"/><Relationship Id="rId103" Type="http://schemas.openxmlformats.org/officeDocument/2006/relationships/image" Target="../media/image57.emf"/><Relationship Id="rId108" Type="http://schemas.openxmlformats.org/officeDocument/2006/relationships/customXml" Target="../ink/ink306.xml"/><Relationship Id="rId124" Type="http://schemas.openxmlformats.org/officeDocument/2006/relationships/customXml" Target="../ink/ink314.xml"/><Relationship Id="rId129" Type="http://schemas.openxmlformats.org/officeDocument/2006/relationships/image" Target="../media/image70.emf"/><Relationship Id="rId54" Type="http://schemas.openxmlformats.org/officeDocument/2006/relationships/customXml" Target="../ink/ink279.xml"/><Relationship Id="rId70" Type="http://schemas.openxmlformats.org/officeDocument/2006/relationships/customXml" Target="../ink/ink287.xml"/><Relationship Id="rId75" Type="http://schemas.openxmlformats.org/officeDocument/2006/relationships/image" Target="../media/image43.emf"/><Relationship Id="rId91" Type="http://schemas.openxmlformats.org/officeDocument/2006/relationships/image" Target="../media/image51.emf"/><Relationship Id="rId96" Type="http://schemas.openxmlformats.org/officeDocument/2006/relationships/customXml" Target="../ink/ink300.xml"/><Relationship Id="rId140" Type="http://schemas.openxmlformats.org/officeDocument/2006/relationships/customXml" Target="../ink/ink322.xml"/><Relationship Id="rId145" Type="http://schemas.openxmlformats.org/officeDocument/2006/relationships/image" Target="../media/image78.emf"/><Relationship Id="rId161" Type="http://schemas.openxmlformats.org/officeDocument/2006/relationships/image" Target="../media/image86.emf"/><Relationship Id="rId166" Type="http://schemas.openxmlformats.org/officeDocument/2006/relationships/customXml" Target="../ink/ink335.xml"/><Relationship Id="rId182" Type="http://schemas.openxmlformats.org/officeDocument/2006/relationships/customXml" Target="../ink/ink343.xml"/><Relationship Id="rId187" Type="http://schemas.openxmlformats.org/officeDocument/2006/relationships/image" Target="../media/image99.emf"/><Relationship Id="rId217" Type="http://schemas.openxmlformats.org/officeDocument/2006/relationships/image" Target="../media/image114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255.xml"/><Relationship Id="rId212" Type="http://schemas.openxmlformats.org/officeDocument/2006/relationships/customXml" Target="../ink/ink358.xml"/><Relationship Id="rId233" Type="http://schemas.openxmlformats.org/officeDocument/2006/relationships/image" Target="../media/image122.emf"/><Relationship Id="rId238" Type="http://schemas.openxmlformats.org/officeDocument/2006/relationships/customXml" Target="../ink/ink371.xml"/><Relationship Id="rId23" Type="http://schemas.openxmlformats.org/officeDocument/2006/relationships/image" Target="../media/image17.emf"/><Relationship Id="rId28" Type="http://schemas.openxmlformats.org/officeDocument/2006/relationships/customXml" Target="../ink/ink266.xml"/><Relationship Id="rId49" Type="http://schemas.openxmlformats.org/officeDocument/2006/relationships/image" Target="../media/image30.emf"/><Relationship Id="rId114" Type="http://schemas.openxmlformats.org/officeDocument/2006/relationships/customXml" Target="../ink/ink309.xml"/><Relationship Id="rId119" Type="http://schemas.openxmlformats.org/officeDocument/2006/relationships/image" Target="../media/image65.emf"/><Relationship Id="rId44" Type="http://schemas.openxmlformats.org/officeDocument/2006/relationships/customXml" Target="../ink/ink274.xml"/><Relationship Id="rId60" Type="http://schemas.openxmlformats.org/officeDocument/2006/relationships/customXml" Target="../ink/ink282.xml"/><Relationship Id="rId65" Type="http://schemas.openxmlformats.org/officeDocument/2006/relationships/image" Target="../media/image38.emf"/><Relationship Id="rId81" Type="http://schemas.openxmlformats.org/officeDocument/2006/relationships/image" Target="../media/image46.emf"/><Relationship Id="rId86" Type="http://schemas.openxmlformats.org/officeDocument/2006/relationships/customXml" Target="../ink/ink295.xml"/><Relationship Id="rId130" Type="http://schemas.openxmlformats.org/officeDocument/2006/relationships/customXml" Target="../ink/ink317.xml"/><Relationship Id="rId135" Type="http://schemas.openxmlformats.org/officeDocument/2006/relationships/image" Target="../media/image73.emf"/><Relationship Id="rId151" Type="http://schemas.openxmlformats.org/officeDocument/2006/relationships/image" Target="../media/image81.emf"/><Relationship Id="rId156" Type="http://schemas.openxmlformats.org/officeDocument/2006/relationships/customXml" Target="../ink/ink330.xml"/><Relationship Id="rId177" Type="http://schemas.openxmlformats.org/officeDocument/2006/relationships/image" Target="../media/image94.emf"/><Relationship Id="rId198" Type="http://schemas.openxmlformats.org/officeDocument/2006/relationships/customXml" Target="../ink/ink351.xml"/><Relationship Id="rId172" Type="http://schemas.openxmlformats.org/officeDocument/2006/relationships/customXml" Target="../ink/ink338.xml"/><Relationship Id="rId193" Type="http://schemas.openxmlformats.org/officeDocument/2006/relationships/image" Target="../media/image102.emf"/><Relationship Id="rId202" Type="http://schemas.openxmlformats.org/officeDocument/2006/relationships/customXml" Target="../ink/ink353.xml"/><Relationship Id="rId207" Type="http://schemas.openxmlformats.org/officeDocument/2006/relationships/image" Target="../media/image109.emf"/><Relationship Id="rId223" Type="http://schemas.openxmlformats.org/officeDocument/2006/relationships/image" Target="../media/image117.emf"/><Relationship Id="rId228" Type="http://schemas.openxmlformats.org/officeDocument/2006/relationships/customXml" Target="../ink/ink366.xml"/><Relationship Id="rId244" Type="http://schemas.openxmlformats.org/officeDocument/2006/relationships/customXml" Target="../ink/ink374.xml"/><Relationship Id="rId249" Type="http://schemas.openxmlformats.org/officeDocument/2006/relationships/image" Target="../media/image130.emf"/><Relationship Id="rId13" Type="http://schemas.openxmlformats.org/officeDocument/2006/relationships/image" Target="../media/image12.emf"/><Relationship Id="rId18" Type="http://schemas.openxmlformats.org/officeDocument/2006/relationships/customXml" Target="../ink/ink261.xml"/><Relationship Id="rId39" Type="http://schemas.openxmlformats.org/officeDocument/2006/relationships/image" Target="../media/image25.emf"/><Relationship Id="rId109" Type="http://schemas.openxmlformats.org/officeDocument/2006/relationships/image" Target="../media/image60.emf"/><Relationship Id="rId34" Type="http://schemas.openxmlformats.org/officeDocument/2006/relationships/customXml" Target="../ink/ink269.xml"/><Relationship Id="rId50" Type="http://schemas.openxmlformats.org/officeDocument/2006/relationships/customXml" Target="../ink/ink277.xml"/><Relationship Id="rId55" Type="http://schemas.openxmlformats.org/officeDocument/2006/relationships/image" Target="../media/image33.emf"/><Relationship Id="rId76" Type="http://schemas.openxmlformats.org/officeDocument/2006/relationships/customXml" Target="../ink/ink290.xml"/><Relationship Id="rId97" Type="http://schemas.openxmlformats.org/officeDocument/2006/relationships/image" Target="../media/image54.emf"/><Relationship Id="rId104" Type="http://schemas.openxmlformats.org/officeDocument/2006/relationships/customXml" Target="../ink/ink304.xml"/><Relationship Id="rId120" Type="http://schemas.openxmlformats.org/officeDocument/2006/relationships/customXml" Target="../ink/ink312.xml"/><Relationship Id="rId125" Type="http://schemas.openxmlformats.org/officeDocument/2006/relationships/image" Target="../media/image68.emf"/><Relationship Id="rId141" Type="http://schemas.openxmlformats.org/officeDocument/2006/relationships/image" Target="../media/image76.emf"/><Relationship Id="rId146" Type="http://schemas.openxmlformats.org/officeDocument/2006/relationships/customXml" Target="../ink/ink325.xml"/><Relationship Id="rId167" Type="http://schemas.openxmlformats.org/officeDocument/2006/relationships/image" Target="../media/image89.emf"/><Relationship Id="rId188" Type="http://schemas.openxmlformats.org/officeDocument/2006/relationships/customXml" Target="../ink/ink346.xml"/><Relationship Id="rId7" Type="http://schemas.openxmlformats.org/officeDocument/2006/relationships/image" Target="../media/image9.emf"/><Relationship Id="rId71" Type="http://schemas.openxmlformats.org/officeDocument/2006/relationships/image" Target="../media/image41.emf"/><Relationship Id="rId92" Type="http://schemas.openxmlformats.org/officeDocument/2006/relationships/customXml" Target="../ink/ink298.xml"/><Relationship Id="rId162" Type="http://schemas.openxmlformats.org/officeDocument/2006/relationships/customXml" Target="../ink/ink333.xml"/><Relationship Id="rId183" Type="http://schemas.openxmlformats.org/officeDocument/2006/relationships/image" Target="../media/image97.emf"/><Relationship Id="rId213" Type="http://schemas.openxmlformats.org/officeDocument/2006/relationships/image" Target="../media/image112.emf"/><Relationship Id="rId218" Type="http://schemas.openxmlformats.org/officeDocument/2006/relationships/customXml" Target="../ink/ink361.xml"/><Relationship Id="rId234" Type="http://schemas.openxmlformats.org/officeDocument/2006/relationships/customXml" Target="../ink/ink369.xml"/><Relationship Id="rId239" Type="http://schemas.openxmlformats.org/officeDocument/2006/relationships/image" Target="../media/image125.emf"/><Relationship Id="rId2" Type="http://schemas.openxmlformats.org/officeDocument/2006/relationships/customXml" Target="../ink/ink253.xml"/><Relationship Id="rId29" Type="http://schemas.openxmlformats.org/officeDocument/2006/relationships/image" Target="../media/image20.emf"/><Relationship Id="rId250" Type="http://schemas.openxmlformats.org/officeDocument/2006/relationships/customXml" Target="../ink/ink377.xml"/><Relationship Id="rId24" Type="http://schemas.openxmlformats.org/officeDocument/2006/relationships/customXml" Target="../ink/ink264.xml"/><Relationship Id="rId40" Type="http://schemas.openxmlformats.org/officeDocument/2006/relationships/customXml" Target="../ink/ink272.xml"/><Relationship Id="rId45" Type="http://schemas.openxmlformats.org/officeDocument/2006/relationships/image" Target="../media/image28.emf"/><Relationship Id="rId66" Type="http://schemas.openxmlformats.org/officeDocument/2006/relationships/customXml" Target="../ink/ink285.xml"/><Relationship Id="rId87" Type="http://schemas.openxmlformats.org/officeDocument/2006/relationships/image" Target="../media/image49.emf"/><Relationship Id="rId110" Type="http://schemas.openxmlformats.org/officeDocument/2006/relationships/customXml" Target="../ink/ink307.xml"/><Relationship Id="rId115" Type="http://schemas.openxmlformats.org/officeDocument/2006/relationships/image" Target="../media/image63.emf"/><Relationship Id="rId131" Type="http://schemas.openxmlformats.org/officeDocument/2006/relationships/image" Target="../media/image71.emf"/><Relationship Id="rId136" Type="http://schemas.openxmlformats.org/officeDocument/2006/relationships/customXml" Target="../ink/ink320.xml"/><Relationship Id="rId157" Type="http://schemas.openxmlformats.org/officeDocument/2006/relationships/image" Target="../media/image84.emf"/><Relationship Id="rId178" Type="http://schemas.openxmlformats.org/officeDocument/2006/relationships/customXml" Target="../ink/ink341.xml"/><Relationship Id="rId61" Type="http://schemas.openxmlformats.org/officeDocument/2006/relationships/image" Target="../media/image36.emf"/><Relationship Id="rId82" Type="http://schemas.openxmlformats.org/officeDocument/2006/relationships/customXml" Target="../ink/ink293.xml"/><Relationship Id="rId152" Type="http://schemas.openxmlformats.org/officeDocument/2006/relationships/customXml" Target="../ink/ink328.xml"/><Relationship Id="rId173" Type="http://schemas.openxmlformats.org/officeDocument/2006/relationships/image" Target="../media/image92.emf"/><Relationship Id="rId194" Type="http://schemas.openxmlformats.org/officeDocument/2006/relationships/customXml" Target="../ink/ink349.xml"/><Relationship Id="rId199" Type="http://schemas.openxmlformats.org/officeDocument/2006/relationships/image" Target="../media/image105.emf"/><Relationship Id="rId203" Type="http://schemas.openxmlformats.org/officeDocument/2006/relationships/image" Target="../media/image107.emf"/><Relationship Id="rId208" Type="http://schemas.openxmlformats.org/officeDocument/2006/relationships/customXml" Target="../ink/ink356.xml"/><Relationship Id="rId229" Type="http://schemas.openxmlformats.org/officeDocument/2006/relationships/image" Target="../media/image120.emf"/><Relationship Id="rId19" Type="http://schemas.openxmlformats.org/officeDocument/2006/relationships/image" Target="../media/image15.emf"/><Relationship Id="rId224" Type="http://schemas.openxmlformats.org/officeDocument/2006/relationships/customXml" Target="../ink/ink364.xml"/><Relationship Id="rId240" Type="http://schemas.openxmlformats.org/officeDocument/2006/relationships/customXml" Target="../ink/ink372.xml"/><Relationship Id="rId245" Type="http://schemas.openxmlformats.org/officeDocument/2006/relationships/image" Target="../media/image128.emf"/><Relationship Id="rId14" Type="http://schemas.openxmlformats.org/officeDocument/2006/relationships/customXml" Target="../ink/ink259.xml"/><Relationship Id="rId30" Type="http://schemas.openxmlformats.org/officeDocument/2006/relationships/customXml" Target="../ink/ink267.xml"/><Relationship Id="rId35" Type="http://schemas.openxmlformats.org/officeDocument/2006/relationships/image" Target="../media/image23.emf"/><Relationship Id="rId56" Type="http://schemas.openxmlformats.org/officeDocument/2006/relationships/customXml" Target="../ink/ink280.xml"/><Relationship Id="rId77" Type="http://schemas.openxmlformats.org/officeDocument/2006/relationships/image" Target="../media/image44.emf"/><Relationship Id="rId100" Type="http://schemas.openxmlformats.org/officeDocument/2006/relationships/customXml" Target="../ink/ink302.xml"/><Relationship Id="rId105" Type="http://schemas.openxmlformats.org/officeDocument/2006/relationships/image" Target="../media/image58.emf"/><Relationship Id="rId126" Type="http://schemas.openxmlformats.org/officeDocument/2006/relationships/customXml" Target="../ink/ink315.xml"/><Relationship Id="rId147" Type="http://schemas.openxmlformats.org/officeDocument/2006/relationships/image" Target="../media/image79.emf"/><Relationship Id="rId168" Type="http://schemas.openxmlformats.org/officeDocument/2006/relationships/customXml" Target="../ink/ink336.xml"/><Relationship Id="rId8" Type="http://schemas.openxmlformats.org/officeDocument/2006/relationships/customXml" Target="../ink/ink256.xml"/><Relationship Id="rId51" Type="http://schemas.openxmlformats.org/officeDocument/2006/relationships/image" Target="../media/image31.emf"/><Relationship Id="rId72" Type="http://schemas.openxmlformats.org/officeDocument/2006/relationships/customXml" Target="../ink/ink288.xml"/><Relationship Id="rId93" Type="http://schemas.openxmlformats.org/officeDocument/2006/relationships/image" Target="../media/image52.emf"/><Relationship Id="rId98" Type="http://schemas.openxmlformats.org/officeDocument/2006/relationships/customXml" Target="../ink/ink301.xml"/><Relationship Id="rId121" Type="http://schemas.openxmlformats.org/officeDocument/2006/relationships/image" Target="../media/image66.emf"/><Relationship Id="rId142" Type="http://schemas.openxmlformats.org/officeDocument/2006/relationships/customXml" Target="../ink/ink323.xml"/><Relationship Id="rId163" Type="http://schemas.openxmlformats.org/officeDocument/2006/relationships/image" Target="../media/image87.emf"/><Relationship Id="rId184" Type="http://schemas.openxmlformats.org/officeDocument/2006/relationships/customXml" Target="../ink/ink344.xml"/><Relationship Id="rId189" Type="http://schemas.openxmlformats.org/officeDocument/2006/relationships/image" Target="../media/image100.emf"/><Relationship Id="rId219" Type="http://schemas.openxmlformats.org/officeDocument/2006/relationships/image" Target="../media/image115.emf"/><Relationship Id="rId3" Type="http://schemas.openxmlformats.org/officeDocument/2006/relationships/image" Target="../media/image7.emf"/><Relationship Id="rId214" Type="http://schemas.openxmlformats.org/officeDocument/2006/relationships/customXml" Target="../ink/ink359.xml"/><Relationship Id="rId230" Type="http://schemas.openxmlformats.org/officeDocument/2006/relationships/customXml" Target="../ink/ink367.xml"/><Relationship Id="rId235" Type="http://schemas.openxmlformats.org/officeDocument/2006/relationships/image" Target="../media/image123.emf"/><Relationship Id="rId251" Type="http://schemas.openxmlformats.org/officeDocument/2006/relationships/image" Target="../media/image131.emf"/><Relationship Id="rId25" Type="http://schemas.openxmlformats.org/officeDocument/2006/relationships/image" Target="../media/image18.emf"/><Relationship Id="rId46" Type="http://schemas.openxmlformats.org/officeDocument/2006/relationships/customXml" Target="../ink/ink275.xml"/><Relationship Id="rId67" Type="http://schemas.openxmlformats.org/officeDocument/2006/relationships/image" Target="../media/image39.emf"/><Relationship Id="rId116" Type="http://schemas.openxmlformats.org/officeDocument/2006/relationships/customXml" Target="../ink/ink310.xml"/><Relationship Id="rId137" Type="http://schemas.openxmlformats.org/officeDocument/2006/relationships/image" Target="../media/image74.emf"/><Relationship Id="rId158" Type="http://schemas.openxmlformats.org/officeDocument/2006/relationships/customXml" Target="../ink/ink331.xml"/><Relationship Id="rId20" Type="http://schemas.openxmlformats.org/officeDocument/2006/relationships/customXml" Target="../ink/ink262.xml"/><Relationship Id="rId41" Type="http://schemas.openxmlformats.org/officeDocument/2006/relationships/image" Target="../media/image26.emf"/><Relationship Id="rId62" Type="http://schemas.openxmlformats.org/officeDocument/2006/relationships/customXml" Target="../ink/ink283.xml"/><Relationship Id="rId83" Type="http://schemas.openxmlformats.org/officeDocument/2006/relationships/image" Target="../media/image47.emf"/><Relationship Id="rId88" Type="http://schemas.openxmlformats.org/officeDocument/2006/relationships/customXml" Target="../ink/ink296.xml"/><Relationship Id="rId111" Type="http://schemas.openxmlformats.org/officeDocument/2006/relationships/image" Target="../media/image61.emf"/><Relationship Id="rId132" Type="http://schemas.openxmlformats.org/officeDocument/2006/relationships/customXml" Target="../ink/ink318.xml"/><Relationship Id="rId153" Type="http://schemas.openxmlformats.org/officeDocument/2006/relationships/image" Target="../media/image82.emf"/><Relationship Id="rId174" Type="http://schemas.openxmlformats.org/officeDocument/2006/relationships/customXml" Target="../ink/ink339.xml"/><Relationship Id="rId179" Type="http://schemas.openxmlformats.org/officeDocument/2006/relationships/image" Target="../media/image95.emf"/><Relationship Id="rId195" Type="http://schemas.openxmlformats.org/officeDocument/2006/relationships/image" Target="../media/image103.emf"/><Relationship Id="rId209" Type="http://schemas.openxmlformats.org/officeDocument/2006/relationships/image" Target="../media/image110.emf"/><Relationship Id="rId190" Type="http://schemas.openxmlformats.org/officeDocument/2006/relationships/customXml" Target="../ink/ink347.xml"/><Relationship Id="rId204" Type="http://schemas.openxmlformats.org/officeDocument/2006/relationships/customXml" Target="../ink/ink354.xml"/><Relationship Id="rId220" Type="http://schemas.openxmlformats.org/officeDocument/2006/relationships/customXml" Target="../ink/ink362.xml"/><Relationship Id="rId225" Type="http://schemas.openxmlformats.org/officeDocument/2006/relationships/image" Target="../media/image118.emf"/><Relationship Id="rId241" Type="http://schemas.openxmlformats.org/officeDocument/2006/relationships/image" Target="../media/image126.emf"/><Relationship Id="rId246" Type="http://schemas.openxmlformats.org/officeDocument/2006/relationships/customXml" Target="../ink/ink375.xml"/><Relationship Id="rId15" Type="http://schemas.openxmlformats.org/officeDocument/2006/relationships/image" Target="../media/image13.emf"/><Relationship Id="rId36" Type="http://schemas.openxmlformats.org/officeDocument/2006/relationships/customXml" Target="../ink/ink270.xml"/><Relationship Id="rId57" Type="http://schemas.openxmlformats.org/officeDocument/2006/relationships/image" Target="../media/image34.emf"/><Relationship Id="rId106" Type="http://schemas.openxmlformats.org/officeDocument/2006/relationships/customXml" Target="../ink/ink305.xml"/><Relationship Id="rId127" Type="http://schemas.openxmlformats.org/officeDocument/2006/relationships/image" Target="../media/image69.emf"/><Relationship Id="rId10" Type="http://schemas.openxmlformats.org/officeDocument/2006/relationships/customXml" Target="../ink/ink257.xml"/><Relationship Id="rId31" Type="http://schemas.openxmlformats.org/officeDocument/2006/relationships/image" Target="../media/image21.emf"/><Relationship Id="rId52" Type="http://schemas.openxmlformats.org/officeDocument/2006/relationships/customXml" Target="../ink/ink278.xml"/><Relationship Id="rId73" Type="http://schemas.openxmlformats.org/officeDocument/2006/relationships/image" Target="../media/image42.emf"/><Relationship Id="rId78" Type="http://schemas.openxmlformats.org/officeDocument/2006/relationships/customXml" Target="../ink/ink291.xml"/><Relationship Id="rId94" Type="http://schemas.openxmlformats.org/officeDocument/2006/relationships/customXml" Target="../ink/ink299.xml"/><Relationship Id="rId99" Type="http://schemas.openxmlformats.org/officeDocument/2006/relationships/image" Target="../media/image55.emf"/><Relationship Id="rId101" Type="http://schemas.openxmlformats.org/officeDocument/2006/relationships/image" Target="../media/image56.emf"/><Relationship Id="rId122" Type="http://schemas.openxmlformats.org/officeDocument/2006/relationships/customXml" Target="../ink/ink313.xml"/><Relationship Id="rId143" Type="http://schemas.openxmlformats.org/officeDocument/2006/relationships/image" Target="../media/image77.emf"/><Relationship Id="rId148" Type="http://schemas.openxmlformats.org/officeDocument/2006/relationships/customXml" Target="../ink/ink326.xml"/><Relationship Id="rId164" Type="http://schemas.openxmlformats.org/officeDocument/2006/relationships/customXml" Target="../ink/ink334.xml"/><Relationship Id="rId169" Type="http://schemas.openxmlformats.org/officeDocument/2006/relationships/image" Target="../media/image90.emf"/><Relationship Id="rId185" Type="http://schemas.openxmlformats.org/officeDocument/2006/relationships/image" Target="../media/image98.emf"/><Relationship Id="rId4" Type="http://schemas.openxmlformats.org/officeDocument/2006/relationships/customXml" Target="../ink/ink254.xml"/><Relationship Id="rId9" Type="http://schemas.openxmlformats.org/officeDocument/2006/relationships/image" Target="../media/image10.emf"/><Relationship Id="rId180" Type="http://schemas.openxmlformats.org/officeDocument/2006/relationships/customXml" Target="../ink/ink342.xml"/><Relationship Id="rId210" Type="http://schemas.openxmlformats.org/officeDocument/2006/relationships/customXml" Target="../ink/ink357.xml"/><Relationship Id="rId215" Type="http://schemas.openxmlformats.org/officeDocument/2006/relationships/image" Target="../media/image113.emf"/><Relationship Id="rId236" Type="http://schemas.openxmlformats.org/officeDocument/2006/relationships/customXml" Target="../ink/ink370.xml"/><Relationship Id="rId26" Type="http://schemas.openxmlformats.org/officeDocument/2006/relationships/customXml" Target="../ink/ink265.xml"/><Relationship Id="rId231" Type="http://schemas.openxmlformats.org/officeDocument/2006/relationships/image" Target="../media/image121.emf"/><Relationship Id="rId47" Type="http://schemas.openxmlformats.org/officeDocument/2006/relationships/image" Target="../media/image29.emf"/><Relationship Id="rId68" Type="http://schemas.openxmlformats.org/officeDocument/2006/relationships/customXml" Target="../ink/ink286.xml"/><Relationship Id="rId89" Type="http://schemas.openxmlformats.org/officeDocument/2006/relationships/image" Target="../media/image50.emf"/><Relationship Id="rId112" Type="http://schemas.openxmlformats.org/officeDocument/2006/relationships/customXml" Target="../ink/ink308.xml"/><Relationship Id="rId133" Type="http://schemas.openxmlformats.org/officeDocument/2006/relationships/image" Target="../media/image72.emf"/><Relationship Id="rId154" Type="http://schemas.openxmlformats.org/officeDocument/2006/relationships/customXml" Target="../ink/ink329.xml"/><Relationship Id="rId175" Type="http://schemas.openxmlformats.org/officeDocument/2006/relationships/image" Target="../media/image93.emf"/><Relationship Id="rId196" Type="http://schemas.openxmlformats.org/officeDocument/2006/relationships/customXml" Target="../ink/ink350.xml"/><Relationship Id="rId200" Type="http://schemas.openxmlformats.org/officeDocument/2006/relationships/customXml" Target="../ink/ink352.xml"/><Relationship Id="rId16" Type="http://schemas.openxmlformats.org/officeDocument/2006/relationships/customXml" Target="../ink/ink260.xml"/><Relationship Id="rId221" Type="http://schemas.openxmlformats.org/officeDocument/2006/relationships/image" Target="../media/image116.emf"/><Relationship Id="rId242" Type="http://schemas.openxmlformats.org/officeDocument/2006/relationships/customXml" Target="../ink/ink373.xml"/><Relationship Id="rId37" Type="http://schemas.openxmlformats.org/officeDocument/2006/relationships/image" Target="../media/image24.emf"/><Relationship Id="rId58" Type="http://schemas.openxmlformats.org/officeDocument/2006/relationships/customXml" Target="../ink/ink281.xml"/><Relationship Id="rId79" Type="http://schemas.openxmlformats.org/officeDocument/2006/relationships/image" Target="../media/image45.emf"/><Relationship Id="rId102" Type="http://schemas.openxmlformats.org/officeDocument/2006/relationships/customXml" Target="../ink/ink303.xml"/><Relationship Id="rId123" Type="http://schemas.openxmlformats.org/officeDocument/2006/relationships/image" Target="../media/image67.emf"/><Relationship Id="rId144" Type="http://schemas.openxmlformats.org/officeDocument/2006/relationships/customXml" Target="../ink/ink324.xml"/><Relationship Id="rId90" Type="http://schemas.openxmlformats.org/officeDocument/2006/relationships/customXml" Target="../ink/ink297.xml"/><Relationship Id="rId165" Type="http://schemas.openxmlformats.org/officeDocument/2006/relationships/image" Target="../media/image88.emf"/><Relationship Id="rId186" Type="http://schemas.openxmlformats.org/officeDocument/2006/relationships/customXml" Target="../ink/ink345.xml"/><Relationship Id="rId211" Type="http://schemas.openxmlformats.org/officeDocument/2006/relationships/image" Target="../media/image111.emf"/><Relationship Id="rId232" Type="http://schemas.openxmlformats.org/officeDocument/2006/relationships/customXml" Target="../ink/ink368.xml"/><Relationship Id="rId27" Type="http://schemas.openxmlformats.org/officeDocument/2006/relationships/image" Target="../media/image19.emf"/><Relationship Id="rId48" Type="http://schemas.openxmlformats.org/officeDocument/2006/relationships/customXml" Target="../ink/ink276.xml"/><Relationship Id="rId69" Type="http://schemas.openxmlformats.org/officeDocument/2006/relationships/image" Target="../media/image40.emf"/><Relationship Id="rId113" Type="http://schemas.openxmlformats.org/officeDocument/2006/relationships/image" Target="../media/image62.emf"/><Relationship Id="rId134" Type="http://schemas.openxmlformats.org/officeDocument/2006/relationships/customXml" Target="../ink/ink319.xml"/><Relationship Id="rId80" Type="http://schemas.openxmlformats.org/officeDocument/2006/relationships/customXml" Target="../ink/ink292.xml"/><Relationship Id="rId155" Type="http://schemas.openxmlformats.org/officeDocument/2006/relationships/image" Target="../media/image83.emf"/><Relationship Id="rId176" Type="http://schemas.openxmlformats.org/officeDocument/2006/relationships/customXml" Target="../ink/ink340.xml"/><Relationship Id="rId197" Type="http://schemas.openxmlformats.org/officeDocument/2006/relationships/image" Target="../media/image104.emf"/><Relationship Id="rId201" Type="http://schemas.openxmlformats.org/officeDocument/2006/relationships/image" Target="../media/image106.emf"/><Relationship Id="rId222" Type="http://schemas.openxmlformats.org/officeDocument/2006/relationships/customXml" Target="../ink/ink363.xml"/><Relationship Id="rId243" Type="http://schemas.openxmlformats.org/officeDocument/2006/relationships/image" Target="../media/image127.emf"/></Relationships>
</file>

<file path=ppt/slides/_rels/slide6.xml.rels><?xml version="1.0" encoding="UTF-8" standalone="yes"?>
<Relationships xmlns="http://schemas.openxmlformats.org/package/2006/relationships"><Relationship Id="rId26" Type="http://schemas.openxmlformats.org/officeDocument/2006/relationships/customXml" Target="../ink/ink390.xml"/><Relationship Id="rId117" Type="http://schemas.openxmlformats.org/officeDocument/2006/relationships/image" Target="../media/image189.emf"/><Relationship Id="rId21" Type="http://schemas.openxmlformats.org/officeDocument/2006/relationships/image" Target="../media/image141.emf"/><Relationship Id="rId42" Type="http://schemas.openxmlformats.org/officeDocument/2006/relationships/customXml" Target="../ink/ink398.xml"/><Relationship Id="rId47" Type="http://schemas.openxmlformats.org/officeDocument/2006/relationships/image" Target="../media/image154.emf"/><Relationship Id="rId63" Type="http://schemas.openxmlformats.org/officeDocument/2006/relationships/image" Target="../media/image162.emf"/><Relationship Id="rId68" Type="http://schemas.openxmlformats.org/officeDocument/2006/relationships/customXml" Target="../ink/ink411.xml"/><Relationship Id="rId84" Type="http://schemas.openxmlformats.org/officeDocument/2006/relationships/customXml" Target="../ink/ink419.xml"/><Relationship Id="rId89" Type="http://schemas.openxmlformats.org/officeDocument/2006/relationships/image" Target="../media/image175.emf"/><Relationship Id="rId112" Type="http://schemas.openxmlformats.org/officeDocument/2006/relationships/customXml" Target="../ink/ink433.xml"/><Relationship Id="rId133" Type="http://schemas.openxmlformats.org/officeDocument/2006/relationships/image" Target="../media/image197.emf"/><Relationship Id="rId138" Type="http://schemas.openxmlformats.org/officeDocument/2006/relationships/customXml" Target="../ink/ink446.xml"/><Relationship Id="rId154" Type="http://schemas.openxmlformats.org/officeDocument/2006/relationships/customXml" Target="../ink/ink454.xml"/><Relationship Id="rId159" Type="http://schemas.openxmlformats.org/officeDocument/2006/relationships/image" Target="../media/image210.emf"/><Relationship Id="rId16" Type="http://schemas.openxmlformats.org/officeDocument/2006/relationships/customXml" Target="../ink/ink385.xml"/><Relationship Id="rId107" Type="http://schemas.openxmlformats.org/officeDocument/2006/relationships/image" Target="../media/image184.emf"/><Relationship Id="rId11" Type="http://schemas.openxmlformats.org/officeDocument/2006/relationships/image" Target="../media/image136.emf"/><Relationship Id="rId32" Type="http://schemas.openxmlformats.org/officeDocument/2006/relationships/customXml" Target="../ink/ink393.xml"/><Relationship Id="rId37" Type="http://schemas.openxmlformats.org/officeDocument/2006/relationships/image" Target="../media/image149.emf"/><Relationship Id="rId53" Type="http://schemas.openxmlformats.org/officeDocument/2006/relationships/image" Target="../media/image157.emf"/><Relationship Id="rId58" Type="http://schemas.openxmlformats.org/officeDocument/2006/relationships/customXml" Target="../ink/ink406.xml"/><Relationship Id="rId74" Type="http://schemas.openxmlformats.org/officeDocument/2006/relationships/customXml" Target="../ink/ink414.xml"/><Relationship Id="rId79" Type="http://schemas.openxmlformats.org/officeDocument/2006/relationships/image" Target="../media/image170.emf"/><Relationship Id="rId102" Type="http://schemas.openxmlformats.org/officeDocument/2006/relationships/customXml" Target="../ink/ink428.xml"/><Relationship Id="rId123" Type="http://schemas.openxmlformats.org/officeDocument/2006/relationships/image" Target="../media/image192.emf"/><Relationship Id="rId128" Type="http://schemas.openxmlformats.org/officeDocument/2006/relationships/customXml" Target="../ink/ink441.xml"/><Relationship Id="rId144" Type="http://schemas.openxmlformats.org/officeDocument/2006/relationships/customXml" Target="../ink/ink449.xml"/><Relationship Id="rId149" Type="http://schemas.openxmlformats.org/officeDocument/2006/relationships/image" Target="../media/image205.emf"/><Relationship Id="rId5" Type="http://schemas.openxmlformats.org/officeDocument/2006/relationships/image" Target="../media/image133.emf"/><Relationship Id="rId90" Type="http://schemas.openxmlformats.org/officeDocument/2006/relationships/customXml" Target="../ink/ink422.xml"/><Relationship Id="rId95" Type="http://schemas.openxmlformats.org/officeDocument/2006/relationships/image" Target="../media/image178.emf"/><Relationship Id="rId22" Type="http://schemas.openxmlformats.org/officeDocument/2006/relationships/customXml" Target="../ink/ink388.xml"/><Relationship Id="rId27" Type="http://schemas.openxmlformats.org/officeDocument/2006/relationships/image" Target="../media/image144.emf"/><Relationship Id="rId43" Type="http://schemas.openxmlformats.org/officeDocument/2006/relationships/image" Target="../media/image152.emf"/><Relationship Id="rId48" Type="http://schemas.openxmlformats.org/officeDocument/2006/relationships/customXml" Target="../ink/ink401.xml"/><Relationship Id="rId64" Type="http://schemas.openxmlformats.org/officeDocument/2006/relationships/customXml" Target="../ink/ink409.xml"/><Relationship Id="rId69" Type="http://schemas.openxmlformats.org/officeDocument/2006/relationships/image" Target="../media/image165.emf"/><Relationship Id="rId113" Type="http://schemas.openxmlformats.org/officeDocument/2006/relationships/image" Target="../media/image187.emf"/><Relationship Id="rId118" Type="http://schemas.openxmlformats.org/officeDocument/2006/relationships/customXml" Target="../ink/ink436.xml"/><Relationship Id="rId134" Type="http://schemas.openxmlformats.org/officeDocument/2006/relationships/customXml" Target="../ink/ink444.xml"/><Relationship Id="rId139" Type="http://schemas.openxmlformats.org/officeDocument/2006/relationships/image" Target="../media/image200.emf"/><Relationship Id="rId80" Type="http://schemas.openxmlformats.org/officeDocument/2006/relationships/customXml" Target="../ink/ink417.xml"/><Relationship Id="rId85" Type="http://schemas.openxmlformats.org/officeDocument/2006/relationships/image" Target="../media/image173.emf"/><Relationship Id="rId150" Type="http://schemas.openxmlformats.org/officeDocument/2006/relationships/customXml" Target="../ink/ink452.xml"/><Relationship Id="rId155" Type="http://schemas.openxmlformats.org/officeDocument/2006/relationships/image" Target="../media/image208.emf"/><Relationship Id="rId12" Type="http://schemas.openxmlformats.org/officeDocument/2006/relationships/customXml" Target="../ink/ink383.xml"/><Relationship Id="rId17" Type="http://schemas.openxmlformats.org/officeDocument/2006/relationships/image" Target="../media/image139.emf"/><Relationship Id="rId33" Type="http://schemas.openxmlformats.org/officeDocument/2006/relationships/image" Target="../media/image147.emf"/><Relationship Id="rId38" Type="http://schemas.openxmlformats.org/officeDocument/2006/relationships/customXml" Target="../ink/ink396.xml"/><Relationship Id="rId59" Type="http://schemas.openxmlformats.org/officeDocument/2006/relationships/image" Target="../media/image160.emf"/><Relationship Id="rId103" Type="http://schemas.openxmlformats.org/officeDocument/2006/relationships/image" Target="../media/image182.emf"/><Relationship Id="rId108" Type="http://schemas.openxmlformats.org/officeDocument/2006/relationships/customXml" Target="../ink/ink431.xml"/><Relationship Id="rId124" Type="http://schemas.openxmlformats.org/officeDocument/2006/relationships/customXml" Target="../ink/ink439.xml"/><Relationship Id="rId129" Type="http://schemas.openxmlformats.org/officeDocument/2006/relationships/image" Target="../media/image195.emf"/><Relationship Id="rId20" Type="http://schemas.openxmlformats.org/officeDocument/2006/relationships/customXml" Target="../ink/ink387.xml"/><Relationship Id="rId41" Type="http://schemas.openxmlformats.org/officeDocument/2006/relationships/image" Target="../media/image151.emf"/><Relationship Id="rId54" Type="http://schemas.openxmlformats.org/officeDocument/2006/relationships/customXml" Target="../ink/ink404.xml"/><Relationship Id="rId62" Type="http://schemas.openxmlformats.org/officeDocument/2006/relationships/customXml" Target="../ink/ink408.xml"/><Relationship Id="rId70" Type="http://schemas.openxmlformats.org/officeDocument/2006/relationships/customXml" Target="../ink/ink412.xml"/><Relationship Id="rId75" Type="http://schemas.openxmlformats.org/officeDocument/2006/relationships/image" Target="../media/image168.emf"/><Relationship Id="rId83" Type="http://schemas.openxmlformats.org/officeDocument/2006/relationships/image" Target="../media/image172.emf"/><Relationship Id="rId88" Type="http://schemas.openxmlformats.org/officeDocument/2006/relationships/customXml" Target="../ink/ink421.xml"/><Relationship Id="rId91" Type="http://schemas.openxmlformats.org/officeDocument/2006/relationships/image" Target="../media/image176.emf"/><Relationship Id="rId96" Type="http://schemas.openxmlformats.org/officeDocument/2006/relationships/customXml" Target="../ink/ink425.xml"/><Relationship Id="rId111" Type="http://schemas.openxmlformats.org/officeDocument/2006/relationships/image" Target="../media/image186.emf"/><Relationship Id="rId132" Type="http://schemas.openxmlformats.org/officeDocument/2006/relationships/customXml" Target="../ink/ink443.xml"/><Relationship Id="rId140" Type="http://schemas.openxmlformats.org/officeDocument/2006/relationships/customXml" Target="../ink/ink447.xml"/><Relationship Id="rId145" Type="http://schemas.openxmlformats.org/officeDocument/2006/relationships/image" Target="../media/image203.emf"/><Relationship Id="rId153" Type="http://schemas.openxmlformats.org/officeDocument/2006/relationships/image" Target="../media/image20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80.xml"/><Relationship Id="rId15" Type="http://schemas.openxmlformats.org/officeDocument/2006/relationships/image" Target="../media/image138.emf"/><Relationship Id="rId23" Type="http://schemas.openxmlformats.org/officeDocument/2006/relationships/image" Target="../media/image142.emf"/><Relationship Id="rId28" Type="http://schemas.openxmlformats.org/officeDocument/2006/relationships/customXml" Target="../ink/ink391.xml"/><Relationship Id="rId36" Type="http://schemas.openxmlformats.org/officeDocument/2006/relationships/customXml" Target="../ink/ink395.xml"/><Relationship Id="rId49" Type="http://schemas.openxmlformats.org/officeDocument/2006/relationships/image" Target="../media/image155.emf"/><Relationship Id="rId57" Type="http://schemas.openxmlformats.org/officeDocument/2006/relationships/image" Target="../media/image159.emf"/><Relationship Id="rId106" Type="http://schemas.openxmlformats.org/officeDocument/2006/relationships/customXml" Target="../ink/ink430.xml"/><Relationship Id="rId114" Type="http://schemas.openxmlformats.org/officeDocument/2006/relationships/customXml" Target="../ink/ink434.xml"/><Relationship Id="rId119" Type="http://schemas.openxmlformats.org/officeDocument/2006/relationships/image" Target="../media/image190.emf"/><Relationship Id="rId127" Type="http://schemas.openxmlformats.org/officeDocument/2006/relationships/image" Target="../media/image194.emf"/><Relationship Id="rId10" Type="http://schemas.openxmlformats.org/officeDocument/2006/relationships/customXml" Target="../ink/ink382.xml"/><Relationship Id="rId31" Type="http://schemas.openxmlformats.org/officeDocument/2006/relationships/image" Target="../media/image146.emf"/><Relationship Id="rId44" Type="http://schemas.openxmlformats.org/officeDocument/2006/relationships/customXml" Target="../ink/ink399.xml"/><Relationship Id="rId52" Type="http://schemas.openxmlformats.org/officeDocument/2006/relationships/customXml" Target="../ink/ink403.xml"/><Relationship Id="rId60" Type="http://schemas.openxmlformats.org/officeDocument/2006/relationships/customXml" Target="../ink/ink407.xml"/><Relationship Id="rId65" Type="http://schemas.openxmlformats.org/officeDocument/2006/relationships/image" Target="../media/image163.emf"/><Relationship Id="rId73" Type="http://schemas.openxmlformats.org/officeDocument/2006/relationships/image" Target="../media/image167.emf"/><Relationship Id="rId78" Type="http://schemas.openxmlformats.org/officeDocument/2006/relationships/customXml" Target="../ink/ink416.xml"/><Relationship Id="rId81" Type="http://schemas.openxmlformats.org/officeDocument/2006/relationships/image" Target="../media/image171.emf"/><Relationship Id="rId86" Type="http://schemas.openxmlformats.org/officeDocument/2006/relationships/customXml" Target="../ink/ink420.xml"/><Relationship Id="rId94" Type="http://schemas.openxmlformats.org/officeDocument/2006/relationships/customXml" Target="../ink/ink424.xml"/><Relationship Id="rId99" Type="http://schemas.openxmlformats.org/officeDocument/2006/relationships/image" Target="../media/image180.emf"/><Relationship Id="rId101" Type="http://schemas.openxmlformats.org/officeDocument/2006/relationships/image" Target="../media/image181.emf"/><Relationship Id="rId122" Type="http://schemas.openxmlformats.org/officeDocument/2006/relationships/customXml" Target="../ink/ink438.xml"/><Relationship Id="rId130" Type="http://schemas.openxmlformats.org/officeDocument/2006/relationships/customXml" Target="../ink/ink442.xml"/><Relationship Id="rId135" Type="http://schemas.openxmlformats.org/officeDocument/2006/relationships/image" Target="../media/image198.emf"/><Relationship Id="rId143" Type="http://schemas.openxmlformats.org/officeDocument/2006/relationships/image" Target="../media/image202.emf"/><Relationship Id="rId148" Type="http://schemas.openxmlformats.org/officeDocument/2006/relationships/customXml" Target="../ink/ink451.xml"/><Relationship Id="rId151" Type="http://schemas.openxmlformats.org/officeDocument/2006/relationships/image" Target="../media/image206.emf"/><Relationship Id="rId156" Type="http://schemas.openxmlformats.org/officeDocument/2006/relationships/customXml" Target="../ink/ink455.xml"/><Relationship Id="rId4" Type="http://schemas.openxmlformats.org/officeDocument/2006/relationships/customXml" Target="../ink/ink379.xml"/><Relationship Id="rId9" Type="http://schemas.openxmlformats.org/officeDocument/2006/relationships/image" Target="../media/image135.emf"/><Relationship Id="rId13" Type="http://schemas.openxmlformats.org/officeDocument/2006/relationships/image" Target="../media/image137.emf"/><Relationship Id="rId18" Type="http://schemas.openxmlformats.org/officeDocument/2006/relationships/customXml" Target="../ink/ink386.xml"/><Relationship Id="rId39" Type="http://schemas.openxmlformats.org/officeDocument/2006/relationships/image" Target="../media/image150.emf"/><Relationship Id="rId109" Type="http://schemas.openxmlformats.org/officeDocument/2006/relationships/image" Target="../media/image185.emf"/><Relationship Id="rId34" Type="http://schemas.openxmlformats.org/officeDocument/2006/relationships/customXml" Target="../ink/ink394.xml"/><Relationship Id="rId50" Type="http://schemas.openxmlformats.org/officeDocument/2006/relationships/customXml" Target="../ink/ink402.xml"/><Relationship Id="rId55" Type="http://schemas.openxmlformats.org/officeDocument/2006/relationships/image" Target="../media/image158.emf"/><Relationship Id="rId76" Type="http://schemas.openxmlformats.org/officeDocument/2006/relationships/customXml" Target="../ink/ink415.xml"/><Relationship Id="rId97" Type="http://schemas.openxmlformats.org/officeDocument/2006/relationships/image" Target="../media/image179.emf"/><Relationship Id="rId104" Type="http://schemas.openxmlformats.org/officeDocument/2006/relationships/customXml" Target="../ink/ink429.xml"/><Relationship Id="rId120" Type="http://schemas.openxmlformats.org/officeDocument/2006/relationships/customXml" Target="../ink/ink437.xml"/><Relationship Id="rId125" Type="http://schemas.openxmlformats.org/officeDocument/2006/relationships/image" Target="../media/image193.emf"/><Relationship Id="rId141" Type="http://schemas.openxmlformats.org/officeDocument/2006/relationships/image" Target="../media/image201.emf"/><Relationship Id="rId146" Type="http://schemas.openxmlformats.org/officeDocument/2006/relationships/customXml" Target="../ink/ink450.xml"/><Relationship Id="rId7" Type="http://schemas.openxmlformats.org/officeDocument/2006/relationships/image" Target="../media/image134.emf"/><Relationship Id="rId71" Type="http://schemas.openxmlformats.org/officeDocument/2006/relationships/image" Target="../media/image166.emf"/><Relationship Id="rId92" Type="http://schemas.openxmlformats.org/officeDocument/2006/relationships/customXml" Target="../ink/ink423.xml"/><Relationship Id="rId2" Type="http://schemas.openxmlformats.org/officeDocument/2006/relationships/customXml" Target="../ink/ink378.xml"/><Relationship Id="rId29" Type="http://schemas.openxmlformats.org/officeDocument/2006/relationships/image" Target="../media/image145.emf"/><Relationship Id="rId24" Type="http://schemas.openxmlformats.org/officeDocument/2006/relationships/customXml" Target="../ink/ink389.xml"/><Relationship Id="rId40" Type="http://schemas.openxmlformats.org/officeDocument/2006/relationships/customXml" Target="../ink/ink397.xml"/><Relationship Id="rId45" Type="http://schemas.openxmlformats.org/officeDocument/2006/relationships/image" Target="../media/image153.emf"/><Relationship Id="rId66" Type="http://schemas.openxmlformats.org/officeDocument/2006/relationships/customXml" Target="../ink/ink410.xml"/><Relationship Id="rId87" Type="http://schemas.openxmlformats.org/officeDocument/2006/relationships/image" Target="../media/image174.emf"/><Relationship Id="rId110" Type="http://schemas.openxmlformats.org/officeDocument/2006/relationships/customXml" Target="../ink/ink432.xml"/><Relationship Id="rId115" Type="http://schemas.openxmlformats.org/officeDocument/2006/relationships/image" Target="../media/image188.emf"/><Relationship Id="rId131" Type="http://schemas.openxmlformats.org/officeDocument/2006/relationships/image" Target="../media/image196.emf"/><Relationship Id="rId136" Type="http://schemas.openxmlformats.org/officeDocument/2006/relationships/customXml" Target="../ink/ink445.xml"/><Relationship Id="rId157" Type="http://schemas.openxmlformats.org/officeDocument/2006/relationships/image" Target="../media/image209.emf"/><Relationship Id="rId61" Type="http://schemas.openxmlformats.org/officeDocument/2006/relationships/image" Target="../media/image161.emf"/><Relationship Id="rId82" Type="http://schemas.openxmlformats.org/officeDocument/2006/relationships/customXml" Target="../ink/ink418.xml"/><Relationship Id="rId152" Type="http://schemas.openxmlformats.org/officeDocument/2006/relationships/customXml" Target="../ink/ink453.xml"/><Relationship Id="rId19" Type="http://schemas.openxmlformats.org/officeDocument/2006/relationships/image" Target="../media/image140.emf"/><Relationship Id="rId14" Type="http://schemas.openxmlformats.org/officeDocument/2006/relationships/customXml" Target="../ink/ink384.xml"/><Relationship Id="rId30" Type="http://schemas.openxmlformats.org/officeDocument/2006/relationships/customXml" Target="../ink/ink392.xml"/><Relationship Id="rId35" Type="http://schemas.openxmlformats.org/officeDocument/2006/relationships/image" Target="../media/image148.emf"/><Relationship Id="rId56" Type="http://schemas.openxmlformats.org/officeDocument/2006/relationships/customXml" Target="../ink/ink405.xml"/><Relationship Id="rId77" Type="http://schemas.openxmlformats.org/officeDocument/2006/relationships/image" Target="../media/image169.emf"/><Relationship Id="rId100" Type="http://schemas.openxmlformats.org/officeDocument/2006/relationships/customXml" Target="../ink/ink427.xml"/><Relationship Id="rId105" Type="http://schemas.openxmlformats.org/officeDocument/2006/relationships/image" Target="../media/image183.emf"/><Relationship Id="rId126" Type="http://schemas.openxmlformats.org/officeDocument/2006/relationships/customXml" Target="../ink/ink440.xml"/><Relationship Id="rId147" Type="http://schemas.openxmlformats.org/officeDocument/2006/relationships/image" Target="../media/image204.emf"/><Relationship Id="rId8" Type="http://schemas.openxmlformats.org/officeDocument/2006/relationships/customXml" Target="../ink/ink381.xml"/><Relationship Id="rId51" Type="http://schemas.openxmlformats.org/officeDocument/2006/relationships/image" Target="../media/image156.emf"/><Relationship Id="rId72" Type="http://schemas.openxmlformats.org/officeDocument/2006/relationships/customXml" Target="../ink/ink413.xml"/><Relationship Id="rId93" Type="http://schemas.openxmlformats.org/officeDocument/2006/relationships/image" Target="../media/image177.emf"/><Relationship Id="rId98" Type="http://schemas.openxmlformats.org/officeDocument/2006/relationships/customXml" Target="../ink/ink426.xml"/><Relationship Id="rId121" Type="http://schemas.openxmlformats.org/officeDocument/2006/relationships/image" Target="../media/image191.emf"/><Relationship Id="rId142" Type="http://schemas.openxmlformats.org/officeDocument/2006/relationships/customXml" Target="../ink/ink448.xml"/><Relationship Id="rId3" Type="http://schemas.openxmlformats.org/officeDocument/2006/relationships/image" Target="../media/image132.emf"/><Relationship Id="rId25" Type="http://schemas.openxmlformats.org/officeDocument/2006/relationships/image" Target="../media/image143.emf"/><Relationship Id="rId46" Type="http://schemas.openxmlformats.org/officeDocument/2006/relationships/customXml" Target="../ink/ink400.xml"/><Relationship Id="rId67" Type="http://schemas.openxmlformats.org/officeDocument/2006/relationships/image" Target="../media/image164.emf"/><Relationship Id="rId116" Type="http://schemas.openxmlformats.org/officeDocument/2006/relationships/customXml" Target="../ink/ink435.xml"/><Relationship Id="rId137" Type="http://schemas.openxmlformats.org/officeDocument/2006/relationships/image" Target="../media/image199.emf"/><Relationship Id="rId158" Type="http://schemas.openxmlformats.org/officeDocument/2006/relationships/customXml" Target="../ink/ink456.xml"/></Relationships>
</file>

<file path=ppt/slides/_rels/slide7.xml.rels><?xml version="1.0" encoding="UTF-8" standalone="yes"?>
<Relationships xmlns="http://schemas.openxmlformats.org/package/2006/relationships"><Relationship Id="rId117" Type="http://schemas.openxmlformats.org/officeDocument/2006/relationships/image" Target="../media/image268.emf"/><Relationship Id="rId21" Type="http://schemas.openxmlformats.org/officeDocument/2006/relationships/image" Target="../media/image220.emf"/><Relationship Id="rId42" Type="http://schemas.openxmlformats.org/officeDocument/2006/relationships/customXml" Target="../ink/ink477.xml"/><Relationship Id="rId47" Type="http://schemas.openxmlformats.org/officeDocument/2006/relationships/image" Target="../media/image233.emf"/><Relationship Id="rId63" Type="http://schemas.openxmlformats.org/officeDocument/2006/relationships/image" Target="../media/image241.emf"/><Relationship Id="rId68" Type="http://schemas.openxmlformats.org/officeDocument/2006/relationships/customXml" Target="../ink/ink490.xml"/><Relationship Id="rId84" Type="http://schemas.openxmlformats.org/officeDocument/2006/relationships/customXml" Target="../ink/ink498.xml"/><Relationship Id="rId89" Type="http://schemas.openxmlformats.org/officeDocument/2006/relationships/image" Target="../media/image254.emf"/><Relationship Id="rId112" Type="http://schemas.openxmlformats.org/officeDocument/2006/relationships/customXml" Target="../ink/ink512.xml"/><Relationship Id="rId133" Type="http://schemas.openxmlformats.org/officeDocument/2006/relationships/image" Target="../media/image276.emf"/><Relationship Id="rId138" Type="http://schemas.openxmlformats.org/officeDocument/2006/relationships/customXml" Target="../ink/ink525.xml"/><Relationship Id="rId154" Type="http://schemas.openxmlformats.org/officeDocument/2006/relationships/customXml" Target="../ink/ink533.xml"/><Relationship Id="rId159" Type="http://schemas.openxmlformats.org/officeDocument/2006/relationships/image" Target="../media/image289.emf"/><Relationship Id="rId175" Type="http://schemas.openxmlformats.org/officeDocument/2006/relationships/image" Target="../media/image297.emf"/><Relationship Id="rId170" Type="http://schemas.openxmlformats.org/officeDocument/2006/relationships/customXml" Target="../ink/ink541.xml"/><Relationship Id="rId191" Type="http://schemas.openxmlformats.org/officeDocument/2006/relationships/image" Target="../media/image305.emf"/><Relationship Id="rId196" Type="http://schemas.openxmlformats.org/officeDocument/2006/relationships/customXml" Target="../ink/ink554.xml"/><Relationship Id="rId16" Type="http://schemas.openxmlformats.org/officeDocument/2006/relationships/customXml" Target="../ink/ink464.xml"/><Relationship Id="rId107" Type="http://schemas.openxmlformats.org/officeDocument/2006/relationships/image" Target="../media/image263.emf"/><Relationship Id="rId11" Type="http://schemas.openxmlformats.org/officeDocument/2006/relationships/image" Target="../media/image215.emf"/><Relationship Id="rId32" Type="http://schemas.openxmlformats.org/officeDocument/2006/relationships/customXml" Target="../ink/ink472.xml"/><Relationship Id="rId37" Type="http://schemas.openxmlformats.org/officeDocument/2006/relationships/image" Target="../media/image228.emf"/><Relationship Id="rId53" Type="http://schemas.openxmlformats.org/officeDocument/2006/relationships/image" Target="../media/image236.emf"/><Relationship Id="rId58" Type="http://schemas.openxmlformats.org/officeDocument/2006/relationships/customXml" Target="../ink/ink485.xml"/><Relationship Id="rId74" Type="http://schemas.openxmlformats.org/officeDocument/2006/relationships/customXml" Target="../ink/ink493.xml"/><Relationship Id="rId79" Type="http://schemas.openxmlformats.org/officeDocument/2006/relationships/image" Target="../media/image249.emf"/><Relationship Id="rId102" Type="http://schemas.openxmlformats.org/officeDocument/2006/relationships/customXml" Target="../ink/ink507.xml"/><Relationship Id="rId123" Type="http://schemas.openxmlformats.org/officeDocument/2006/relationships/image" Target="../media/image271.emf"/><Relationship Id="rId128" Type="http://schemas.openxmlformats.org/officeDocument/2006/relationships/customXml" Target="../ink/ink520.xml"/><Relationship Id="rId144" Type="http://schemas.openxmlformats.org/officeDocument/2006/relationships/customXml" Target="../ink/ink528.xml"/><Relationship Id="rId149" Type="http://schemas.openxmlformats.org/officeDocument/2006/relationships/image" Target="../media/image284.emf"/><Relationship Id="rId5" Type="http://schemas.openxmlformats.org/officeDocument/2006/relationships/image" Target="../media/image212.emf"/><Relationship Id="rId90" Type="http://schemas.openxmlformats.org/officeDocument/2006/relationships/customXml" Target="../ink/ink501.xml"/><Relationship Id="rId95" Type="http://schemas.openxmlformats.org/officeDocument/2006/relationships/image" Target="../media/image257.emf"/><Relationship Id="rId160" Type="http://schemas.openxmlformats.org/officeDocument/2006/relationships/customXml" Target="../ink/ink536.xml"/><Relationship Id="rId165" Type="http://schemas.openxmlformats.org/officeDocument/2006/relationships/image" Target="../media/image292.emf"/><Relationship Id="rId181" Type="http://schemas.openxmlformats.org/officeDocument/2006/relationships/image" Target="../media/image300.emf"/><Relationship Id="rId186" Type="http://schemas.openxmlformats.org/officeDocument/2006/relationships/customXml" Target="../ink/ink549.xml"/><Relationship Id="rId22" Type="http://schemas.openxmlformats.org/officeDocument/2006/relationships/customXml" Target="../ink/ink467.xml"/><Relationship Id="rId27" Type="http://schemas.openxmlformats.org/officeDocument/2006/relationships/image" Target="../media/image223.emf"/><Relationship Id="rId43" Type="http://schemas.openxmlformats.org/officeDocument/2006/relationships/image" Target="../media/image231.emf"/><Relationship Id="rId48" Type="http://schemas.openxmlformats.org/officeDocument/2006/relationships/customXml" Target="../ink/ink480.xml"/><Relationship Id="rId64" Type="http://schemas.openxmlformats.org/officeDocument/2006/relationships/customXml" Target="../ink/ink488.xml"/><Relationship Id="rId69" Type="http://schemas.openxmlformats.org/officeDocument/2006/relationships/image" Target="../media/image244.emf"/><Relationship Id="rId113" Type="http://schemas.openxmlformats.org/officeDocument/2006/relationships/image" Target="../media/image266.emf"/><Relationship Id="rId118" Type="http://schemas.openxmlformats.org/officeDocument/2006/relationships/customXml" Target="../ink/ink515.xml"/><Relationship Id="rId134" Type="http://schemas.openxmlformats.org/officeDocument/2006/relationships/customXml" Target="../ink/ink523.xml"/><Relationship Id="rId139" Type="http://schemas.openxmlformats.org/officeDocument/2006/relationships/image" Target="../media/image279.emf"/><Relationship Id="rId80" Type="http://schemas.openxmlformats.org/officeDocument/2006/relationships/customXml" Target="../ink/ink496.xml"/><Relationship Id="rId85" Type="http://schemas.openxmlformats.org/officeDocument/2006/relationships/image" Target="../media/image252.emf"/><Relationship Id="rId150" Type="http://schemas.openxmlformats.org/officeDocument/2006/relationships/customXml" Target="../ink/ink531.xml"/><Relationship Id="rId155" Type="http://schemas.openxmlformats.org/officeDocument/2006/relationships/image" Target="../media/image287.emf"/><Relationship Id="rId171" Type="http://schemas.openxmlformats.org/officeDocument/2006/relationships/image" Target="../media/image295.emf"/><Relationship Id="rId176" Type="http://schemas.openxmlformats.org/officeDocument/2006/relationships/customXml" Target="../ink/ink544.xml"/><Relationship Id="rId192" Type="http://schemas.openxmlformats.org/officeDocument/2006/relationships/customXml" Target="../ink/ink552.xml"/><Relationship Id="rId197" Type="http://schemas.openxmlformats.org/officeDocument/2006/relationships/image" Target="../media/image308.emf"/><Relationship Id="rId12" Type="http://schemas.openxmlformats.org/officeDocument/2006/relationships/customXml" Target="../ink/ink462.xml"/><Relationship Id="rId17" Type="http://schemas.openxmlformats.org/officeDocument/2006/relationships/image" Target="../media/image218.emf"/><Relationship Id="rId33" Type="http://schemas.openxmlformats.org/officeDocument/2006/relationships/image" Target="../media/image226.emf"/><Relationship Id="rId38" Type="http://schemas.openxmlformats.org/officeDocument/2006/relationships/customXml" Target="../ink/ink475.xml"/><Relationship Id="rId59" Type="http://schemas.openxmlformats.org/officeDocument/2006/relationships/image" Target="../media/image239.emf"/><Relationship Id="rId103" Type="http://schemas.openxmlformats.org/officeDocument/2006/relationships/image" Target="../media/image261.emf"/><Relationship Id="rId108" Type="http://schemas.openxmlformats.org/officeDocument/2006/relationships/customXml" Target="../ink/ink510.xml"/><Relationship Id="rId124" Type="http://schemas.openxmlformats.org/officeDocument/2006/relationships/customXml" Target="../ink/ink518.xml"/><Relationship Id="rId129" Type="http://schemas.openxmlformats.org/officeDocument/2006/relationships/image" Target="../media/image274.emf"/><Relationship Id="rId54" Type="http://schemas.openxmlformats.org/officeDocument/2006/relationships/customXml" Target="../ink/ink483.xml"/><Relationship Id="rId70" Type="http://schemas.openxmlformats.org/officeDocument/2006/relationships/customXml" Target="../ink/ink491.xml"/><Relationship Id="rId75" Type="http://schemas.openxmlformats.org/officeDocument/2006/relationships/image" Target="../media/image247.emf"/><Relationship Id="rId91" Type="http://schemas.openxmlformats.org/officeDocument/2006/relationships/image" Target="../media/image255.emf"/><Relationship Id="rId96" Type="http://schemas.openxmlformats.org/officeDocument/2006/relationships/customXml" Target="../ink/ink504.xml"/><Relationship Id="rId140" Type="http://schemas.openxmlformats.org/officeDocument/2006/relationships/customXml" Target="../ink/ink526.xml"/><Relationship Id="rId145" Type="http://schemas.openxmlformats.org/officeDocument/2006/relationships/image" Target="../media/image282.emf"/><Relationship Id="rId161" Type="http://schemas.openxmlformats.org/officeDocument/2006/relationships/image" Target="../media/image290.emf"/><Relationship Id="rId166" Type="http://schemas.openxmlformats.org/officeDocument/2006/relationships/customXml" Target="../ink/ink539.xml"/><Relationship Id="rId182" Type="http://schemas.openxmlformats.org/officeDocument/2006/relationships/customXml" Target="../ink/ink547.xml"/><Relationship Id="rId187" Type="http://schemas.openxmlformats.org/officeDocument/2006/relationships/image" Target="../media/image303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459.xml"/><Relationship Id="rId23" Type="http://schemas.openxmlformats.org/officeDocument/2006/relationships/image" Target="../media/image221.emf"/><Relationship Id="rId28" Type="http://schemas.openxmlformats.org/officeDocument/2006/relationships/customXml" Target="../ink/ink470.xml"/><Relationship Id="rId49" Type="http://schemas.openxmlformats.org/officeDocument/2006/relationships/image" Target="../media/image234.emf"/><Relationship Id="rId114" Type="http://schemas.openxmlformats.org/officeDocument/2006/relationships/customXml" Target="../ink/ink513.xml"/><Relationship Id="rId119" Type="http://schemas.openxmlformats.org/officeDocument/2006/relationships/image" Target="../media/image269.emf"/><Relationship Id="rId44" Type="http://schemas.openxmlformats.org/officeDocument/2006/relationships/customXml" Target="../ink/ink478.xml"/><Relationship Id="rId60" Type="http://schemas.openxmlformats.org/officeDocument/2006/relationships/customXml" Target="../ink/ink486.xml"/><Relationship Id="rId65" Type="http://schemas.openxmlformats.org/officeDocument/2006/relationships/image" Target="../media/image242.emf"/><Relationship Id="rId81" Type="http://schemas.openxmlformats.org/officeDocument/2006/relationships/image" Target="../media/image250.emf"/><Relationship Id="rId86" Type="http://schemas.openxmlformats.org/officeDocument/2006/relationships/customXml" Target="../ink/ink499.xml"/><Relationship Id="rId130" Type="http://schemas.openxmlformats.org/officeDocument/2006/relationships/customXml" Target="../ink/ink521.xml"/><Relationship Id="rId135" Type="http://schemas.openxmlformats.org/officeDocument/2006/relationships/image" Target="../media/image277.emf"/><Relationship Id="rId151" Type="http://schemas.openxmlformats.org/officeDocument/2006/relationships/image" Target="../media/image285.emf"/><Relationship Id="rId156" Type="http://schemas.openxmlformats.org/officeDocument/2006/relationships/customXml" Target="../ink/ink534.xml"/><Relationship Id="rId177" Type="http://schemas.openxmlformats.org/officeDocument/2006/relationships/image" Target="../media/image298.emf"/><Relationship Id="rId172" Type="http://schemas.openxmlformats.org/officeDocument/2006/relationships/customXml" Target="../ink/ink542.xml"/><Relationship Id="rId193" Type="http://schemas.openxmlformats.org/officeDocument/2006/relationships/image" Target="../media/image306.emf"/><Relationship Id="rId13" Type="http://schemas.openxmlformats.org/officeDocument/2006/relationships/image" Target="../media/image216.emf"/><Relationship Id="rId18" Type="http://schemas.openxmlformats.org/officeDocument/2006/relationships/customXml" Target="../ink/ink465.xml"/><Relationship Id="rId39" Type="http://schemas.openxmlformats.org/officeDocument/2006/relationships/image" Target="../media/image229.emf"/><Relationship Id="rId109" Type="http://schemas.openxmlformats.org/officeDocument/2006/relationships/image" Target="../media/image264.emf"/><Relationship Id="rId34" Type="http://schemas.openxmlformats.org/officeDocument/2006/relationships/customXml" Target="../ink/ink473.xml"/><Relationship Id="rId50" Type="http://schemas.openxmlformats.org/officeDocument/2006/relationships/customXml" Target="../ink/ink481.xml"/><Relationship Id="rId55" Type="http://schemas.openxmlformats.org/officeDocument/2006/relationships/image" Target="../media/image237.emf"/><Relationship Id="rId76" Type="http://schemas.openxmlformats.org/officeDocument/2006/relationships/customXml" Target="../ink/ink494.xml"/><Relationship Id="rId97" Type="http://schemas.openxmlformats.org/officeDocument/2006/relationships/image" Target="../media/image258.emf"/><Relationship Id="rId104" Type="http://schemas.openxmlformats.org/officeDocument/2006/relationships/customXml" Target="../ink/ink508.xml"/><Relationship Id="rId120" Type="http://schemas.openxmlformats.org/officeDocument/2006/relationships/customXml" Target="../ink/ink516.xml"/><Relationship Id="rId125" Type="http://schemas.openxmlformats.org/officeDocument/2006/relationships/image" Target="../media/image272.emf"/><Relationship Id="rId141" Type="http://schemas.openxmlformats.org/officeDocument/2006/relationships/image" Target="../media/image280.emf"/><Relationship Id="rId146" Type="http://schemas.openxmlformats.org/officeDocument/2006/relationships/customXml" Target="../ink/ink529.xml"/><Relationship Id="rId167" Type="http://schemas.openxmlformats.org/officeDocument/2006/relationships/image" Target="../media/image293.emf"/><Relationship Id="rId188" Type="http://schemas.openxmlformats.org/officeDocument/2006/relationships/customXml" Target="../ink/ink550.xml"/><Relationship Id="rId7" Type="http://schemas.openxmlformats.org/officeDocument/2006/relationships/image" Target="../media/image213.emf"/><Relationship Id="rId71" Type="http://schemas.openxmlformats.org/officeDocument/2006/relationships/image" Target="../media/image245.emf"/><Relationship Id="rId92" Type="http://schemas.openxmlformats.org/officeDocument/2006/relationships/customXml" Target="../ink/ink502.xml"/><Relationship Id="rId162" Type="http://schemas.openxmlformats.org/officeDocument/2006/relationships/customXml" Target="../ink/ink537.xml"/><Relationship Id="rId183" Type="http://schemas.openxmlformats.org/officeDocument/2006/relationships/image" Target="../media/image301.emf"/><Relationship Id="rId2" Type="http://schemas.openxmlformats.org/officeDocument/2006/relationships/customXml" Target="../ink/ink457.xml"/><Relationship Id="rId29" Type="http://schemas.openxmlformats.org/officeDocument/2006/relationships/image" Target="../media/image224.emf"/><Relationship Id="rId24" Type="http://schemas.openxmlformats.org/officeDocument/2006/relationships/customXml" Target="../ink/ink468.xml"/><Relationship Id="rId40" Type="http://schemas.openxmlformats.org/officeDocument/2006/relationships/customXml" Target="../ink/ink476.xml"/><Relationship Id="rId45" Type="http://schemas.openxmlformats.org/officeDocument/2006/relationships/image" Target="../media/image232.emf"/><Relationship Id="rId66" Type="http://schemas.openxmlformats.org/officeDocument/2006/relationships/customXml" Target="../ink/ink489.xml"/><Relationship Id="rId87" Type="http://schemas.openxmlformats.org/officeDocument/2006/relationships/image" Target="../media/image253.emf"/><Relationship Id="rId110" Type="http://schemas.openxmlformats.org/officeDocument/2006/relationships/customXml" Target="../ink/ink511.xml"/><Relationship Id="rId115" Type="http://schemas.openxmlformats.org/officeDocument/2006/relationships/image" Target="../media/image267.emf"/><Relationship Id="rId131" Type="http://schemas.openxmlformats.org/officeDocument/2006/relationships/image" Target="../media/image275.emf"/><Relationship Id="rId136" Type="http://schemas.openxmlformats.org/officeDocument/2006/relationships/customXml" Target="../ink/ink524.xml"/><Relationship Id="rId157" Type="http://schemas.openxmlformats.org/officeDocument/2006/relationships/image" Target="../media/image288.emf"/><Relationship Id="rId178" Type="http://schemas.openxmlformats.org/officeDocument/2006/relationships/customXml" Target="../ink/ink545.xml"/><Relationship Id="rId61" Type="http://schemas.openxmlformats.org/officeDocument/2006/relationships/image" Target="../media/image240.emf"/><Relationship Id="rId82" Type="http://schemas.openxmlformats.org/officeDocument/2006/relationships/customXml" Target="../ink/ink497.xml"/><Relationship Id="rId152" Type="http://schemas.openxmlformats.org/officeDocument/2006/relationships/customXml" Target="../ink/ink532.xml"/><Relationship Id="rId173" Type="http://schemas.openxmlformats.org/officeDocument/2006/relationships/image" Target="../media/image296.emf"/><Relationship Id="rId194" Type="http://schemas.openxmlformats.org/officeDocument/2006/relationships/customXml" Target="../ink/ink553.xml"/><Relationship Id="rId19" Type="http://schemas.openxmlformats.org/officeDocument/2006/relationships/image" Target="../media/image219.emf"/><Relationship Id="rId14" Type="http://schemas.openxmlformats.org/officeDocument/2006/relationships/customXml" Target="../ink/ink463.xml"/><Relationship Id="rId30" Type="http://schemas.openxmlformats.org/officeDocument/2006/relationships/customXml" Target="../ink/ink471.xml"/><Relationship Id="rId35" Type="http://schemas.openxmlformats.org/officeDocument/2006/relationships/image" Target="../media/image227.emf"/><Relationship Id="rId56" Type="http://schemas.openxmlformats.org/officeDocument/2006/relationships/customXml" Target="../ink/ink484.xml"/><Relationship Id="rId77" Type="http://schemas.openxmlformats.org/officeDocument/2006/relationships/image" Target="../media/image248.emf"/><Relationship Id="rId100" Type="http://schemas.openxmlformats.org/officeDocument/2006/relationships/customXml" Target="../ink/ink506.xml"/><Relationship Id="rId105" Type="http://schemas.openxmlformats.org/officeDocument/2006/relationships/image" Target="../media/image262.emf"/><Relationship Id="rId126" Type="http://schemas.openxmlformats.org/officeDocument/2006/relationships/customXml" Target="../ink/ink519.xml"/><Relationship Id="rId147" Type="http://schemas.openxmlformats.org/officeDocument/2006/relationships/image" Target="../media/image283.emf"/><Relationship Id="rId168" Type="http://schemas.openxmlformats.org/officeDocument/2006/relationships/customXml" Target="../ink/ink540.xml"/><Relationship Id="rId8" Type="http://schemas.openxmlformats.org/officeDocument/2006/relationships/customXml" Target="../ink/ink460.xml"/><Relationship Id="rId51" Type="http://schemas.openxmlformats.org/officeDocument/2006/relationships/image" Target="../media/image235.emf"/><Relationship Id="rId72" Type="http://schemas.openxmlformats.org/officeDocument/2006/relationships/customXml" Target="../ink/ink492.xml"/><Relationship Id="rId93" Type="http://schemas.openxmlformats.org/officeDocument/2006/relationships/image" Target="../media/image256.emf"/><Relationship Id="rId98" Type="http://schemas.openxmlformats.org/officeDocument/2006/relationships/customXml" Target="../ink/ink505.xml"/><Relationship Id="rId121" Type="http://schemas.openxmlformats.org/officeDocument/2006/relationships/image" Target="../media/image270.emf"/><Relationship Id="rId142" Type="http://schemas.openxmlformats.org/officeDocument/2006/relationships/customXml" Target="../ink/ink527.xml"/><Relationship Id="rId163" Type="http://schemas.openxmlformats.org/officeDocument/2006/relationships/image" Target="../media/image291.emf"/><Relationship Id="rId184" Type="http://schemas.openxmlformats.org/officeDocument/2006/relationships/customXml" Target="../ink/ink548.xml"/><Relationship Id="rId189" Type="http://schemas.openxmlformats.org/officeDocument/2006/relationships/image" Target="../media/image304.emf"/><Relationship Id="rId3" Type="http://schemas.openxmlformats.org/officeDocument/2006/relationships/image" Target="../media/image211.emf"/><Relationship Id="rId25" Type="http://schemas.openxmlformats.org/officeDocument/2006/relationships/image" Target="../media/image222.emf"/><Relationship Id="rId46" Type="http://schemas.openxmlformats.org/officeDocument/2006/relationships/customXml" Target="../ink/ink479.xml"/><Relationship Id="rId67" Type="http://schemas.openxmlformats.org/officeDocument/2006/relationships/image" Target="../media/image243.emf"/><Relationship Id="rId116" Type="http://schemas.openxmlformats.org/officeDocument/2006/relationships/customXml" Target="../ink/ink514.xml"/><Relationship Id="rId137" Type="http://schemas.openxmlformats.org/officeDocument/2006/relationships/image" Target="../media/image278.emf"/><Relationship Id="rId158" Type="http://schemas.openxmlformats.org/officeDocument/2006/relationships/customXml" Target="../ink/ink535.xml"/><Relationship Id="rId20" Type="http://schemas.openxmlformats.org/officeDocument/2006/relationships/customXml" Target="../ink/ink466.xml"/><Relationship Id="rId41" Type="http://schemas.openxmlformats.org/officeDocument/2006/relationships/image" Target="../media/image230.emf"/><Relationship Id="rId62" Type="http://schemas.openxmlformats.org/officeDocument/2006/relationships/customXml" Target="../ink/ink487.xml"/><Relationship Id="rId83" Type="http://schemas.openxmlformats.org/officeDocument/2006/relationships/image" Target="../media/image251.emf"/><Relationship Id="rId88" Type="http://schemas.openxmlformats.org/officeDocument/2006/relationships/customXml" Target="../ink/ink500.xml"/><Relationship Id="rId111" Type="http://schemas.openxmlformats.org/officeDocument/2006/relationships/image" Target="../media/image265.emf"/><Relationship Id="rId132" Type="http://schemas.openxmlformats.org/officeDocument/2006/relationships/customXml" Target="../ink/ink522.xml"/><Relationship Id="rId153" Type="http://schemas.openxmlformats.org/officeDocument/2006/relationships/image" Target="../media/image286.emf"/><Relationship Id="rId174" Type="http://schemas.openxmlformats.org/officeDocument/2006/relationships/customXml" Target="../ink/ink543.xml"/><Relationship Id="rId179" Type="http://schemas.openxmlformats.org/officeDocument/2006/relationships/image" Target="../media/image299.emf"/><Relationship Id="rId195" Type="http://schemas.openxmlformats.org/officeDocument/2006/relationships/image" Target="../media/image307.emf"/><Relationship Id="rId190" Type="http://schemas.openxmlformats.org/officeDocument/2006/relationships/customXml" Target="../ink/ink551.xml"/><Relationship Id="rId15" Type="http://schemas.openxmlformats.org/officeDocument/2006/relationships/image" Target="../media/image217.emf"/><Relationship Id="rId36" Type="http://schemas.openxmlformats.org/officeDocument/2006/relationships/customXml" Target="../ink/ink474.xml"/><Relationship Id="rId57" Type="http://schemas.openxmlformats.org/officeDocument/2006/relationships/image" Target="../media/image238.emf"/><Relationship Id="rId106" Type="http://schemas.openxmlformats.org/officeDocument/2006/relationships/customXml" Target="../ink/ink509.xml"/><Relationship Id="rId127" Type="http://schemas.openxmlformats.org/officeDocument/2006/relationships/image" Target="../media/image273.emf"/><Relationship Id="rId10" Type="http://schemas.openxmlformats.org/officeDocument/2006/relationships/customXml" Target="../ink/ink461.xml"/><Relationship Id="rId31" Type="http://schemas.openxmlformats.org/officeDocument/2006/relationships/image" Target="../media/image225.emf"/><Relationship Id="rId52" Type="http://schemas.openxmlformats.org/officeDocument/2006/relationships/customXml" Target="../ink/ink482.xml"/><Relationship Id="rId73" Type="http://schemas.openxmlformats.org/officeDocument/2006/relationships/image" Target="../media/image246.emf"/><Relationship Id="rId78" Type="http://schemas.openxmlformats.org/officeDocument/2006/relationships/customXml" Target="../ink/ink495.xml"/><Relationship Id="rId94" Type="http://schemas.openxmlformats.org/officeDocument/2006/relationships/customXml" Target="../ink/ink503.xml"/><Relationship Id="rId99" Type="http://schemas.openxmlformats.org/officeDocument/2006/relationships/image" Target="../media/image259.emf"/><Relationship Id="rId101" Type="http://schemas.openxmlformats.org/officeDocument/2006/relationships/image" Target="../media/image260.emf"/><Relationship Id="rId122" Type="http://schemas.openxmlformats.org/officeDocument/2006/relationships/customXml" Target="../ink/ink517.xml"/><Relationship Id="rId143" Type="http://schemas.openxmlformats.org/officeDocument/2006/relationships/image" Target="../media/image281.emf"/><Relationship Id="rId148" Type="http://schemas.openxmlformats.org/officeDocument/2006/relationships/customXml" Target="../ink/ink530.xml"/><Relationship Id="rId164" Type="http://schemas.openxmlformats.org/officeDocument/2006/relationships/customXml" Target="../ink/ink538.xml"/><Relationship Id="rId169" Type="http://schemas.openxmlformats.org/officeDocument/2006/relationships/image" Target="../media/image294.emf"/><Relationship Id="rId185" Type="http://schemas.openxmlformats.org/officeDocument/2006/relationships/image" Target="../media/image302.emf"/><Relationship Id="rId4" Type="http://schemas.openxmlformats.org/officeDocument/2006/relationships/customXml" Target="../ink/ink458.xml"/><Relationship Id="rId9" Type="http://schemas.openxmlformats.org/officeDocument/2006/relationships/image" Target="../media/image214.emf"/><Relationship Id="rId180" Type="http://schemas.openxmlformats.org/officeDocument/2006/relationships/customXml" Target="../ink/ink546.xml"/><Relationship Id="rId26" Type="http://schemas.openxmlformats.org/officeDocument/2006/relationships/customXml" Target="../ink/ink469.xml"/></Relationships>
</file>

<file path=ppt/slides/_rels/slide8.xml.rels><?xml version="1.0" encoding="UTF-8" standalone="yes"?>
<Relationships xmlns="http://schemas.openxmlformats.org/package/2006/relationships"><Relationship Id="rId26" Type="http://schemas.openxmlformats.org/officeDocument/2006/relationships/customXml" Target="../ink/ink567.xml"/><Relationship Id="rId117" Type="http://schemas.openxmlformats.org/officeDocument/2006/relationships/image" Target="../media/image366.emf"/><Relationship Id="rId21" Type="http://schemas.openxmlformats.org/officeDocument/2006/relationships/image" Target="../media/image318.emf"/><Relationship Id="rId42" Type="http://schemas.openxmlformats.org/officeDocument/2006/relationships/customXml" Target="../ink/ink575.xml"/><Relationship Id="rId47" Type="http://schemas.openxmlformats.org/officeDocument/2006/relationships/image" Target="../media/image331.emf"/><Relationship Id="rId63" Type="http://schemas.openxmlformats.org/officeDocument/2006/relationships/image" Target="../media/image339.emf"/><Relationship Id="rId68" Type="http://schemas.openxmlformats.org/officeDocument/2006/relationships/customXml" Target="../ink/ink588.xml"/><Relationship Id="rId84" Type="http://schemas.openxmlformats.org/officeDocument/2006/relationships/customXml" Target="../ink/ink596.xml"/><Relationship Id="rId89" Type="http://schemas.openxmlformats.org/officeDocument/2006/relationships/image" Target="../media/image352.emf"/><Relationship Id="rId112" Type="http://schemas.openxmlformats.org/officeDocument/2006/relationships/customXml" Target="../ink/ink610.xml"/><Relationship Id="rId16" Type="http://schemas.openxmlformats.org/officeDocument/2006/relationships/customXml" Target="../ink/ink562.xml"/><Relationship Id="rId107" Type="http://schemas.openxmlformats.org/officeDocument/2006/relationships/image" Target="../media/image361.emf"/><Relationship Id="rId11" Type="http://schemas.openxmlformats.org/officeDocument/2006/relationships/image" Target="../media/image313.emf"/><Relationship Id="rId32" Type="http://schemas.openxmlformats.org/officeDocument/2006/relationships/customXml" Target="../ink/ink570.xml"/><Relationship Id="rId37" Type="http://schemas.openxmlformats.org/officeDocument/2006/relationships/image" Target="../media/image326.emf"/><Relationship Id="rId53" Type="http://schemas.openxmlformats.org/officeDocument/2006/relationships/image" Target="../media/image334.emf"/><Relationship Id="rId58" Type="http://schemas.openxmlformats.org/officeDocument/2006/relationships/customXml" Target="../ink/ink583.xml"/><Relationship Id="rId74" Type="http://schemas.openxmlformats.org/officeDocument/2006/relationships/customXml" Target="../ink/ink591.xml"/><Relationship Id="rId79" Type="http://schemas.openxmlformats.org/officeDocument/2006/relationships/image" Target="../media/image347.emf"/><Relationship Id="rId102" Type="http://schemas.openxmlformats.org/officeDocument/2006/relationships/customXml" Target="../ink/ink605.xml"/><Relationship Id="rId123" Type="http://schemas.openxmlformats.org/officeDocument/2006/relationships/image" Target="../media/image369.emf"/><Relationship Id="rId5" Type="http://schemas.openxmlformats.org/officeDocument/2006/relationships/image" Target="../media/image310.emf"/><Relationship Id="rId61" Type="http://schemas.openxmlformats.org/officeDocument/2006/relationships/image" Target="../media/image338.emf"/><Relationship Id="rId82" Type="http://schemas.openxmlformats.org/officeDocument/2006/relationships/customXml" Target="../ink/ink595.xml"/><Relationship Id="rId90" Type="http://schemas.openxmlformats.org/officeDocument/2006/relationships/customXml" Target="../ink/ink599.xml"/><Relationship Id="rId95" Type="http://schemas.openxmlformats.org/officeDocument/2006/relationships/image" Target="../media/image355.emf"/><Relationship Id="rId19" Type="http://schemas.openxmlformats.org/officeDocument/2006/relationships/image" Target="../media/image317.emf"/><Relationship Id="rId14" Type="http://schemas.openxmlformats.org/officeDocument/2006/relationships/customXml" Target="../ink/ink561.xml"/><Relationship Id="rId22" Type="http://schemas.openxmlformats.org/officeDocument/2006/relationships/customXml" Target="../ink/ink565.xml"/><Relationship Id="rId27" Type="http://schemas.openxmlformats.org/officeDocument/2006/relationships/image" Target="../media/image321.emf"/><Relationship Id="rId30" Type="http://schemas.openxmlformats.org/officeDocument/2006/relationships/customXml" Target="../ink/ink569.xml"/><Relationship Id="rId35" Type="http://schemas.openxmlformats.org/officeDocument/2006/relationships/image" Target="../media/image325.emf"/><Relationship Id="rId43" Type="http://schemas.openxmlformats.org/officeDocument/2006/relationships/image" Target="../media/image329.emf"/><Relationship Id="rId48" Type="http://schemas.openxmlformats.org/officeDocument/2006/relationships/customXml" Target="../ink/ink578.xml"/><Relationship Id="rId56" Type="http://schemas.openxmlformats.org/officeDocument/2006/relationships/customXml" Target="../ink/ink582.xml"/><Relationship Id="rId64" Type="http://schemas.openxmlformats.org/officeDocument/2006/relationships/customXml" Target="../ink/ink586.xml"/><Relationship Id="rId69" Type="http://schemas.openxmlformats.org/officeDocument/2006/relationships/image" Target="../media/image342.emf"/><Relationship Id="rId77" Type="http://schemas.openxmlformats.org/officeDocument/2006/relationships/image" Target="../media/image346.emf"/><Relationship Id="rId100" Type="http://schemas.openxmlformats.org/officeDocument/2006/relationships/customXml" Target="../ink/ink604.xml"/><Relationship Id="rId105" Type="http://schemas.openxmlformats.org/officeDocument/2006/relationships/image" Target="../media/image360.emf"/><Relationship Id="rId113" Type="http://schemas.openxmlformats.org/officeDocument/2006/relationships/image" Target="../media/image364.emf"/><Relationship Id="rId118" Type="http://schemas.openxmlformats.org/officeDocument/2006/relationships/customXml" Target="../ink/ink613.xml"/><Relationship Id="rId8" Type="http://schemas.openxmlformats.org/officeDocument/2006/relationships/customXml" Target="../ink/ink558.xml"/><Relationship Id="rId51" Type="http://schemas.openxmlformats.org/officeDocument/2006/relationships/image" Target="../media/image333.emf"/><Relationship Id="rId72" Type="http://schemas.openxmlformats.org/officeDocument/2006/relationships/customXml" Target="../ink/ink590.xml"/><Relationship Id="rId80" Type="http://schemas.openxmlformats.org/officeDocument/2006/relationships/customXml" Target="../ink/ink594.xml"/><Relationship Id="rId85" Type="http://schemas.openxmlformats.org/officeDocument/2006/relationships/image" Target="../media/image350.emf"/><Relationship Id="rId93" Type="http://schemas.openxmlformats.org/officeDocument/2006/relationships/image" Target="../media/image354.emf"/><Relationship Id="rId98" Type="http://schemas.openxmlformats.org/officeDocument/2006/relationships/customXml" Target="../ink/ink603.xml"/><Relationship Id="rId121" Type="http://schemas.openxmlformats.org/officeDocument/2006/relationships/image" Target="../media/image368.emf"/><Relationship Id="rId3" Type="http://schemas.openxmlformats.org/officeDocument/2006/relationships/image" Target="../media/image309.emf"/><Relationship Id="rId12" Type="http://schemas.openxmlformats.org/officeDocument/2006/relationships/customXml" Target="../ink/ink560.xml"/><Relationship Id="rId17" Type="http://schemas.openxmlformats.org/officeDocument/2006/relationships/image" Target="../media/image316.emf"/><Relationship Id="rId25" Type="http://schemas.openxmlformats.org/officeDocument/2006/relationships/image" Target="../media/image320.emf"/><Relationship Id="rId33" Type="http://schemas.openxmlformats.org/officeDocument/2006/relationships/image" Target="../media/image324.emf"/><Relationship Id="rId38" Type="http://schemas.openxmlformats.org/officeDocument/2006/relationships/customXml" Target="../ink/ink573.xml"/><Relationship Id="rId46" Type="http://schemas.openxmlformats.org/officeDocument/2006/relationships/customXml" Target="../ink/ink577.xml"/><Relationship Id="rId59" Type="http://schemas.openxmlformats.org/officeDocument/2006/relationships/image" Target="../media/image337.emf"/><Relationship Id="rId67" Type="http://schemas.openxmlformats.org/officeDocument/2006/relationships/image" Target="../media/image341.emf"/><Relationship Id="rId103" Type="http://schemas.openxmlformats.org/officeDocument/2006/relationships/image" Target="../media/image359.emf"/><Relationship Id="rId108" Type="http://schemas.openxmlformats.org/officeDocument/2006/relationships/customXml" Target="../ink/ink608.xml"/><Relationship Id="rId116" Type="http://schemas.openxmlformats.org/officeDocument/2006/relationships/customXml" Target="../ink/ink612.xml"/><Relationship Id="rId124" Type="http://schemas.openxmlformats.org/officeDocument/2006/relationships/customXml" Target="../ink/ink616.xml"/><Relationship Id="rId20" Type="http://schemas.openxmlformats.org/officeDocument/2006/relationships/customXml" Target="../ink/ink564.xml"/><Relationship Id="rId41" Type="http://schemas.openxmlformats.org/officeDocument/2006/relationships/image" Target="../media/image328.emf"/><Relationship Id="rId54" Type="http://schemas.openxmlformats.org/officeDocument/2006/relationships/customXml" Target="../ink/ink581.xml"/><Relationship Id="rId62" Type="http://schemas.openxmlformats.org/officeDocument/2006/relationships/customXml" Target="../ink/ink585.xml"/><Relationship Id="rId70" Type="http://schemas.openxmlformats.org/officeDocument/2006/relationships/customXml" Target="../ink/ink589.xml"/><Relationship Id="rId75" Type="http://schemas.openxmlformats.org/officeDocument/2006/relationships/image" Target="../media/image345.emf"/><Relationship Id="rId83" Type="http://schemas.openxmlformats.org/officeDocument/2006/relationships/image" Target="../media/image349.emf"/><Relationship Id="rId88" Type="http://schemas.openxmlformats.org/officeDocument/2006/relationships/customXml" Target="../ink/ink598.xml"/><Relationship Id="rId91" Type="http://schemas.openxmlformats.org/officeDocument/2006/relationships/image" Target="../media/image353.emf"/><Relationship Id="rId96" Type="http://schemas.openxmlformats.org/officeDocument/2006/relationships/customXml" Target="../ink/ink602.xml"/><Relationship Id="rId111" Type="http://schemas.openxmlformats.org/officeDocument/2006/relationships/image" Target="../media/image363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557.xml"/><Relationship Id="rId15" Type="http://schemas.openxmlformats.org/officeDocument/2006/relationships/image" Target="../media/image315.emf"/><Relationship Id="rId23" Type="http://schemas.openxmlformats.org/officeDocument/2006/relationships/image" Target="../media/image319.emf"/><Relationship Id="rId28" Type="http://schemas.openxmlformats.org/officeDocument/2006/relationships/customXml" Target="../ink/ink568.xml"/><Relationship Id="rId36" Type="http://schemas.openxmlformats.org/officeDocument/2006/relationships/customXml" Target="../ink/ink572.xml"/><Relationship Id="rId49" Type="http://schemas.openxmlformats.org/officeDocument/2006/relationships/image" Target="../media/image332.emf"/><Relationship Id="rId57" Type="http://schemas.openxmlformats.org/officeDocument/2006/relationships/image" Target="../media/image336.emf"/><Relationship Id="rId106" Type="http://schemas.openxmlformats.org/officeDocument/2006/relationships/customXml" Target="../ink/ink607.xml"/><Relationship Id="rId114" Type="http://schemas.openxmlformats.org/officeDocument/2006/relationships/customXml" Target="../ink/ink611.xml"/><Relationship Id="rId119" Type="http://schemas.openxmlformats.org/officeDocument/2006/relationships/image" Target="../media/image367.emf"/><Relationship Id="rId10" Type="http://schemas.openxmlformats.org/officeDocument/2006/relationships/customXml" Target="../ink/ink559.xml"/><Relationship Id="rId31" Type="http://schemas.openxmlformats.org/officeDocument/2006/relationships/image" Target="../media/image323.emf"/><Relationship Id="rId44" Type="http://schemas.openxmlformats.org/officeDocument/2006/relationships/customXml" Target="../ink/ink576.xml"/><Relationship Id="rId52" Type="http://schemas.openxmlformats.org/officeDocument/2006/relationships/customXml" Target="../ink/ink580.xml"/><Relationship Id="rId60" Type="http://schemas.openxmlformats.org/officeDocument/2006/relationships/customXml" Target="../ink/ink584.xml"/><Relationship Id="rId65" Type="http://schemas.openxmlformats.org/officeDocument/2006/relationships/image" Target="../media/image340.emf"/><Relationship Id="rId73" Type="http://schemas.openxmlformats.org/officeDocument/2006/relationships/image" Target="../media/image344.emf"/><Relationship Id="rId78" Type="http://schemas.openxmlformats.org/officeDocument/2006/relationships/customXml" Target="../ink/ink593.xml"/><Relationship Id="rId81" Type="http://schemas.openxmlformats.org/officeDocument/2006/relationships/image" Target="../media/image348.emf"/><Relationship Id="rId86" Type="http://schemas.openxmlformats.org/officeDocument/2006/relationships/customXml" Target="../ink/ink597.xml"/><Relationship Id="rId94" Type="http://schemas.openxmlformats.org/officeDocument/2006/relationships/customXml" Target="../ink/ink601.xml"/><Relationship Id="rId99" Type="http://schemas.openxmlformats.org/officeDocument/2006/relationships/image" Target="../media/image357.emf"/><Relationship Id="rId101" Type="http://schemas.openxmlformats.org/officeDocument/2006/relationships/image" Target="../media/image358.emf"/><Relationship Id="rId122" Type="http://schemas.openxmlformats.org/officeDocument/2006/relationships/customXml" Target="../ink/ink615.xml"/><Relationship Id="rId4" Type="http://schemas.openxmlformats.org/officeDocument/2006/relationships/customXml" Target="../ink/ink556.xml"/><Relationship Id="rId9" Type="http://schemas.openxmlformats.org/officeDocument/2006/relationships/image" Target="../media/image312.emf"/><Relationship Id="rId13" Type="http://schemas.openxmlformats.org/officeDocument/2006/relationships/image" Target="../media/image314.emf"/><Relationship Id="rId18" Type="http://schemas.openxmlformats.org/officeDocument/2006/relationships/customXml" Target="../ink/ink563.xml"/><Relationship Id="rId39" Type="http://schemas.openxmlformats.org/officeDocument/2006/relationships/image" Target="../media/image327.emf"/><Relationship Id="rId109" Type="http://schemas.openxmlformats.org/officeDocument/2006/relationships/image" Target="../media/image362.emf"/><Relationship Id="rId34" Type="http://schemas.openxmlformats.org/officeDocument/2006/relationships/customXml" Target="../ink/ink571.xml"/><Relationship Id="rId50" Type="http://schemas.openxmlformats.org/officeDocument/2006/relationships/customXml" Target="../ink/ink579.xml"/><Relationship Id="rId55" Type="http://schemas.openxmlformats.org/officeDocument/2006/relationships/image" Target="../media/image335.emf"/><Relationship Id="rId76" Type="http://schemas.openxmlformats.org/officeDocument/2006/relationships/customXml" Target="../ink/ink592.xml"/><Relationship Id="rId97" Type="http://schemas.openxmlformats.org/officeDocument/2006/relationships/image" Target="../media/image356.emf"/><Relationship Id="rId104" Type="http://schemas.openxmlformats.org/officeDocument/2006/relationships/customXml" Target="../ink/ink606.xml"/><Relationship Id="rId120" Type="http://schemas.openxmlformats.org/officeDocument/2006/relationships/customXml" Target="../ink/ink614.xml"/><Relationship Id="rId125" Type="http://schemas.openxmlformats.org/officeDocument/2006/relationships/image" Target="../media/image370.emf"/><Relationship Id="rId7" Type="http://schemas.openxmlformats.org/officeDocument/2006/relationships/image" Target="../media/image311.emf"/><Relationship Id="rId71" Type="http://schemas.openxmlformats.org/officeDocument/2006/relationships/image" Target="../media/image343.emf"/><Relationship Id="rId92" Type="http://schemas.openxmlformats.org/officeDocument/2006/relationships/customXml" Target="../ink/ink600.xml"/><Relationship Id="rId2" Type="http://schemas.openxmlformats.org/officeDocument/2006/relationships/customXml" Target="../ink/ink555.xml"/><Relationship Id="rId29" Type="http://schemas.openxmlformats.org/officeDocument/2006/relationships/image" Target="../media/image322.emf"/><Relationship Id="rId24" Type="http://schemas.openxmlformats.org/officeDocument/2006/relationships/customXml" Target="../ink/ink566.xml"/><Relationship Id="rId40" Type="http://schemas.openxmlformats.org/officeDocument/2006/relationships/customXml" Target="../ink/ink574.xml"/><Relationship Id="rId45" Type="http://schemas.openxmlformats.org/officeDocument/2006/relationships/image" Target="../media/image330.emf"/><Relationship Id="rId66" Type="http://schemas.openxmlformats.org/officeDocument/2006/relationships/customXml" Target="../ink/ink587.xml"/><Relationship Id="rId87" Type="http://schemas.openxmlformats.org/officeDocument/2006/relationships/image" Target="../media/image351.emf"/><Relationship Id="rId110" Type="http://schemas.openxmlformats.org/officeDocument/2006/relationships/customXml" Target="../ink/ink609.xml"/><Relationship Id="rId115" Type="http://schemas.openxmlformats.org/officeDocument/2006/relationships/image" Target="../media/image365.emf"/></Relationships>
</file>

<file path=ppt/slides/_rels/slide9.xml.rels><?xml version="1.0" encoding="UTF-8" standalone="yes"?>
<Relationships xmlns="http://schemas.openxmlformats.org/package/2006/relationships"><Relationship Id="rId26" Type="http://schemas.openxmlformats.org/officeDocument/2006/relationships/customXml" Target="../ink/ink629.xml"/><Relationship Id="rId117" Type="http://schemas.openxmlformats.org/officeDocument/2006/relationships/image" Target="../media/image428.emf"/><Relationship Id="rId21" Type="http://schemas.openxmlformats.org/officeDocument/2006/relationships/image" Target="../media/image380.emf"/><Relationship Id="rId42" Type="http://schemas.openxmlformats.org/officeDocument/2006/relationships/customXml" Target="../ink/ink637.xml"/><Relationship Id="rId47" Type="http://schemas.openxmlformats.org/officeDocument/2006/relationships/image" Target="../media/image393.emf"/><Relationship Id="rId63" Type="http://schemas.openxmlformats.org/officeDocument/2006/relationships/image" Target="../media/image401.emf"/><Relationship Id="rId68" Type="http://schemas.openxmlformats.org/officeDocument/2006/relationships/customXml" Target="../ink/ink650.xml"/><Relationship Id="rId84" Type="http://schemas.openxmlformats.org/officeDocument/2006/relationships/customXml" Target="../ink/ink658.xml"/><Relationship Id="rId89" Type="http://schemas.openxmlformats.org/officeDocument/2006/relationships/image" Target="../media/image414.emf"/><Relationship Id="rId112" Type="http://schemas.openxmlformats.org/officeDocument/2006/relationships/customXml" Target="../ink/ink672.xml"/><Relationship Id="rId133" Type="http://schemas.openxmlformats.org/officeDocument/2006/relationships/image" Target="../media/image436.emf"/><Relationship Id="rId138" Type="http://schemas.openxmlformats.org/officeDocument/2006/relationships/customXml" Target="../ink/ink685.xml"/><Relationship Id="rId154" Type="http://schemas.openxmlformats.org/officeDocument/2006/relationships/customXml" Target="../ink/ink693.xml"/><Relationship Id="rId159" Type="http://schemas.openxmlformats.org/officeDocument/2006/relationships/image" Target="../media/image449.emf"/><Relationship Id="rId175" Type="http://schemas.openxmlformats.org/officeDocument/2006/relationships/image" Target="../media/image457.emf"/><Relationship Id="rId170" Type="http://schemas.openxmlformats.org/officeDocument/2006/relationships/customXml" Target="../ink/ink701.xml"/><Relationship Id="rId16" Type="http://schemas.openxmlformats.org/officeDocument/2006/relationships/customXml" Target="../ink/ink624.xml"/><Relationship Id="rId107" Type="http://schemas.openxmlformats.org/officeDocument/2006/relationships/image" Target="../media/image423.emf"/><Relationship Id="rId11" Type="http://schemas.openxmlformats.org/officeDocument/2006/relationships/image" Target="../media/image375.emf"/><Relationship Id="rId32" Type="http://schemas.openxmlformats.org/officeDocument/2006/relationships/customXml" Target="../ink/ink632.xml"/><Relationship Id="rId37" Type="http://schemas.openxmlformats.org/officeDocument/2006/relationships/image" Target="../media/image388.emf"/><Relationship Id="rId53" Type="http://schemas.openxmlformats.org/officeDocument/2006/relationships/image" Target="../media/image396.emf"/><Relationship Id="rId58" Type="http://schemas.openxmlformats.org/officeDocument/2006/relationships/customXml" Target="../ink/ink645.xml"/><Relationship Id="rId74" Type="http://schemas.openxmlformats.org/officeDocument/2006/relationships/customXml" Target="../ink/ink653.xml"/><Relationship Id="rId79" Type="http://schemas.openxmlformats.org/officeDocument/2006/relationships/image" Target="../media/image409.emf"/><Relationship Id="rId102" Type="http://schemas.openxmlformats.org/officeDocument/2006/relationships/customXml" Target="../ink/ink667.xml"/><Relationship Id="rId123" Type="http://schemas.openxmlformats.org/officeDocument/2006/relationships/image" Target="../media/image431.emf"/><Relationship Id="rId128" Type="http://schemas.openxmlformats.org/officeDocument/2006/relationships/customXml" Target="../ink/ink680.xml"/><Relationship Id="rId144" Type="http://schemas.openxmlformats.org/officeDocument/2006/relationships/customXml" Target="../ink/ink688.xml"/><Relationship Id="rId149" Type="http://schemas.openxmlformats.org/officeDocument/2006/relationships/image" Target="../media/image444.emf"/><Relationship Id="rId5" Type="http://schemas.openxmlformats.org/officeDocument/2006/relationships/image" Target="../media/image372.emf"/><Relationship Id="rId90" Type="http://schemas.openxmlformats.org/officeDocument/2006/relationships/customXml" Target="../ink/ink661.xml"/><Relationship Id="rId95" Type="http://schemas.openxmlformats.org/officeDocument/2006/relationships/image" Target="../media/image417.emf"/><Relationship Id="rId160" Type="http://schemas.openxmlformats.org/officeDocument/2006/relationships/customXml" Target="../ink/ink696.xml"/><Relationship Id="rId165" Type="http://schemas.openxmlformats.org/officeDocument/2006/relationships/image" Target="../media/image452.emf"/><Relationship Id="rId181" Type="http://schemas.openxmlformats.org/officeDocument/2006/relationships/image" Target="../media/image460.emf"/><Relationship Id="rId22" Type="http://schemas.openxmlformats.org/officeDocument/2006/relationships/customXml" Target="../ink/ink627.xml"/><Relationship Id="rId27" Type="http://schemas.openxmlformats.org/officeDocument/2006/relationships/image" Target="../media/image383.emf"/><Relationship Id="rId43" Type="http://schemas.openxmlformats.org/officeDocument/2006/relationships/image" Target="../media/image391.emf"/><Relationship Id="rId48" Type="http://schemas.openxmlformats.org/officeDocument/2006/relationships/customXml" Target="../ink/ink640.xml"/><Relationship Id="rId64" Type="http://schemas.openxmlformats.org/officeDocument/2006/relationships/customXml" Target="../ink/ink648.xml"/><Relationship Id="rId69" Type="http://schemas.openxmlformats.org/officeDocument/2006/relationships/image" Target="../media/image404.emf"/><Relationship Id="rId113" Type="http://schemas.openxmlformats.org/officeDocument/2006/relationships/image" Target="../media/image426.emf"/><Relationship Id="rId118" Type="http://schemas.openxmlformats.org/officeDocument/2006/relationships/customXml" Target="../ink/ink675.xml"/><Relationship Id="rId134" Type="http://schemas.openxmlformats.org/officeDocument/2006/relationships/customXml" Target="../ink/ink683.xml"/><Relationship Id="rId139" Type="http://schemas.openxmlformats.org/officeDocument/2006/relationships/image" Target="../media/image439.emf"/><Relationship Id="rId80" Type="http://schemas.openxmlformats.org/officeDocument/2006/relationships/customXml" Target="../ink/ink656.xml"/><Relationship Id="rId85" Type="http://schemas.openxmlformats.org/officeDocument/2006/relationships/image" Target="../media/image412.emf"/><Relationship Id="rId150" Type="http://schemas.openxmlformats.org/officeDocument/2006/relationships/customXml" Target="../ink/ink691.xml"/><Relationship Id="rId155" Type="http://schemas.openxmlformats.org/officeDocument/2006/relationships/image" Target="../media/image447.emf"/><Relationship Id="rId171" Type="http://schemas.openxmlformats.org/officeDocument/2006/relationships/image" Target="../media/image455.emf"/><Relationship Id="rId176" Type="http://schemas.openxmlformats.org/officeDocument/2006/relationships/customXml" Target="../ink/ink704.xml"/><Relationship Id="rId12" Type="http://schemas.openxmlformats.org/officeDocument/2006/relationships/customXml" Target="../ink/ink622.xml"/><Relationship Id="rId17" Type="http://schemas.openxmlformats.org/officeDocument/2006/relationships/image" Target="../media/image378.emf"/><Relationship Id="rId33" Type="http://schemas.openxmlformats.org/officeDocument/2006/relationships/image" Target="../media/image386.emf"/><Relationship Id="rId38" Type="http://schemas.openxmlformats.org/officeDocument/2006/relationships/customXml" Target="../ink/ink635.xml"/><Relationship Id="rId59" Type="http://schemas.openxmlformats.org/officeDocument/2006/relationships/image" Target="../media/image399.emf"/><Relationship Id="rId103" Type="http://schemas.openxmlformats.org/officeDocument/2006/relationships/image" Target="../media/image421.emf"/><Relationship Id="rId108" Type="http://schemas.openxmlformats.org/officeDocument/2006/relationships/customXml" Target="../ink/ink670.xml"/><Relationship Id="rId124" Type="http://schemas.openxmlformats.org/officeDocument/2006/relationships/customXml" Target="../ink/ink678.xml"/><Relationship Id="rId129" Type="http://schemas.openxmlformats.org/officeDocument/2006/relationships/image" Target="../media/image434.emf"/><Relationship Id="rId54" Type="http://schemas.openxmlformats.org/officeDocument/2006/relationships/customXml" Target="../ink/ink643.xml"/><Relationship Id="rId70" Type="http://schemas.openxmlformats.org/officeDocument/2006/relationships/customXml" Target="../ink/ink651.xml"/><Relationship Id="rId75" Type="http://schemas.openxmlformats.org/officeDocument/2006/relationships/image" Target="../media/image407.emf"/><Relationship Id="rId91" Type="http://schemas.openxmlformats.org/officeDocument/2006/relationships/image" Target="../media/image415.emf"/><Relationship Id="rId96" Type="http://schemas.openxmlformats.org/officeDocument/2006/relationships/customXml" Target="../ink/ink664.xml"/><Relationship Id="rId140" Type="http://schemas.openxmlformats.org/officeDocument/2006/relationships/customXml" Target="../ink/ink686.xml"/><Relationship Id="rId145" Type="http://schemas.openxmlformats.org/officeDocument/2006/relationships/image" Target="../media/image442.emf"/><Relationship Id="rId161" Type="http://schemas.openxmlformats.org/officeDocument/2006/relationships/image" Target="../media/image450.emf"/><Relationship Id="rId166" Type="http://schemas.openxmlformats.org/officeDocument/2006/relationships/customXml" Target="../ink/ink699.xml"/><Relationship Id="rId182" Type="http://schemas.openxmlformats.org/officeDocument/2006/relationships/customXml" Target="../ink/ink707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619.xml"/><Relationship Id="rId23" Type="http://schemas.openxmlformats.org/officeDocument/2006/relationships/image" Target="../media/image381.emf"/><Relationship Id="rId28" Type="http://schemas.openxmlformats.org/officeDocument/2006/relationships/customXml" Target="../ink/ink630.xml"/><Relationship Id="rId49" Type="http://schemas.openxmlformats.org/officeDocument/2006/relationships/image" Target="../media/image394.emf"/><Relationship Id="rId114" Type="http://schemas.openxmlformats.org/officeDocument/2006/relationships/customXml" Target="../ink/ink673.xml"/><Relationship Id="rId119" Type="http://schemas.openxmlformats.org/officeDocument/2006/relationships/image" Target="../media/image429.emf"/><Relationship Id="rId44" Type="http://schemas.openxmlformats.org/officeDocument/2006/relationships/customXml" Target="../ink/ink638.xml"/><Relationship Id="rId60" Type="http://schemas.openxmlformats.org/officeDocument/2006/relationships/customXml" Target="../ink/ink646.xml"/><Relationship Id="rId65" Type="http://schemas.openxmlformats.org/officeDocument/2006/relationships/image" Target="../media/image402.emf"/><Relationship Id="rId81" Type="http://schemas.openxmlformats.org/officeDocument/2006/relationships/image" Target="../media/image410.emf"/><Relationship Id="rId86" Type="http://schemas.openxmlformats.org/officeDocument/2006/relationships/customXml" Target="../ink/ink659.xml"/><Relationship Id="rId130" Type="http://schemas.openxmlformats.org/officeDocument/2006/relationships/customXml" Target="../ink/ink681.xml"/><Relationship Id="rId135" Type="http://schemas.openxmlformats.org/officeDocument/2006/relationships/image" Target="../media/image437.emf"/><Relationship Id="rId151" Type="http://schemas.openxmlformats.org/officeDocument/2006/relationships/image" Target="../media/image445.emf"/><Relationship Id="rId156" Type="http://schemas.openxmlformats.org/officeDocument/2006/relationships/customXml" Target="../ink/ink694.xml"/><Relationship Id="rId177" Type="http://schemas.openxmlformats.org/officeDocument/2006/relationships/image" Target="../media/image458.emf"/><Relationship Id="rId4" Type="http://schemas.openxmlformats.org/officeDocument/2006/relationships/customXml" Target="../ink/ink618.xml"/><Relationship Id="rId9" Type="http://schemas.openxmlformats.org/officeDocument/2006/relationships/image" Target="../media/image374.emf"/><Relationship Id="rId172" Type="http://schemas.openxmlformats.org/officeDocument/2006/relationships/customXml" Target="../ink/ink702.xml"/><Relationship Id="rId180" Type="http://schemas.openxmlformats.org/officeDocument/2006/relationships/customXml" Target="../ink/ink706.xml"/><Relationship Id="rId13" Type="http://schemas.openxmlformats.org/officeDocument/2006/relationships/image" Target="../media/image376.emf"/><Relationship Id="rId18" Type="http://schemas.openxmlformats.org/officeDocument/2006/relationships/customXml" Target="../ink/ink625.xml"/><Relationship Id="rId39" Type="http://schemas.openxmlformats.org/officeDocument/2006/relationships/image" Target="../media/image389.emf"/><Relationship Id="rId109" Type="http://schemas.openxmlformats.org/officeDocument/2006/relationships/image" Target="../media/image424.emf"/><Relationship Id="rId34" Type="http://schemas.openxmlformats.org/officeDocument/2006/relationships/customXml" Target="../ink/ink633.xml"/><Relationship Id="rId50" Type="http://schemas.openxmlformats.org/officeDocument/2006/relationships/customXml" Target="../ink/ink641.xml"/><Relationship Id="rId55" Type="http://schemas.openxmlformats.org/officeDocument/2006/relationships/image" Target="../media/image397.emf"/><Relationship Id="rId76" Type="http://schemas.openxmlformats.org/officeDocument/2006/relationships/customXml" Target="../ink/ink654.xml"/><Relationship Id="rId97" Type="http://schemas.openxmlformats.org/officeDocument/2006/relationships/image" Target="../media/image418.emf"/><Relationship Id="rId104" Type="http://schemas.openxmlformats.org/officeDocument/2006/relationships/customXml" Target="../ink/ink668.xml"/><Relationship Id="rId120" Type="http://schemas.openxmlformats.org/officeDocument/2006/relationships/customXml" Target="../ink/ink676.xml"/><Relationship Id="rId125" Type="http://schemas.openxmlformats.org/officeDocument/2006/relationships/image" Target="../media/image432.emf"/><Relationship Id="rId141" Type="http://schemas.openxmlformats.org/officeDocument/2006/relationships/image" Target="../media/image440.emf"/><Relationship Id="rId146" Type="http://schemas.openxmlformats.org/officeDocument/2006/relationships/customXml" Target="../ink/ink689.xml"/><Relationship Id="rId167" Type="http://schemas.openxmlformats.org/officeDocument/2006/relationships/image" Target="../media/image453.emf"/><Relationship Id="rId7" Type="http://schemas.openxmlformats.org/officeDocument/2006/relationships/image" Target="../media/image373.emf"/><Relationship Id="rId71" Type="http://schemas.openxmlformats.org/officeDocument/2006/relationships/image" Target="../media/image405.emf"/><Relationship Id="rId92" Type="http://schemas.openxmlformats.org/officeDocument/2006/relationships/customXml" Target="../ink/ink662.xml"/><Relationship Id="rId162" Type="http://schemas.openxmlformats.org/officeDocument/2006/relationships/customXml" Target="../ink/ink697.xml"/><Relationship Id="rId183" Type="http://schemas.openxmlformats.org/officeDocument/2006/relationships/image" Target="../media/image461.emf"/><Relationship Id="rId2" Type="http://schemas.openxmlformats.org/officeDocument/2006/relationships/customXml" Target="../ink/ink617.xml"/><Relationship Id="rId29" Type="http://schemas.openxmlformats.org/officeDocument/2006/relationships/image" Target="../media/image384.emf"/><Relationship Id="rId24" Type="http://schemas.openxmlformats.org/officeDocument/2006/relationships/customXml" Target="../ink/ink628.xml"/><Relationship Id="rId40" Type="http://schemas.openxmlformats.org/officeDocument/2006/relationships/customXml" Target="../ink/ink636.xml"/><Relationship Id="rId45" Type="http://schemas.openxmlformats.org/officeDocument/2006/relationships/image" Target="../media/image392.emf"/><Relationship Id="rId66" Type="http://schemas.openxmlformats.org/officeDocument/2006/relationships/customXml" Target="../ink/ink649.xml"/><Relationship Id="rId87" Type="http://schemas.openxmlformats.org/officeDocument/2006/relationships/image" Target="../media/image413.emf"/><Relationship Id="rId110" Type="http://schemas.openxmlformats.org/officeDocument/2006/relationships/customXml" Target="../ink/ink671.xml"/><Relationship Id="rId115" Type="http://schemas.openxmlformats.org/officeDocument/2006/relationships/image" Target="../media/image427.emf"/><Relationship Id="rId131" Type="http://schemas.openxmlformats.org/officeDocument/2006/relationships/image" Target="../media/image435.emf"/><Relationship Id="rId136" Type="http://schemas.openxmlformats.org/officeDocument/2006/relationships/customXml" Target="../ink/ink684.xml"/><Relationship Id="rId157" Type="http://schemas.openxmlformats.org/officeDocument/2006/relationships/image" Target="../media/image448.emf"/><Relationship Id="rId178" Type="http://schemas.openxmlformats.org/officeDocument/2006/relationships/customXml" Target="../ink/ink705.xml"/><Relationship Id="rId61" Type="http://schemas.openxmlformats.org/officeDocument/2006/relationships/image" Target="../media/image400.emf"/><Relationship Id="rId82" Type="http://schemas.openxmlformats.org/officeDocument/2006/relationships/customXml" Target="../ink/ink657.xml"/><Relationship Id="rId152" Type="http://schemas.openxmlformats.org/officeDocument/2006/relationships/customXml" Target="../ink/ink692.xml"/><Relationship Id="rId173" Type="http://schemas.openxmlformats.org/officeDocument/2006/relationships/image" Target="../media/image456.emf"/><Relationship Id="rId19" Type="http://schemas.openxmlformats.org/officeDocument/2006/relationships/image" Target="../media/image379.emf"/><Relationship Id="rId14" Type="http://schemas.openxmlformats.org/officeDocument/2006/relationships/customXml" Target="../ink/ink623.xml"/><Relationship Id="rId30" Type="http://schemas.openxmlformats.org/officeDocument/2006/relationships/customXml" Target="../ink/ink631.xml"/><Relationship Id="rId35" Type="http://schemas.openxmlformats.org/officeDocument/2006/relationships/image" Target="../media/image387.emf"/><Relationship Id="rId56" Type="http://schemas.openxmlformats.org/officeDocument/2006/relationships/customXml" Target="../ink/ink644.xml"/><Relationship Id="rId77" Type="http://schemas.openxmlformats.org/officeDocument/2006/relationships/image" Target="../media/image408.emf"/><Relationship Id="rId100" Type="http://schemas.openxmlformats.org/officeDocument/2006/relationships/customXml" Target="../ink/ink666.xml"/><Relationship Id="rId105" Type="http://schemas.openxmlformats.org/officeDocument/2006/relationships/image" Target="../media/image422.emf"/><Relationship Id="rId126" Type="http://schemas.openxmlformats.org/officeDocument/2006/relationships/customXml" Target="../ink/ink679.xml"/><Relationship Id="rId147" Type="http://schemas.openxmlformats.org/officeDocument/2006/relationships/image" Target="../media/image443.emf"/><Relationship Id="rId168" Type="http://schemas.openxmlformats.org/officeDocument/2006/relationships/customXml" Target="../ink/ink700.xml"/><Relationship Id="rId8" Type="http://schemas.openxmlformats.org/officeDocument/2006/relationships/customXml" Target="../ink/ink620.xml"/><Relationship Id="rId51" Type="http://schemas.openxmlformats.org/officeDocument/2006/relationships/image" Target="../media/image395.emf"/><Relationship Id="rId72" Type="http://schemas.openxmlformats.org/officeDocument/2006/relationships/customXml" Target="../ink/ink652.xml"/><Relationship Id="rId93" Type="http://schemas.openxmlformats.org/officeDocument/2006/relationships/image" Target="../media/image416.emf"/><Relationship Id="rId98" Type="http://schemas.openxmlformats.org/officeDocument/2006/relationships/customXml" Target="../ink/ink665.xml"/><Relationship Id="rId121" Type="http://schemas.openxmlformats.org/officeDocument/2006/relationships/image" Target="../media/image430.emf"/><Relationship Id="rId142" Type="http://schemas.openxmlformats.org/officeDocument/2006/relationships/customXml" Target="../ink/ink687.xml"/><Relationship Id="rId163" Type="http://schemas.openxmlformats.org/officeDocument/2006/relationships/image" Target="../media/image451.emf"/><Relationship Id="rId3" Type="http://schemas.openxmlformats.org/officeDocument/2006/relationships/image" Target="../media/image371.emf"/><Relationship Id="rId25" Type="http://schemas.openxmlformats.org/officeDocument/2006/relationships/image" Target="../media/image382.emf"/><Relationship Id="rId46" Type="http://schemas.openxmlformats.org/officeDocument/2006/relationships/customXml" Target="../ink/ink639.xml"/><Relationship Id="rId67" Type="http://schemas.openxmlformats.org/officeDocument/2006/relationships/image" Target="../media/image403.emf"/><Relationship Id="rId116" Type="http://schemas.openxmlformats.org/officeDocument/2006/relationships/customXml" Target="../ink/ink674.xml"/><Relationship Id="rId137" Type="http://schemas.openxmlformats.org/officeDocument/2006/relationships/image" Target="../media/image438.emf"/><Relationship Id="rId158" Type="http://schemas.openxmlformats.org/officeDocument/2006/relationships/customXml" Target="../ink/ink695.xml"/><Relationship Id="rId20" Type="http://schemas.openxmlformats.org/officeDocument/2006/relationships/customXml" Target="../ink/ink626.xml"/><Relationship Id="rId41" Type="http://schemas.openxmlformats.org/officeDocument/2006/relationships/image" Target="../media/image390.emf"/><Relationship Id="rId62" Type="http://schemas.openxmlformats.org/officeDocument/2006/relationships/customXml" Target="../ink/ink647.xml"/><Relationship Id="rId83" Type="http://schemas.openxmlformats.org/officeDocument/2006/relationships/image" Target="../media/image411.emf"/><Relationship Id="rId88" Type="http://schemas.openxmlformats.org/officeDocument/2006/relationships/customXml" Target="../ink/ink660.xml"/><Relationship Id="rId111" Type="http://schemas.openxmlformats.org/officeDocument/2006/relationships/image" Target="../media/image425.emf"/><Relationship Id="rId132" Type="http://schemas.openxmlformats.org/officeDocument/2006/relationships/customXml" Target="../ink/ink682.xml"/><Relationship Id="rId153" Type="http://schemas.openxmlformats.org/officeDocument/2006/relationships/image" Target="../media/image446.emf"/><Relationship Id="rId174" Type="http://schemas.openxmlformats.org/officeDocument/2006/relationships/customXml" Target="../ink/ink703.xml"/><Relationship Id="rId179" Type="http://schemas.openxmlformats.org/officeDocument/2006/relationships/image" Target="../media/image459.emf"/><Relationship Id="rId15" Type="http://schemas.openxmlformats.org/officeDocument/2006/relationships/image" Target="../media/image377.emf"/><Relationship Id="rId36" Type="http://schemas.openxmlformats.org/officeDocument/2006/relationships/customXml" Target="../ink/ink634.xml"/><Relationship Id="rId57" Type="http://schemas.openxmlformats.org/officeDocument/2006/relationships/image" Target="../media/image398.emf"/><Relationship Id="rId106" Type="http://schemas.openxmlformats.org/officeDocument/2006/relationships/customXml" Target="../ink/ink669.xml"/><Relationship Id="rId127" Type="http://schemas.openxmlformats.org/officeDocument/2006/relationships/image" Target="../media/image433.emf"/><Relationship Id="rId10" Type="http://schemas.openxmlformats.org/officeDocument/2006/relationships/customXml" Target="../ink/ink621.xml"/><Relationship Id="rId31" Type="http://schemas.openxmlformats.org/officeDocument/2006/relationships/image" Target="../media/image385.emf"/><Relationship Id="rId52" Type="http://schemas.openxmlformats.org/officeDocument/2006/relationships/customXml" Target="../ink/ink642.xml"/><Relationship Id="rId73" Type="http://schemas.openxmlformats.org/officeDocument/2006/relationships/image" Target="../media/image406.emf"/><Relationship Id="rId78" Type="http://schemas.openxmlformats.org/officeDocument/2006/relationships/customXml" Target="../ink/ink655.xml"/><Relationship Id="rId94" Type="http://schemas.openxmlformats.org/officeDocument/2006/relationships/customXml" Target="../ink/ink663.xml"/><Relationship Id="rId99" Type="http://schemas.openxmlformats.org/officeDocument/2006/relationships/image" Target="../media/image419.emf"/><Relationship Id="rId101" Type="http://schemas.openxmlformats.org/officeDocument/2006/relationships/image" Target="../media/image420.emf"/><Relationship Id="rId122" Type="http://schemas.openxmlformats.org/officeDocument/2006/relationships/customXml" Target="../ink/ink677.xml"/><Relationship Id="rId143" Type="http://schemas.openxmlformats.org/officeDocument/2006/relationships/image" Target="../media/image441.emf"/><Relationship Id="rId148" Type="http://schemas.openxmlformats.org/officeDocument/2006/relationships/customXml" Target="../ink/ink690.xml"/><Relationship Id="rId164" Type="http://schemas.openxmlformats.org/officeDocument/2006/relationships/customXml" Target="../ink/ink698.xml"/><Relationship Id="rId169" Type="http://schemas.openxmlformats.org/officeDocument/2006/relationships/image" Target="../media/image45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DD8A0-1B54-4C8F-8689-66D489EC1903}"/>
              </a:ext>
            </a:extLst>
          </p:cNvPr>
          <p:cNvSpPr txBox="1">
            <a:spLocks/>
          </p:cNvSpPr>
          <p:nvPr/>
        </p:nvSpPr>
        <p:spPr>
          <a:xfrm>
            <a:off x="552091" y="2500223"/>
            <a:ext cx="10972800" cy="99060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spcBef>
                <a:spcPct val="0"/>
              </a:spcBef>
              <a:buNone/>
              <a:defRPr sz="4000" kern="1200" spc="-100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err="1"/>
              <a:t>Krylov</a:t>
            </a:r>
            <a:r>
              <a:rPr lang="en-US" dirty="0"/>
              <a:t> </a:t>
            </a:r>
            <a:r>
              <a:rPr lang="en-US"/>
              <a:t>Method 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92511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F871AF5-5879-462E-9EE3-5E7ACC10F061}"/>
                  </a:ext>
                </a:extLst>
              </p14:cNvPr>
              <p14:cNvContentPartPr/>
              <p14:nvPr/>
            </p14:nvContentPartPr>
            <p14:xfrm>
              <a:off x="1094710" y="524350"/>
              <a:ext cx="14400" cy="42768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F871AF5-5879-462E-9EE3-5E7ACC10F06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75630" y="505270"/>
                <a:ext cx="52200" cy="46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8559FA27-1297-420B-9CE3-406029B22A93}"/>
                  </a:ext>
                </a:extLst>
              </p14:cNvPr>
              <p14:cNvContentPartPr/>
              <p14:nvPr/>
            </p14:nvContentPartPr>
            <p14:xfrm>
              <a:off x="1201630" y="514990"/>
              <a:ext cx="18360" cy="3718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8559FA27-1297-420B-9CE3-406029B22A9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82550" y="495910"/>
                <a:ext cx="56160" cy="40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C8C9231C-BD84-4E1C-8AD7-B7FB1B65B0B3}"/>
                  </a:ext>
                </a:extLst>
              </p14:cNvPr>
              <p14:cNvContentPartPr/>
              <p14:nvPr/>
            </p14:nvContentPartPr>
            <p14:xfrm>
              <a:off x="1440670" y="466030"/>
              <a:ext cx="151200" cy="41724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8C9231C-BD84-4E1C-8AD7-B7FB1B65B0B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421590" y="446950"/>
                <a:ext cx="189000" cy="45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1B39654-3A0F-4037-BA12-B86939841409}"/>
                  </a:ext>
                </a:extLst>
              </p14:cNvPr>
              <p14:cNvContentPartPr/>
              <p14:nvPr/>
            </p14:nvContentPartPr>
            <p14:xfrm>
              <a:off x="1729750" y="641710"/>
              <a:ext cx="183600" cy="147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1B39654-3A0F-4037-BA12-B8693984140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10670" y="622630"/>
                <a:ext cx="22140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669CDB55-1BB6-4221-A9A8-FF0FA32E3B2C}"/>
                  </a:ext>
                </a:extLst>
              </p14:cNvPr>
              <p14:cNvContentPartPr/>
              <p14:nvPr/>
            </p14:nvContentPartPr>
            <p14:xfrm>
              <a:off x="2390710" y="448750"/>
              <a:ext cx="201960" cy="4341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69CDB55-1BB6-4221-A9A8-FF0FA32E3B2C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371630" y="429670"/>
                <a:ext cx="239760" cy="47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FE652FB8-9371-4445-A325-4AD5542007AC}"/>
                  </a:ext>
                </a:extLst>
              </p14:cNvPr>
              <p14:cNvContentPartPr/>
              <p14:nvPr/>
            </p14:nvContentPartPr>
            <p14:xfrm>
              <a:off x="2441830" y="645670"/>
              <a:ext cx="146880" cy="57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FE652FB8-9371-4445-A325-4AD5542007AC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422750" y="626590"/>
                <a:ext cx="18468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E5B3EC22-BD4B-4CE2-8DD6-F0DCC643E100}"/>
                  </a:ext>
                </a:extLst>
              </p14:cNvPr>
              <p14:cNvContentPartPr/>
              <p14:nvPr/>
            </p14:nvContentPartPr>
            <p14:xfrm>
              <a:off x="2794990" y="477910"/>
              <a:ext cx="237240" cy="3610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E5B3EC22-BD4B-4CE2-8DD6-F0DCC643E100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775910" y="458830"/>
                <a:ext cx="275040" cy="39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9ABDC441-2A29-4156-A8C9-3D72817629AC}"/>
                  </a:ext>
                </a:extLst>
              </p14:cNvPr>
              <p14:cNvContentPartPr/>
              <p14:nvPr/>
            </p14:nvContentPartPr>
            <p14:xfrm>
              <a:off x="3055630" y="749350"/>
              <a:ext cx="147240" cy="12564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9ABDC441-2A29-4156-A8C9-3D72817629AC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036550" y="730270"/>
                <a:ext cx="185040" cy="16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0BDB0E06-7B8D-40CA-9806-25A3487DCD62}"/>
                  </a:ext>
                </a:extLst>
              </p14:cNvPr>
              <p14:cNvContentPartPr/>
              <p14:nvPr/>
            </p14:nvContentPartPr>
            <p14:xfrm>
              <a:off x="3374590" y="444430"/>
              <a:ext cx="5040" cy="4280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0BDB0E06-7B8D-40CA-9806-25A3487DCD62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355510" y="425350"/>
                <a:ext cx="42840" cy="46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90E610B5-9F5F-4207-9569-5ED842983F86}"/>
                  </a:ext>
                </a:extLst>
              </p14:cNvPr>
              <p14:cNvContentPartPr/>
              <p14:nvPr/>
            </p14:nvContentPartPr>
            <p14:xfrm>
              <a:off x="3436150" y="419230"/>
              <a:ext cx="14040" cy="44640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90E610B5-9F5F-4207-9569-5ED842983F86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417070" y="400150"/>
                <a:ext cx="51840" cy="48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7BDAD2D5-F87C-4189-AC49-47C64E8BCFE9}"/>
                  </a:ext>
                </a:extLst>
              </p14:cNvPr>
              <p14:cNvContentPartPr/>
              <p14:nvPr/>
            </p14:nvContentPartPr>
            <p14:xfrm>
              <a:off x="3562150" y="619030"/>
              <a:ext cx="144000" cy="5904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7BDAD2D5-F87C-4189-AC49-47C64E8BCFE9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543070" y="599950"/>
                <a:ext cx="181800" cy="9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C13C2229-5793-48BC-BF18-76E2CA6C3E63}"/>
                  </a:ext>
                </a:extLst>
              </p14:cNvPr>
              <p14:cNvContentPartPr/>
              <p14:nvPr/>
            </p14:nvContentPartPr>
            <p14:xfrm>
              <a:off x="4135630" y="386110"/>
              <a:ext cx="79920" cy="44640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C13C2229-5793-48BC-BF18-76E2CA6C3E63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116550" y="367030"/>
                <a:ext cx="117720" cy="48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CCDE31BF-4B9D-4AA5-90D5-D58D614E0F0C}"/>
                  </a:ext>
                </a:extLst>
              </p14:cNvPr>
              <p14:cNvContentPartPr/>
              <p14:nvPr/>
            </p14:nvContentPartPr>
            <p14:xfrm>
              <a:off x="4528030" y="404470"/>
              <a:ext cx="383760" cy="36540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CCDE31BF-4B9D-4AA5-90D5-D58D614E0F0C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508950" y="385390"/>
                <a:ext cx="421560" cy="40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86CBA70E-0961-4789-A46B-7FBADF052711}"/>
                  </a:ext>
                </a:extLst>
              </p14:cNvPr>
              <p14:cNvContentPartPr/>
              <p14:nvPr/>
            </p14:nvContentPartPr>
            <p14:xfrm>
              <a:off x="5094310" y="472510"/>
              <a:ext cx="190440" cy="40644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86CBA70E-0961-4789-A46B-7FBADF052711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075230" y="453430"/>
                <a:ext cx="228240" cy="44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D8D3EE27-E9C8-4DB0-ADED-7E96829E84F6}"/>
                  </a:ext>
                </a:extLst>
              </p14:cNvPr>
              <p14:cNvContentPartPr/>
              <p14:nvPr/>
            </p14:nvContentPartPr>
            <p14:xfrm>
              <a:off x="5195830" y="656110"/>
              <a:ext cx="168120" cy="468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D8D3EE27-E9C8-4DB0-ADED-7E96829E84F6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176750" y="637030"/>
                <a:ext cx="20592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69531116-EB18-4924-A27B-F509AE46794C}"/>
                  </a:ext>
                </a:extLst>
              </p14:cNvPr>
              <p14:cNvContentPartPr/>
              <p14:nvPr/>
            </p14:nvContentPartPr>
            <p14:xfrm>
              <a:off x="5527030" y="493750"/>
              <a:ext cx="350280" cy="29880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69531116-EB18-4924-A27B-F509AE46794C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507950" y="474670"/>
                <a:ext cx="388080" cy="33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DC469A0D-9039-4CC3-80BC-D941DE65BE53}"/>
                  </a:ext>
                </a:extLst>
              </p14:cNvPr>
              <p14:cNvContentPartPr/>
              <p14:nvPr/>
            </p14:nvContentPartPr>
            <p14:xfrm>
              <a:off x="6465550" y="467110"/>
              <a:ext cx="333360" cy="35604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DC469A0D-9039-4CC3-80BC-D941DE65BE53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446470" y="448030"/>
                <a:ext cx="371160" cy="39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88BA1DAC-0886-4C35-B643-24F613C35CCE}"/>
                  </a:ext>
                </a:extLst>
              </p14:cNvPr>
              <p14:cNvContentPartPr/>
              <p14:nvPr/>
            </p14:nvContentPartPr>
            <p14:xfrm>
              <a:off x="7027150" y="457750"/>
              <a:ext cx="200520" cy="40032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88BA1DAC-0886-4C35-B643-24F613C35CCE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008070" y="438670"/>
                <a:ext cx="238320" cy="43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6B1660AB-F274-4279-9917-C733984CA2C7}"/>
                  </a:ext>
                </a:extLst>
              </p14:cNvPr>
              <p14:cNvContentPartPr/>
              <p14:nvPr/>
            </p14:nvContentPartPr>
            <p14:xfrm>
              <a:off x="7274830" y="718750"/>
              <a:ext cx="139680" cy="13752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6B1660AB-F274-4279-9917-C733984CA2C7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255750" y="699670"/>
                <a:ext cx="17748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5FCE2C86-D75F-427B-92EB-3786CADFD6BF}"/>
                  </a:ext>
                </a:extLst>
              </p14:cNvPr>
              <p14:cNvContentPartPr/>
              <p14:nvPr/>
            </p14:nvContentPartPr>
            <p14:xfrm>
              <a:off x="7631230" y="295390"/>
              <a:ext cx="148680" cy="53280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5FCE2C86-D75F-427B-92EB-3786CADFD6BF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612150" y="276310"/>
                <a:ext cx="186480" cy="57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B8CC5213-3397-428E-86E3-B5330A6E1207}"/>
                  </a:ext>
                </a:extLst>
              </p14:cNvPr>
              <p14:cNvContentPartPr/>
              <p14:nvPr/>
            </p14:nvContentPartPr>
            <p14:xfrm>
              <a:off x="2534710" y="1555030"/>
              <a:ext cx="185760" cy="1620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B8CC5213-3397-428E-86E3-B5330A6E1207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515630" y="1535950"/>
                <a:ext cx="22356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F0CD23BA-8D86-4144-8999-53E137662251}"/>
                  </a:ext>
                </a:extLst>
              </p14:cNvPr>
              <p14:cNvContentPartPr/>
              <p14:nvPr/>
            </p14:nvContentPartPr>
            <p14:xfrm>
              <a:off x="2526790" y="1646470"/>
              <a:ext cx="259560" cy="2124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F0CD23BA-8D86-4144-8999-53E137662251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507710" y="1627390"/>
                <a:ext cx="297360" cy="5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FEDE25DC-5551-442A-AD81-B250264E6431}"/>
                  </a:ext>
                </a:extLst>
              </p14:cNvPr>
              <p14:cNvContentPartPr/>
              <p14:nvPr/>
            </p14:nvContentPartPr>
            <p14:xfrm>
              <a:off x="3106750" y="1378990"/>
              <a:ext cx="70560" cy="55188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FEDE25DC-5551-442A-AD81-B250264E6431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087670" y="1359910"/>
                <a:ext cx="108360" cy="58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2C6C3FD1-8AB2-49DE-8371-C7E150DDF0B4}"/>
                  </a:ext>
                </a:extLst>
              </p14:cNvPr>
              <p14:cNvContentPartPr/>
              <p14:nvPr/>
            </p14:nvContentPartPr>
            <p14:xfrm>
              <a:off x="3584470" y="1438750"/>
              <a:ext cx="210960" cy="52776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2C6C3FD1-8AB2-49DE-8371-C7E150DDF0B4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565390" y="1419670"/>
                <a:ext cx="248760" cy="56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65E89591-9A84-4107-A953-4092D6B0D585}"/>
                  </a:ext>
                </a:extLst>
              </p14:cNvPr>
              <p14:cNvContentPartPr/>
              <p14:nvPr/>
            </p14:nvContentPartPr>
            <p14:xfrm>
              <a:off x="3918550" y="1447030"/>
              <a:ext cx="186120" cy="30600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65E89591-9A84-4107-A953-4092D6B0D585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899470" y="1427950"/>
                <a:ext cx="223920" cy="34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68E31024-C395-47D3-8167-92A8006E1A72}"/>
                  </a:ext>
                </a:extLst>
              </p14:cNvPr>
              <p14:cNvContentPartPr/>
              <p14:nvPr/>
            </p14:nvContentPartPr>
            <p14:xfrm>
              <a:off x="4218070" y="1620190"/>
              <a:ext cx="10800" cy="21744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68E31024-C395-47D3-8167-92A8006E1A72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198990" y="1601110"/>
                <a:ext cx="4860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72AD53CB-E7B4-4D9B-A648-57FEC3EC2D0D}"/>
                  </a:ext>
                </a:extLst>
              </p14:cNvPr>
              <p14:cNvContentPartPr/>
              <p14:nvPr/>
            </p14:nvContentPartPr>
            <p14:xfrm>
              <a:off x="4517590" y="1614790"/>
              <a:ext cx="227520" cy="720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72AD53CB-E7B4-4D9B-A648-57FEC3EC2D0D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498510" y="1595710"/>
                <a:ext cx="26532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4CA293B6-D99B-49DC-A812-EADABD72E339}"/>
                  </a:ext>
                </a:extLst>
              </p14:cNvPr>
              <p14:cNvContentPartPr/>
              <p14:nvPr/>
            </p14:nvContentPartPr>
            <p14:xfrm>
              <a:off x="6043270" y="509950"/>
              <a:ext cx="323640" cy="34632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4CA293B6-D99B-49DC-A812-EADABD72E339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6024190" y="490870"/>
                <a:ext cx="361440" cy="38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F746E448-2C03-4A7C-8C83-CC122A793B98}"/>
                  </a:ext>
                </a:extLst>
              </p14:cNvPr>
              <p14:cNvContentPartPr/>
              <p14:nvPr/>
            </p14:nvContentPartPr>
            <p14:xfrm>
              <a:off x="5002150" y="1417870"/>
              <a:ext cx="499680" cy="38628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F746E448-2C03-4A7C-8C83-CC122A793B98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983070" y="1398790"/>
                <a:ext cx="537480" cy="42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5F0E6B43-5E21-40BC-B6DB-CC8E9813711A}"/>
                  </a:ext>
                </a:extLst>
              </p14:cNvPr>
              <p14:cNvContentPartPr/>
              <p14:nvPr/>
            </p14:nvContentPartPr>
            <p14:xfrm>
              <a:off x="5513350" y="1686790"/>
              <a:ext cx="15480" cy="15588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5F0E6B43-5E21-40BC-B6DB-CC8E9813711A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494270" y="1667710"/>
                <a:ext cx="5328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A05A528C-5E9A-4EF2-8C3B-223D80885952}"/>
                  </a:ext>
                </a:extLst>
              </p14:cNvPr>
              <p14:cNvContentPartPr/>
              <p14:nvPr/>
            </p14:nvContentPartPr>
            <p14:xfrm>
              <a:off x="5923750" y="1369990"/>
              <a:ext cx="181800" cy="367560"/>
            </p14:xfrm>
          </p:contentPart>
        </mc:Choice>
        <mc:Fallback xmlns=""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A05A528C-5E9A-4EF2-8C3B-223D80885952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904670" y="1350910"/>
                <a:ext cx="219600" cy="40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7FDF6567-4EAB-41F2-8A40-AC74B65D4C32}"/>
                  </a:ext>
                </a:extLst>
              </p14:cNvPr>
              <p14:cNvContentPartPr/>
              <p14:nvPr/>
            </p14:nvContentPartPr>
            <p14:xfrm>
              <a:off x="6191590" y="1645390"/>
              <a:ext cx="132480" cy="166680"/>
            </p14:xfrm>
          </p:contentPart>
        </mc:Choice>
        <mc:Fallback xmlns=""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7FDF6567-4EAB-41F2-8A40-AC74B65D4C32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172510" y="1626310"/>
                <a:ext cx="170280" cy="2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9728EAA0-9A26-4165-87BF-D33AEAF8AF42}"/>
                  </a:ext>
                </a:extLst>
              </p14:cNvPr>
              <p14:cNvContentPartPr/>
              <p14:nvPr/>
            </p14:nvContentPartPr>
            <p14:xfrm>
              <a:off x="5910430" y="1140670"/>
              <a:ext cx="266760" cy="159120"/>
            </p14:xfrm>
          </p:contentPart>
        </mc:Choice>
        <mc:Fallback xmlns=""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9728EAA0-9A26-4165-87BF-D33AEAF8AF42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891350" y="1121590"/>
                <a:ext cx="304560" cy="19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D388A424-43CC-49E1-94FE-C4BB9BEA8064}"/>
                  </a:ext>
                </a:extLst>
              </p14:cNvPr>
              <p14:cNvContentPartPr/>
              <p14:nvPr/>
            </p14:nvContentPartPr>
            <p14:xfrm>
              <a:off x="6589030" y="1344430"/>
              <a:ext cx="183960" cy="464400"/>
            </p14:xfrm>
          </p:contentPart>
        </mc:Choice>
        <mc:Fallback xmlns=""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D388A424-43CC-49E1-94FE-C4BB9BEA8064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569950" y="1325350"/>
                <a:ext cx="221760" cy="50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71B1B4CB-74DE-41AB-A7D4-B8568B5FFC65}"/>
                  </a:ext>
                </a:extLst>
              </p14:cNvPr>
              <p14:cNvContentPartPr/>
              <p14:nvPr/>
            </p14:nvContentPartPr>
            <p14:xfrm>
              <a:off x="6851110" y="1687870"/>
              <a:ext cx="157320" cy="137520"/>
            </p14:xfrm>
          </p:contentPart>
        </mc:Choice>
        <mc:Fallback xmlns=""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71B1B4CB-74DE-41AB-A7D4-B8568B5FFC65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832030" y="1668790"/>
                <a:ext cx="19512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A2D87C04-F338-4110-BE1F-0B762E1C05AF}"/>
                  </a:ext>
                </a:extLst>
              </p14:cNvPr>
              <p14:cNvContentPartPr/>
              <p14:nvPr/>
            </p14:nvContentPartPr>
            <p14:xfrm>
              <a:off x="7222270" y="1269910"/>
              <a:ext cx="97920" cy="542160"/>
            </p14:xfrm>
          </p:contentPart>
        </mc:Choice>
        <mc:Fallback xmlns=""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A2D87C04-F338-4110-BE1F-0B762E1C05AF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203190" y="1250830"/>
                <a:ext cx="135720" cy="57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B72C846A-99F9-4AC7-AD3A-28775C510997}"/>
                  </a:ext>
                </a:extLst>
              </p14:cNvPr>
              <p14:cNvContentPartPr/>
              <p14:nvPr/>
            </p14:nvContentPartPr>
            <p14:xfrm>
              <a:off x="2456590" y="2502190"/>
              <a:ext cx="253080" cy="1152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B72C846A-99F9-4AC7-AD3A-28775C510997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437510" y="2483110"/>
                <a:ext cx="29088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3773971C-ED84-408F-9E7C-97C5AC290D5B}"/>
                  </a:ext>
                </a:extLst>
              </p14:cNvPr>
              <p14:cNvContentPartPr/>
              <p14:nvPr/>
            </p14:nvContentPartPr>
            <p14:xfrm>
              <a:off x="2476750" y="2627830"/>
              <a:ext cx="273960" cy="1548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3773971C-ED84-408F-9E7C-97C5AC290D5B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457670" y="2608750"/>
                <a:ext cx="311760" cy="5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7968D24F-5495-4495-8561-819620E98564}"/>
                  </a:ext>
                </a:extLst>
              </p14:cNvPr>
              <p14:cNvContentPartPr/>
              <p14:nvPr/>
            </p14:nvContentPartPr>
            <p14:xfrm>
              <a:off x="3118630" y="2385550"/>
              <a:ext cx="69120" cy="412560"/>
            </p14:xfrm>
          </p:contentPart>
        </mc:Choice>
        <mc:Fallback xmlns=""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7968D24F-5495-4495-8561-819620E98564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099550" y="2366470"/>
                <a:ext cx="106920" cy="45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34ADD350-685F-497C-A6FC-4DF223DCD18F}"/>
                  </a:ext>
                </a:extLst>
              </p14:cNvPr>
              <p14:cNvContentPartPr/>
              <p14:nvPr/>
            </p14:nvContentPartPr>
            <p14:xfrm>
              <a:off x="3520750" y="2428030"/>
              <a:ext cx="155880" cy="416520"/>
            </p14:xfrm>
          </p:contentPart>
        </mc:Choice>
        <mc:Fallback xmlns=""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34ADD350-685F-497C-A6FC-4DF223DCD18F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501670" y="2408950"/>
                <a:ext cx="193680" cy="45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5362B302-CA35-4831-8AB4-C0020A634CE6}"/>
                  </a:ext>
                </a:extLst>
              </p14:cNvPr>
              <p14:cNvContentPartPr/>
              <p14:nvPr/>
            </p14:nvContentPartPr>
            <p14:xfrm>
              <a:off x="3798670" y="2479150"/>
              <a:ext cx="181440" cy="20232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5362B302-CA35-4831-8AB4-C0020A634CE6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779590" y="2460070"/>
                <a:ext cx="219240" cy="24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AEEF935E-90E0-4EAE-AF35-160B3ABCD890}"/>
                  </a:ext>
                </a:extLst>
              </p14:cNvPr>
              <p14:cNvContentPartPr/>
              <p14:nvPr/>
            </p14:nvContentPartPr>
            <p14:xfrm>
              <a:off x="4063630" y="2640070"/>
              <a:ext cx="18360" cy="169560"/>
            </p14:xfrm>
          </p:contentPart>
        </mc:Choice>
        <mc:Fallback xmlns=""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AEEF935E-90E0-4EAE-AF35-160B3ABCD890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044550" y="2620990"/>
                <a:ext cx="56160" cy="20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7D5930D9-3C5C-4E29-B2BE-6F6AA267965E}"/>
                  </a:ext>
                </a:extLst>
              </p14:cNvPr>
              <p14:cNvContentPartPr/>
              <p14:nvPr/>
            </p14:nvContentPartPr>
            <p14:xfrm>
              <a:off x="3764470" y="2239390"/>
              <a:ext cx="322920" cy="153720"/>
            </p14:xfrm>
          </p:contentPart>
        </mc:Choice>
        <mc:Fallback xmlns=""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7D5930D9-3C5C-4E29-B2BE-6F6AA267965E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745390" y="2220310"/>
                <a:ext cx="36072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570A1F73-6CE2-48E7-8AF7-4D507CDF5F22}"/>
                  </a:ext>
                </a:extLst>
              </p14:cNvPr>
              <p14:cNvContentPartPr/>
              <p14:nvPr/>
            </p14:nvContentPartPr>
            <p14:xfrm>
              <a:off x="4397710" y="2525590"/>
              <a:ext cx="209520" cy="1476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570A1F73-6CE2-48E7-8AF7-4D507CDF5F22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378630" y="2506510"/>
                <a:ext cx="24732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147F7B31-ECE3-4538-81E9-4FDE608741C1}"/>
                  </a:ext>
                </a:extLst>
              </p14:cNvPr>
              <p14:cNvContentPartPr/>
              <p14:nvPr/>
            </p14:nvContentPartPr>
            <p14:xfrm>
              <a:off x="5053270" y="2169550"/>
              <a:ext cx="432000" cy="66780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147F7B31-ECE3-4538-81E9-4FDE608741C1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5034190" y="2150470"/>
                <a:ext cx="469800" cy="70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1DA8ACC7-4743-4CF6-82AE-649167E71CA8}"/>
                  </a:ext>
                </a:extLst>
              </p14:cNvPr>
              <p14:cNvContentPartPr/>
              <p14:nvPr/>
            </p14:nvContentPartPr>
            <p14:xfrm>
              <a:off x="5721430" y="2304550"/>
              <a:ext cx="226080" cy="51336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1DA8ACC7-4743-4CF6-82AE-649167E71CA8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5702350" y="2285470"/>
                <a:ext cx="263880" cy="55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76BAF896-595E-4B52-B73F-B9A847504D1B}"/>
                  </a:ext>
                </a:extLst>
              </p14:cNvPr>
              <p14:cNvContentPartPr/>
              <p14:nvPr/>
            </p14:nvContentPartPr>
            <p14:xfrm>
              <a:off x="6045070" y="2641150"/>
              <a:ext cx="132120" cy="16020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76BAF896-595E-4B52-B73F-B9A847504D1B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6025990" y="2622070"/>
                <a:ext cx="169920" cy="1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288A9CCA-7A6E-4D2C-821D-124AE51F6A58}"/>
                  </a:ext>
                </a:extLst>
              </p14:cNvPr>
              <p14:cNvContentPartPr/>
              <p14:nvPr/>
            </p14:nvContentPartPr>
            <p14:xfrm>
              <a:off x="6365470" y="2227150"/>
              <a:ext cx="138240" cy="619560"/>
            </p14:xfrm>
          </p:contentPart>
        </mc:Choice>
        <mc:Fallback xmlns=""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288A9CCA-7A6E-4D2C-821D-124AE51F6A58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6346390" y="2208070"/>
                <a:ext cx="176040" cy="65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510A7DC5-CB12-4947-B1F9-96FD440AA7D6}"/>
                  </a:ext>
                </a:extLst>
              </p14:cNvPr>
              <p14:cNvContentPartPr/>
              <p14:nvPr/>
            </p14:nvContentPartPr>
            <p14:xfrm>
              <a:off x="7783150" y="1079470"/>
              <a:ext cx="916920" cy="624960"/>
            </p14:xfrm>
          </p:contentPart>
        </mc:Choice>
        <mc:Fallback xmlns=""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510A7DC5-CB12-4947-B1F9-96FD440AA7D6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7764070" y="1060390"/>
                <a:ext cx="954720" cy="66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B46CDE09-F614-491C-AC56-CFE8B3F45486}"/>
                  </a:ext>
                </a:extLst>
              </p14:cNvPr>
              <p14:cNvContentPartPr/>
              <p14:nvPr/>
            </p14:nvContentPartPr>
            <p14:xfrm>
              <a:off x="8884750" y="1090630"/>
              <a:ext cx="277920" cy="223920"/>
            </p14:xfrm>
          </p:contentPart>
        </mc:Choice>
        <mc:Fallback xmlns=""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B46CDE09-F614-491C-AC56-CFE8B3F45486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8865670" y="1071550"/>
                <a:ext cx="31572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A29E1808-0B41-4C7D-9D06-1FE71EE2F49A}"/>
                  </a:ext>
                </a:extLst>
              </p14:cNvPr>
              <p14:cNvContentPartPr/>
              <p14:nvPr/>
            </p14:nvContentPartPr>
            <p14:xfrm>
              <a:off x="9377590" y="1026190"/>
              <a:ext cx="542520" cy="421200"/>
            </p14:xfrm>
          </p:contentPart>
        </mc:Choice>
        <mc:Fallback xmlns=""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A29E1808-0B41-4C7D-9D06-1FE71EE2F49A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9358510" y="1007110"/>
                <a:ext cx="580320" cy="45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1C118802-7267-4F76-8468-6720CDAA68CE}"/>
                  </a:ext>
                </a:extLst>
              </p14:cNvPr>
              <p14:cNvContentPartPr/>
              <p14:nvPr/>
            </p14:nvContentPartPr>
            <p14:xfrm>
              <a:off x="7974310" y="1773190"/>
              <a:ext cx="1119240" cy="251640"/>
            </p14:xfrm>
          </p:contentPart>
        </mc:Choice>
        <mc:Fallback xmlns=""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1C118802-7267-4F76-8468-6720CDAA68CE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7955230" y="1754110"/>
                <a:ext cx="1157040" cy="28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3669E2F0-71F4-4426-BFAF-8EFE27A839CB}"/>
                  </a:ext>
                </a:extLst>
              </p14:cNvPr>
              <p14:cNvContentPartPr/>
              <p14:nvPr/>
            </p14:nvContentPartPr>
            <p14:xfrm>
              <a:off x="1578910" y="3454750"/>
              <a:ext cx="172800" cy="1243800"/>
            </p14:xfrm>
          </p:contentPart>
        </mc:Choice>
        <mc:Fallback xmlns=""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3669E2F0-71F4-4426-BFAF-8EFE27A839CB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1559830" y="3435670"/>
                <a:ext cx="210600" cy="128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38F05E76-3FCF-4AC8-8FA9-359491A55414}"/>
                  </a:ext>
                </a:extLst>
              </p14:cNvPr>
              <p14:cNvContentPartPr/>
              <p14:nvPr/>
            </p14:nvContentPartPr>
            <p14:xfrm>
              <a:off x="2563150" y="3500110"/>
              <a:ext cx="218520" cy="1297440"/>
            </p14:xfrm>
          </p:contentPart>
        </mc:Choice>
        <mc:Fallback xmlns=""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38F05E76-3FCF-4AC8-8FA9-359491A55414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2544070" y="3481030"/>
                <a:ext cx="256320" cy="133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CEF70D01-4F3A-4EDE-A1F3-7F2B973C79D1}"/>
                  </a:ext>
                </a:extLst>
              </p14:cNvPr>
              <p14:cNvContentPartPr/>
              <p14:nvPr/>
            </p14:nvContentPartPr>
            <p14:xfrm>
              <a:off x="864670" y="3948670"/>
              <a:ext cx="148680" cy="187920"/>
            </p14:xfrm>
          </p:contentPart>
        </mc:Choice>
        <mc:Fallback xmlns=""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CEF70D01-4F3A-4EDE-A1F3-7F2B973C79D1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845590" y="3929590"/>
                <a:ext cx="186480" cy="22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FE7DB63B-639C-48E9-B2F6-BD70450CB202}"/>
                  </a:ext>
                </a:extLst>
              </p14:cNvPr>
              <p14:cNvContentPartPr/>
              <p14:nvPr/>
            </p14:nvContentPartPr>
            <p14:xfrm>
              <a:off x="1074190" y="4001950"/>
              <a:ext cx="63360" cy="12240"/>
            </p14:xfrm>
          </p:contentPart>
        </mc:Choice>
        <mc:Fallback xmlns=""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FE7DB63B-639C-48E9-B2F6-BD70450CB202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1055110" y="3982870"/>
                <a:ext cx="10116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CBFE8F73-0920-4E17-92C6-70D897C26F34}"/>
                  </a:ext>
                </a:extLst>
              </p14:cNvPr>
              <p14:cNvContentPartPr/>
              <p14:nvPr/>
            </p14:nvContentPartPr>
            <p14:xfrm>
              <a:off x="1110190" y="3941830"/>
              <a:ext cx="30240" cy="110160"/>
            </p14:xfrm>
          </p:contentPart>
        </mc:Choice>
        <mc:Fallback xmlns=""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CBFE8F73-0920-4E17-92C6-70D897C26F34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1091110" y="3922750"/>
                <a:ext cx="68040" cy="14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41FDFE45-79DF-420E-8119-77159AF21497}"/>
                  </a:ext>
                </a:extLst>
              </p14:cNvPr>
              <p14:cNvContentPartPr/>
              <p14:nvPr/>
            </p14:nvContentPartPr>
            <p14:xfrm>
              <a:off x="2177230" y="3115270"/>
              <a:ext cx="159480" cy="186840"/>
            </p14:xfrm>
          </p:contentPart>
        </mc:Choice>
        <mc:Fallback xmlns=""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41FDFE45-79DF-420E-8119-77159AF21497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2158150" y="3096190"/>
                <a:ext cx="197280" cy="22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F0775B14-46A5-4179-BDE9-28E68315FFB8}"/>
                  </a:ext>
                </a:extLst>
              </p14:cNvPr>
              <p14:cNvContentPartPr/>
              <p14:nvPr/>
            </p14:nvContentPartPr>
            <p14:xfrm>
              <a:off x="1847110" y="3629710"/>
              <a:ext cx="388080" cy="57348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F0775B14-46A5-4179-BDE9-28E68315FFB8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1828030" y="3610630"/>
                <a:ext cx="425880" cy="61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BE9D1F06-CFEC-4706-B7B1-1DD8A858FD61}"/>
                  </a:ext>
                </a:extLst>
              </p14:cNvPr>
              <p14:cNvContentPartPr/>
              <p14:nvPr/>
            </p14:nvContentPartPr>
            <p14:xfrm>
              <a:off x="3620470" y="3968470"/>
              <a:ext cx="199440" cy="72360"/>
            </p14:xfrm>
          </p:contentPart>
        </mc:Choice>
        <mc:Fallback xmlns=""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BE9D1F06-CFEC-4706-B7B1-1DD8A858FD61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3601390" y="3949390"/>
                <a:ext cx="23724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39DB11FD-114F-43C9-A4E4-2C9DCB173E4E}"/>
                  </a:ext>
                </a:extLst>
              </p14:cNvPr>
              <p14:cNvContentPartPr/>
              <p14:nvPr/>
            </p14:nvContentPartPr>
            <p14:xfrm>
              <a:off x="3125470" y="3840670"/>
              <a:ext cx="360360" cy="37872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39DB11FD-114F-43C9-A4E4-2C9DCB173E4E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3106390" y="3821590"/>
                <a:ext cx="398160" cy="41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8417EFC6-D0FC-43AF-9239-661BB6475913}"/>
                  </a:ext>
                </a:extLst>
              </p14:cNvPr>
              <p14:cNvContentPartPr/>
              <p14:nvPr/>
            </p14:nvContentPartPr>
            <p14:xfrm>
              <a:off x="4111870" y="3857590"/>
              <a:ext cx="144000" cy="389520"/>
            </p14:xfrm>
          </p:contentPart>
        </mc:Choice>
        <mc:Fallback xmlns=""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8417EFC6-D0FC-43AF-9239-661BB6475913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4092790" y="3838510"/>
                <a:ext cx="181800" cy="42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DFAAA852-4315-4604-A1AA-4E3641015080}"/>
                  </a:ext>
                </a:extLst>
              </p14:cNvPr>
              <p14:cNvContentPartPr/>
              <p14:nvPr/>
            </p14:nvContentPartPr>
            <p14:xfrm>
              <a:off x="5094310" y="3495790"/>
              <a:ext cx="223200" cy="1239840"/>
            </p14:xfrm>
          </p:contentPart>
        </mc:Choice>
        <mc:Fallback xmlns=""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DFAAA852-4315-4604-A1AA-4E3641015080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5075230" y="3476710"/>
                <a:ext cx="261000" cy="127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159CBCA8-54C5-495F-8BEC-57B6F0AC737D}"/>
                  </a:ext>
                </a:extLst>
              </p14:cNvPr>
              <p14:cNvContentPartPr/>
              <p14:nvPr/>
            </p14:nvContentPartPr>
            <p14:xfrm>
              <a:off x="4537750" y="3482470"/>
              <a:ext cx="374400" cy="1313280"/>
            </p14:xfrm>
          </p:contentPart>
        </mc:Choice>
        <mc:Fallback xmlns=""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159CBCA8-54C5-495F-8BEC-57B6F0AC737D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4518670" y="3463390"/>
                <a:ext cx="412200" cy="135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72" name="Ink 171">
                <a:extLst>
                  <a:ext uri="{FF2B5EF4-FFF2-40B4-BE49-F238E27FC236}">
                    <a16:creationId xmlns:a16="http://schemas.microsoft.com/office/drawing/2014/main" id="{11BBD236-3DF6-40B0-A40E-0DEEDB3A88E0}"/>
                  </a:ext>
                </a:extLst>
              </p14:cNvPr>
              <p14:cNvContentPartPr/>
              <p14:nvPr/>
            </p14:nvContentPartPr>
            <p14:xfrm>
              <a:off x="5462950" y="3884590"/>
              <a:ext cx="599760" cy="348480"/>
            </p14:xfrm>
          </p:contentPart>
        </mc:Choice>
        <mc:Fallback xmlns="">
          <p:pic>
            <p:nvPicPr>
              <p:cNvPr id="172" name="Ink 171">
                <a:extLst>
                  <a:ext uri="{FF2B5EF4-FFF2-40B4-BE49-F238E27FC236}">
                    <a16:creationId xmlns:a16="http://schemas.microsoft.com/office/drawing/2014/main" id="{11BBD236-3DF6-40B0-A40E-0DEEDB3A88E0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5443870" y="3865510"/>
                <a:ext cx="637560" cy="38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73" name="Ink 172">
                <a:extLst>
                  <a:ext uri="{FF2B5EF4-FFF2-40B4-BE49-F238E27FC236}">
                    <a16:creationId xmlns:a16="http://schemas.microsoft.com/office/drawing/2014/main" id="{706AC02E-E1EB-4097-BC1E-EC8D26018BCC}"/>
                  </a:ext>
                </a:extLst>
              </p14:cNvPr>
              <p14:cNvContentPartPr/>
              <p14:nvPr/>
            </p14:nvContentPartPr>
            <p14:xfrm>
              <a:off x="768550" y="3848590"/>
              <a:ext cx="63360" cy="361440"/>
            </p14:xfrm>
          </p:contentPart>
        </mc:Choice>
        <mc:Fallback xmlns="">
          <p:pic>
            <p:nvPicPr>
              <p:cNvPr id="173" name="Ink 172">
                <a:extLst>
                  <a:ext uri="{FF2B5EF4-FFF2-40B4-BE49-F238E27FC236}">
                    <a16:creationId xmlns:a16="http://schemas.microsoft.com/office/drawing/2014/main" id="{706AC02E-E1EB-4097-BC1E-EC8D26018BCC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749470" y="3829510"/>
                <a:ext cx="101160" cy="39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75" name="Ink 174">
                <a:extLst>
                  <a:ext uri="{FF2B5EF4-FFF2-40B4-BE49-F238E27FC236}">
                    <a16:creationId xmlns:a16="http://schemas.microsoft.com/office/drawing/2014/main" id="{938812F2-97B6-4889-9DA0-498A781DD263}"/>
                  </a:ext>
                </a:extLst>
              </p14:cNvPr>
              <p14:cNvContentPartPr/>
              <p14:nvPr/>
            </p14:nvContentPartPr>
            <p14:xfrm>
              <a:off x="1234030" y="3799630"/>
              <a:ext cx="175680" cy="510120"/>
            </p14:xfrm>
          </p:contentPart>
        </mc:Choice>
        <mc:Fallback xmlns="">
          <p:pic>
            <p:nvPicPr>
              <p:cNvPr id="175" name="Ink 174">
                <a:extLst>
                  <a:ext uri="{FF2B5EF4-FFF2-40B4-BE49-F238E27FC236}">
                    <a16:creationId xmlns:a16="http://schemas.microsoft.com/office/drawing/2014/main" id="{938812F2-97B6-4889-9DA0-498A781DD263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1214950" y="3780550"/>
                <a:ext cx="213480" cy="54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82" name="Ink 181">
                <a:extLst>
                  <a:ext uri="{FF2B5EF4-FFF2-40B4-BE49-F238E27FC236}">
                    <a16:creationId xmlns:a16="http://schemas.microsoft.com/office/drawing/2014/main" id="{30D229C8-C146-4779-9F94-7A79FFF2E741}"/>
                  </a:ext>
                </a:extLst>
              </p14:cNvPr>
              <p14:cNvContentPartPr/>
              <p14:nvPr/>
            </p14:nvContentPartPr>
            <p14:xfrm>
              <a:off x="6910870" y="3655630"/>
              <a:ext cx="800280" cy="507600"/>
            </p14:xfrm>
          </p:contentPart>
        </mc:Choice>
        <mc:Fallback xmlns="">
          <p:pic>
            <p:nvPicPr>
              <p:cNvPr id="182" name="Ink 181">
                <a:extLst>
                  <a:ext uri="{FF2B5EF4-FFF2-40B4-BE49-F238E27FC236}">
                    <a16:creationId xmlns:a16="http://schemas.microsoft.com/office/drawing/2014/main" id="{30D229C8-C146-4779-9F94-7A79FFF2E741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6891790" y="3636550"/>
                <a:ext cx="838080" cy="54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83" name="Ink 182">
                <a:extLst>
                  <a:ext uri="{FF2B5EF4-FFF2-40B4-BE49-F238E27FC236}">
                    <a16:creationId xmlns:a16="http://schemas.microsoft.com/office/drawing/2014/main" id="{1C955112-8F14-4AC6-A811-ACF33C90C6C8}"/>
                  </a:ext>
                </a:extLst>
              </p14:cNvPr>
              <p14:cNvContentPartPr/>
              <p14:nvPr/>
            </p14:nvContentPartPr>
            <p14:xfrm>
              <a:off x="8085190" y="3876670"/>
              <a:ext cx="118440" cy="227520"/>
            </p14:xfrm>
          </p:contentPart>
        </mc:Choice>
        <mc:Fallback xmlns="">
          <p:pic>
            <p:nvPicPr>
              <p:cNvPr id="183" name="Ink 182">
                <a:extLst>
                  <a:ext uri="{FF2B5EF4-FFF2-40B4-BE49-F238E27FC236}">
                    <a16:creationId xmlns:a16="http://schemas.microsoft.com/office/drawing/2014/main" id="{1C955112-8F14-4AC6-A811-ACF33C90C6C8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8066110" y="3857590"/>
                <a:ext cx="156240" cy="26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88" name="Ink 187">
                <a:extLst>
                  <a:ext uri="{FF2B5EF4-FFF2-40B4-BE49-F238E27FC236}">
                    <a16:creationId xmlns:a16="http://schemas.microsoft.com/office/drawing/2014/main" id="{4A739EEE-516F-46B5-A63E-3DD54180D588}"/>
                  </a:ext>
                </a:extLst>
              </p14:cNvPr>
              <p14:cNvContentPartPr/>
              <p14:nvPr/>
            </p14:nvContentPartPr>
            <p14:xfrm>
              <a:off x="8303710" y="3948670"/>
              <a:ext cx="711720" cy="465840"/>
            </p14:xfrm>
          </p:contentPart>
        </mc:Choice>
        <mc:Fallback xmlns="">
          <p:pic>
            <p:nvPicPr>
              <p:cNvPr id="188" name="Ink 187">
                <a:extLst>
                  <a:ext uri="{FF2B5EF4-FFF2-40B4-BE49-F238E27FC236}">
                    <a16:creationId xmlns:a16="http://schemas.microsoft.com/office/drawing/2014/main" id="{4A739EEE-516F-46B5-A63E-3DD54180D588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8284630" y="3929590"/>
                <a:ext cx="749520" cy="50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89" name="Ink 188">
                <a:extLst>
                  <a:ext uri="{FF2B5EF4-FFF2-40B4-BE49-F238E27FC236}">
                    <a16:creationId xmlns:a16="http://schemas.microsoft.com/office/drawing/2014/main" id="{1FDDB131-A429-4FEB-A536-A4B65D5D5DD1}"/>
                  </a:ext>
                </a:extLst>
              </p14:cNvPr>
              <p14:cNvContentPartPr/>
              <p14:nvPr/>
            </p14:nvContentPartPr>
            <p14:xfrm>
              <a:off x="9018310" y="3948670"/>
              <a:ext cx="408600" cy="210240"/>
            </p14:xfrm>
          </p:contentPart>
        </mc:Choice>
        <mc:Fallback xmlns="">
          <p:pic>
            <p:nvPicPr>
              <p:cNvPr id="189" name="Ink 188">
                <a:extLst>
                  <a:ext uri="{FF2B5EF4-FFF2-40B4-BE49-F238E27FC236}">
                    <a16:creationId xmlns:a16="http://schemas.microsoft.com/office/drawing/2014/main" id="{1FDDB131-A429-4FEB-A536-A4B65D5D5DD1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8999230" y="3929590"/>
                <a:ext cx="44640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90" name="Ink 189">
                <a:extLst>
                  <a:ext uri="{FF2B5EF4-FFF2-40B4-BE49-F238E27FC236}">
                    <a16:creationId xmlns:a16="http://schemas.microsoft.com/office/drawing/2014/main" id="{87EEED80-E92B-4206-B6B3-FF77F2D6845E}"/>
                  </a:ext>
                </a:extLst>
              </p14:cNvPr>
              <p14:cNvContentPartPr/>
              <p14:nvPr/>
            </p14:nvContentPartPr>
            <p14:xfrm>
              <a:off x="9650110" y="4181590"/>
              <a:ext cx="18720" cy="10080"/>
            </p14:xfrm>
          </p:contentPart>
        </mc:Choice>
        <mc:Fallback xmlns="">
          <p:pic>
            <p:nvPicPr>
              <p:cNvPr id="190" name="Ink 189">
                <a:extLst>
                  <a:ext uri="{FF2B5EF4-FFF2-40B4-BE49-F238E27FC236}">
                    <a16:creationId xmlns:a16="http://schemas.microsoft.com/office/drawing/2014/main" id="{87EEED80-E92B-4206-B6B3-FF77F2D6845E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9631030" y="4162510"/>
                <a:ext cx="5652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93" name="Ink 192">
                <a:extLst>
                  <a:ext uri="{FF2B5EF4-FFF2-40B4-BE49-F238E27FC236}">
                    <a16:creationId xmlns:a16="http://schemas.microsoft.com/office/drawing/2014/main" id="{8241C54F-B733-472D-BF2D-518FB7E38183}"/>
                  </a:ext>
                </a:extLst>
              </p14:cNvPr>
              <p14:cNvContentPartPr/>
              <p14:nvPr/>
            </p14:nvContentPartPr>
            <p14:xfrm>
              <a:off x="6832030" y="4686310"/>
              <a:ext cx="269280" cy="249120"/>
            </p14:xfrm>
          </p:contentPart>
        </mc:Choice>
        <mc:Fallback xmlns="">
          <p:pic>
            <p:nvPicPr>
              <p:cNvPr id="193" name="Ink 192">
                <a:extLst>
                  <a:ext uri="{FF2B5EF4-FFF2-40B4-BE49-F238E27FC236}">
                    <a16:creationId xmlns:a16="http://schemas.microsoft.com/office/drawing/2014/main" id="{8241C54F-B733-472D-BF2D-518FB7E38183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6812950" y="4667230"/>
                <a:ext cx="307080" cy="28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713EFA69-56DF-4F37-A734-7FC0FB819091}"/>
                  </a:ext>
                </a:extLst>
              </p14:cNvPr>
              <p14:cNvContentPartPr/>
              <p14:nvPr/>
            </p14:nvContentPartPr>
            <p14:xfrm>
              <a:off x="7209670" y="4473190"/>
              <a:ext cx="685440" cy="455400"/>
            </p14:xfrm>
          </p:contentPart>
        </mc:Choice>
        <mc:Fallback xmlns=""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713EFA69-56DF-4F37-A734-7FC0FB819091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7190590" y="4454110"/>
                <a:ext cx="723240" cy="49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202" name="Ink 201">
                <a:extLst>
                  <a:ext uri="{FF2B5EF4-FFF2-40B4-BE49-F238E27FC236}">
                    <a16:creationId xmlns:a16="http://schemas.microsoft.com/office/drawing/2014/main" id="{163E4924-D82A-404D-8891-C0E9FBD415AF}"/>
                  </a:ext>
                </a:extLst>
              </p14:cNvPr>
              <p14:cNvContentPartPr/>
              <p14:nvPr/>
            </p14:nvContentPartPr>
            <p14:xfrm>
              <a:off x="8421070" y="4668670"/>
              <a:ext cx="387720" cy="238320"/>
            </p14:xfrm>
          </p:contentPart>
        </mc:Choice>
        <mc:Fallback xmlns="">
          <p:pic>
            <p:nvPicPr>
              <p:cNvPr id="202" name="Ink 201">
                <a:extLst>
                  <a:ext uri="{FF2B5EF4-FFF2-40B4-BE49-F238E27FC236}">
                    <a16:creationId xmlns:a16="http://schemas.microsoft.com/office/drawing/2014/main" id="{163E4924-D82A-404D-8891-C0E9FBD415AF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8401990" y="4649590"/>
                <a:ext cx="425520" cy="27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205" name="Ink 204">
                <a:extLst>
                  <a:ext uri="{FF2B5EF4-FFF2-40B4-BE49-F238E27FC236}">
                    <a16:creationId xmlns:a16="http://schemas.microsoft.com/office/drawing/2014/main" id="{810FB440-C41B-4FFB-BE2B-1105284A5512}"/>
                  </a:ext>
                </a:extLst>
              </p14:cNvPr>
              <p14:cNvContentPartPr/>
              <p14:nvPr/>
            </p14:nvContentPartPr>
            <p14:xfrm>
              <a:off x="9368950" y="4636990"/>
              <a:ext cx="182880" cy="287640"/>
            </p14:xfrm>
          </p:contentPart>
        </mc:Choice>
        <mc:Fallback xmlns="">
          <p:pic>
            <p:nvPicPr>
              <p:cNvPr id="205" name="Ink 204">
                <a:extLst>
                  <a:ext uri="{FF2B5EF4-FFF2-40B4-BE49-F238E27FC236}">
                    <a16:creationId xmlns:a16="http://schemas.microsoft.com/office/drawing/2014/main" id="{810FB440-C41B-4FFB-BE2B-1105284A5512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9349870" y="4617910"/>
                <a:ext cx="220680" cy="32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206" name="Ink 205">
                <a:extLst>
                  <a:ext uri="{FF2B5EF4-FFF2-40B4-BE49-F238E27FC236}">
                    <a16:creationId xmlns:a16="http://schemas.microsoft.com/office/drawing/2014/main" id="{25677DC3-9B45-45E3-9721-981ADB3C4369}"/>
                  </a:ext>
                </a:extLst>
              </p14:cNvPr>
              <p14:cNvContentPartPr/>
              <p14:nvPr/>
            </p14:nvContentPartPr>
            <p14:xfrm>
              <a:off x="9648670" y="4644910"/>
              <a:ext cx="148680" cy="254520"/>
            </p14:xfrm>
          </p:contentPart>
        </mc:Choice>
        <mc:Fallback xmlns="">
          <p:pic>
            <p:nvPicPr>
              <p:cNvPr id="206" name="Ink 205">
                <a:extLst>
                  <a:ext uri="{FF2B5EF4-FFF2-40B4-BE49-F238E27FC236}">
                    <a16:creationId xmlns:a16="http://schemas.microsoft.com/office/drawing/2014/main" id="{25677DC3-9B45-45E3-9721-981ADB3C4369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9629590" y="4625830"/>
                <a:ext cx="186480" cy="29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209" name="Ink 208">
                <a:extLst>
                  <a:ext uri="{FF2B5EF4-FFF2-40B4-BE49-F238E27FC236}">
                    <a16:creationId xmlns:a16="http://schemas.microsoft.com/office/drawing/2014/main" id="{1C6808E3-50A3-449E-8BDD-78A3837AB84F}"/>
                  </a:ext>
                </a:extLst>
              </p14:cNvPr>
              <p14:cNvContentPartPr/>
              <p14:nvPr/>
            </p14:nvContentPartPr>
            <p14:xfrm>
              <a:off x="10211710" y="4562470"/>
              <a:ext cx="351000" cy="329040"/>
            </p14:xfrm>
          </p:contentPart>
        </mc:Choice>
        <mc:Fallback xmlns="">
          <p:pic>
            <p:nvPicPr>
              <p:cNvPr id="209" name="Ink 208">
                <a:extLst>
                  <a:ext uri="{FF2B5EF4-FFF2-40B4-BE49-F238E27FC236}">
                    <a16:creationId xmlns:a16="http://schemas.microsoft.com/office/drawing/2014/main" id="{1C6808E3-50A3-449E-8BDD-78A3837AB84F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10192630" y="4543390"/>
                <a:ext cx="388800" cy="36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D7A6E392-A9EA-4F24-9570-7778392556B3}"/>
                  </a:ext>
                </a:extLst>
              </p14:cNvPr>
              <p14:cNvContentPartPr/>
              <p14:nvPr/>
            </p14:nvContentPartPr>
            <p14:xfrm>
              <a:off x="10644070" y="4720870"/>
              <a:ext cx="592560" cy="569880"/>
            </p14:xfrm>
          </p:contentPart>
        </mc:Choice>
        <mc:Fallback xmlns=""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D7A6E392-A9EA-4F24-9570-7778392556B3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10624990" y="4701790"/>
                <a:ext cx="630360" cy="60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211" name="Ink 210">
                <a:extLst>
                  <a:ext uri="{FF2B5EF4-FFF2-40B4-BE49-F238E27FC236}">
                    <a16:creationId xmlns:a16="http://schemas.microsoft.com/office/drawing/2014/main" id="{13ED5EBE-22C0-4D18-A44E-D23367C4781D}"/>
                  </a:ext>
                </a:extLst>
              </p14:cNvPr>
              <p14:cNvContentPartPr/>
              <p14:nvPr/>
            </p14:nvContentPartPr>
            <p14:xfrm>
              <a:off x="11469910" y="4990870"/>
              <a:ext cx="14040" cy="32400"/>
            </p14:xfrm>
          </p:contentPart>
        </mc:Choice>
        <mc:Fallback xmlns="">
          <p:pic>
            <p:nvPicPr>
              <p:cNvPr id="211" name="Ink 210">
                <a:extLst>
                  <a:ext uri="{FF2B5EF4-FFF2-40B4-BE49-F238E27FC236}">
                    <a16:creationId xmlns:a16="http://schemas.microsoft.com/office/drawing/2014/main" id="{13ED5EBE-22C0-4D18-A44E-D23367C4781D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11450830" y="4971790"/>
                <a:ext cx="51840" cy="7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62023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1BF6F9B1-C26F-41F0-AC4D-CB68306245D1}"/>
                  </a:ext>
                </a:extLst>
              </p14:cNvPr>
              <p14:cNvContentPartPr/>
              <p14:nvPr/>
            </p14:nvContentPartPr>
            <p14:xfrm>
              <a:off x="2335270" y="709390"/>
              <a:ext cx="360360" cy="6368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1BF6F9B1-C26F-41F0-AC4D-CB68306245D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16190" y="690310"/>
                <a:ext cx="398160" cy="67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9C689D6C-DD9F-492E-A5CA-EEE760B07C9F}"/>
                  </a:ext>
                </a:extLst>
              </p14:cNvPr>
              <p14:cNvContentPartPr/>
              <p14:nvPr/>
            </p14:nvContentPartPr>
            <p14:xfrm>
              <a:off x="3194950" y="873190"/>
              <a:ext cx="228240" cy="72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9C689D6C-DD9F-492E-A5CA-EEE760B07C9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175870" y="854110"/>
                <a:ext cx="26604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A1679D5-98C1-4C04-B095-90B6507E2A7E}"/>
                  </a:ext>
                </a:extLst>
              </p14:cNvPr>
              <p14:cNvContentPartPr/>
              <p14:nvPr/>
            </p14:nvContentPartPr>
            <p14:xfrm>
              <a:off x="3203950" y="995590"/>
              <a:ext cx="289440" cy="2628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A1679D5-98C1-4C04-B095-90B6507E2A7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84870" y="976510"/>
                <a:ext cx="327240" cy="6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B6830456-1269-47A4-9D84-99C253E30CEB}"/>
                  </a:ext>
                </a:extLst>
              </p14:cNvPr>
              <p14:cNvContentPartPr/>
              <p14:nvPr/>
            </p14:nvContentPartPr>
            <p14:xfrm>
              <a:off x="4420030" y="673390"/>
              <a:ext cx="421920" cy="50184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B6830456-1269-47A4-9D84-99C253E30CEB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400950" y="654310"/>
                <a:ext cx="459720" cy="53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01929794-9A2A-4CAD-BEAC-3AC404BB64BF}"/>
                  </a:ext>
                </a:extLst>
              </p14:cNvPr>
              <p14:cNvContentPartPr/>
              <p14:nvPr/>
            </p14:nvContentPartPr>
            <p14:xfrm>
              <a:off x="5705230" y="641710"/>
              <a:ext cx="358920" cy="55368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01929794-9A2A-4CAD-BEAC-3AC404BB64BF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686150" y="622630"/>
                <a:ext cx="396720" cy="59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27B4BE3C-88B5-43E7-BAD1-A6D72EF5EA20}"/>
                  </a:ext>
                </a:extLst>
              </p14:cNvPr>
              <p14:cNvContentPartPr/>
              <p14:nvPr/>
            </p14:nvContentPartPr>
            <p14:xfrm>
              <a:off x="2069590" y="2242990"/>
              <a:ext cx="207720" cy="150552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27B4BE3C-88B5-43E7-BAD1-A6D72EF5EA2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050510" y="2223910"/>
                <a:ext cx="245520" cy="154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E5ED7EF3-F168-4ECA-AEBF-1BDA83EC8757}"/>
                  </a:ext>
                </a:extLst>
              </p14:cNvPr>
              <p14:cNvContentPartPr/>
              <p14:nvPr/>
            </p14:nvContentPartPr>
            <p14:xfrm>
              <a:off x="2852230" y="2220670"/>
              <a:ext cx="187920" cy="161424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E5ED7EF3-F168-4ECA-AEBF-1BDA83EC8757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833150" y="2201590"/>
                <a:ext cx="225720" cy="165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376B8A18-76A0-4BEC-9259-40DE9E834FF8}"/>
                  </a:ext>
                </a:extLst>
              </p14:cNvPr>
              <p14:cNvContentPartPr/>
              <p14:nvPr/>
            </p14:nvContentPartPr>
            <p14:xfrm>
              <a:off x="1443190" y="2899630"/>
              <a:ext cx="197640" cy="17064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376B8A18-76A0-4BEC-9259-40DE9E834FF8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424110" y="2880550"/>
                <a:ext cx="235440" cy="20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C5BFCD42-D8F2-4AD3-80C2-CFDBAF9D0E5F}"/>
                  </a:ext>
                </a:extLst>
              </p14:cNvPr>
              <p14:cNvContentPartPr/>
              <p14:nvPr/>
            </p14:nvContentPartPr>
            <p14:xfrm>
              <a:off x="2474230" y="1833310"/>
              <a:ext cx="122040" cy="17460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C5BFCD42-D8F2-4AD3-80C2-CFDBAF9D0E5F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455150" y="1814230"/>
                <a:ext cx="159840" cy="21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3D26F35F-E95D-40AF-92C5-641C83BD0122}"/>
                  </a:ext>
                </a:extLst>
              </p14:cNvPr>
              <p14:cNvContentPartPr/>
              <p14:nvPr/>
            </p14:nvContentPartPr>
            <p14:xfrm>
              <a:off x="3334270" y="2670670"/>
              <a:ext cx="141120" cy="10548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3D26F35F-E95D-40AF-92C5-641C83BD0122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315190" y="2651590"/>
                <a:ext cx="178920" cy="14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06E2FE0C-A854-45E9-9712-CB167D069FE5}"/>
                  </a:ext>
                </a:extLst>
              </p14:cNvPr>
              <p14:cNvContentPartPr/>
              <p14:nvPr/>
            </p14:nvContentPartPr>
            <p14:xfrm>
              <a:off x="4389790" y="2264230"/>
              <a:ext cx="173160" cy="131184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06E2FE0C-A854-45E9-9712-CB167D069FE5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370710" y="2245150"/>
                <a:ext cx="210960" cy="134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3A4B6EE1-2D86-4127-9034-AC6D5E607DF0}"/>
                  </a:ext>
                </a:extLst>
              </p14:cNvPr>
              <p14:cNvContentPartPr/>
              <p14:nvPr/>
            </p14:nvContentPartPr>
            <p14:xfrm>
              <a:off x="5146510" y="2237590"/>
              <a:ext cx="209160" cy="153576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3A4B6EE1-2D86-4127-9034-AC6D5E607DF0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127430" y="2218510"/>
                <a:ext cx="246960" cy="157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CEA8E3EC-DE64-4E1E-8752-96F2F5735A65}"/>
                  </a:ext>
                </a:extLst>
              </p14:cNvPr>
              <p14:cNvContentPartPr/>
              <p14:nvPr/>
            </p14:nvContentPartPr>
            <p14:xfrm>
              <a:off x="3915310" y="2725030"/>
              <a:ext cx="196560" cy="19332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CEA8E3EC-DE64-4E1E-8752-96F2F5735A65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896230" y="2705950"/>
                <a:ext cx="234360" cy="23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85BBCB1E-724C-42F5-BB68-FD4235CF13DD}"/>
                  </a:ext>
                </a:extLst>
              </p14:cNvPr>
              <p14:cNvContentPartPr/>
              <p14:nvPr/>
            </p14:nvContentPartPr>
            <p14:xfrm>
              <a:off x="4740790" y="1813870"/>
              <a:ext cx="175320" cy="18324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85BBCB1E-724C-42F5-BB68-FD4235CF13DD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4721710" y="1794790"/>
                <a:ext cx="213120" cy="22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40998A85-811E-4B3D-8C49-6DCB33457AD3}"/>
                  </a:ext>
                </a:extLst>
              </p14:cNvPr>
              <p14:cNvContentPartPr/>
              <p14:nvPr/>
            </p14:nvContentPartPr>
            <p14:xfrm>
              <a:off x="5842750" y="2181790"/>
              <a:ext cx="871200" cy="68616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40998A85-811E-4B3D-8C49-6DCB33457AD3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823670" y="2162710"/>
                <a:ext cx="909000" cy="72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16A4F9ED-CA76-4190-AD35-7B8A77F98B0F}"/>
                  </a:ext>
                </a:extLst>
              </p14:cNvPr>
              <p14:cNvContentPartPr/>
              <p14:nvPr/>
            </p14:nvContentPartPr>
            <p14:xfrm>
              <a:off x="5574550" y="2505430"/>
              <a:ext cx="102600" cy="13212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16A4F9ED-CA76-4190-AD35-7B8A77F98B0F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555470" y="2486350"/>
                <a:ext cx="140400" cy="1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94603047-2F22-426C-8F1E-BF7DF6E22B05}"/>
                  </a:ext>
                </a:extLst>
              </p14:cNvPr>
              <p14:cNvContentPartPr/>
              <p14:nvPr/>
            </p14:nvContentPartPr>
            <p14:xfrm>
              <a:off x="6191950" y="1847710"/>
              <a:ext cx="117360" cy="14832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94603047-2F22-426C-8F1E-BF7DF6E22B05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172870" y="1828630"/>
                <a:ext cx="155160" cy="1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CE35ACF3-E68F-4863-B958-ED1F09A2D72F}"/>
                  </a:ext>
                </a:extLst>
              </p14:cNvPr>
              <p14:cNvContentPartPr/>
              <p14:nvPr/>
            </p14:nvContentPartPr>
            <p14:xfrm>
              <a:off x="4557910" y="3961990"/>
              <a:ext cx="234000" cy="52632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CE35ACF3-E68F-4863-B958-ED1F09A2D72F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538830" y="3942910"/>
                <a:ext cx="271800" cy="56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784FDFDE-35A7-4F6A-8CA2-856F8B3D4483}"/>
                  </a:ext>
                </a:extLst>
              </p14:cNvPr>
              <p14:cNvContentPartPr/>
              <p14:nvPr/>
            </p14:nvContentPartPr>
            <p14:xfrm>
              <a:off x="3988030" y="4583710"/>
              <a:ext cx="716040" cy="32652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784FDFDE-35A7-4F6A-8CA2-856F8B3D4483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3968950" y="4564630"/>
                <a:ext cx="753840" cy="36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619CFC0E-ADDC-474F-AE95-4B6FDB133E30}"/>
                  </a:ext>
                </a:extLst>
              </p14:cNvPr>
              <p14:cNvContentPartPr/>
              <p14:nvPr/>
            </p14:nvContentPartPr>
            <p14:xfrm>
              <a:off x="6091510" y="3635830"/>
              <a:ext cx="235800" cy="62172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619CFC0E-ADDC-474F-AE95-4B6FDB133E30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072430" y="3616750"/>
                <a:ext cx="273600" cy="65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5E19E10F-C74C-416C-9EA9-92A5B770FD24}"/>
                  </a:ext>
                </a:extLst>
              </p14:cNvPr>
              <p14:cNvContentPartPr/>
              <p14:nvPr/>
            </p14:nvContentPartPr>
            <p14:xfrm>
              <a:off x="5903590" y="4478230"/>
              <a:ext cx="762120" cy="415800"/>
            </p14:xfrm>
          </p:contentPart>
        </mc:Choice>
        <mc:Fallback xmlns=""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5E19E10F-C74C-416C-9EA9-92A5B770FD24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884510" y="4459150"/>
                <a:ext cx="799920" cy="45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9FFC7D03-4A3C-49DC-9AD4-095D459D16F0}"/>
                  </a:ext>
                </a:extLst>
              </p14:cNvPr>
              <p14:cNvContentPartPr/>
              <p14:nvPr/>
            </p14:nvContentPartPr>
            <p14:xfrm>
              <a:off x="6901870" y="4395790"/>
              <a:ext cx="419760" cy="31068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9FFC7D03-4A3C-49DC-9AD4-095D459D16F0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882790" y="4376710"/>
                <a:ext cx="457560" cy="34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2A8BEBB6-33D4-4E98-BC86-43ED5CF949AF}"/>
                  </a:ext>
                </a:extLst>
              </p14:cNvPr>
              <p14:cNvContentPartPr/>
              <p14:nvPr/>
            </p14:nvContentPartPr>
            <p14:xfrm>
              <a:off x="7411990" y="4539790"/>
              <a:ext cx="362160" cy="426240"/>
            </p14:xfrm>
          </p:contentPart>
        </mc:Choice>
        <mc:Fallback xmlns=""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2A8BEBB6-33D4-4E98-BC86-43ED5CF949AF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392910" y="4520710"/>
                <a:ext cx="399960" cy="46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A83CE64E-B385-4462-A999-B44B5FD95597}"/>
                  </a:ext>
                </a:extLst>
              </p14:cNvPr>
              <p14:cNvContentPartPr/>
              <p14:nvPr/>
            </p14:nvContentPartPr>
            <p14:xfrm>
              <a:off x="7823110" y="4339990"/>
              <a:ext cx="543960" cy="33912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A83CE64E-B385-4462-A999-B44B5FD95597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804030" y="4320910"/>
                <a:ext cx="581760" cy="37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7107581D-284A-497D-8A26-5945666B01C2}"/>
                  </a:ext>
                </a:extLst>
              </p14:cNvPr>
              <p14:cNvContentPartPr/>
              <p14:nvPr/>
            </p14:nvContentPartPr>
            <p14:xfrm>
              <a:off x="8592790" y="4643470"/>
              <a:ext cx="14040" cy="2700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7107581D-284A-497D-8A26-5945666B01C2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573710" y="4624390"/>
                <a:ext cx="5184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4A04F04F-4F27-43F8-A4D6-E9AA66EC6BC1}"/>
                  </a:ext>
                </a:extLst>
              </p14:cNvPr>
              <p14:cNvContentPartPr/>
              <p14:nvPr/>
            </p14:nvContentPartPr>
            <p14:xfrm>
              <a:off x="8353030" y="1187110"/>
              <a:ext cx="312120" cy="39204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4A04F04F-4F27-43F8-A4D6-E9AA66EC6BC1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333950" y="1168030"/>
                <a:ext cx="349920" cy="42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9E388F19-DA19-4310-9205-E6280E72F085}"/>
                  </a:ext>
                </a:extLst>
              </p14:cNvPr>
              <p14:cNvContentPartPr/>
              <p14:nvPr/>
            </p14:nvContentPartPr>
            <p14:xfrm>
              <a:off x="8591350" y="1411030"/>
              <a:ext cx="106560" cy="118440"/>
            </p14:xfrm>
          </p:contentPart>
        </mc:Choice>
        <mc:Fallback xmlns=""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9E388F19-DA19-4310-9205-E6280E72F085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8572270" y="1391950"/>
                <a:ext cx="144360" cy="15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4512665B-CF05-4617-8DB1-7282EA92F610}"/>
                  </a:ext>
                </a:extLst>
              </p14:cNvPr>
              <p14:cNvContentPartPr/>
              <p14:nvPr/>
            </p14:nvContentPartPr>
            <p14:xfrm>
              <a:off x="8787550" y="1031590"/>
              <a:ext cx="174240" cy="17640"/>
            </p14:xfrm>
          </p:contentPart>
        </mc:Choice>
        <mc:Fallback xmlns=""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4512665B-CF05-4617-8DB1-7282EA92F610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8768470" y="1012510"/>
                <a:ext cx="21204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730D76DE-313D-421A-A9BF-C92630D94502}"/>
                  </a:ext>
                </a:extLst>
              </p14:cNvPr>
              <p14:cNvContentPartPr/>
              <p14:nvPr/>
            </p14:nvContentPartPr>
            <p14:xfrm>
              <a:off x="8854870" y="1083790"/>
              <a:ext cx="32040" cy="137160"/>
            </p14:xfrm>
          </p:contentPart>
        </mc:Choice>
        <mc:Fallback xmlns=""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730D76DE-313D-421A-A9BF-C92630D94502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8835790" y="1064710"/>
                <a:ext cx="6984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9384E6F3-2C34-45FB-8B93-5F438BCC4795}"/>
                  </a:ext>
                </a:extLst>
              </p14:cNvPr>
              <p14:cNvContentPartPr/>
              <p14:nvPr/>
            </p14:nvContentPartPr>
            <p14:xfrm>
              <a:off x="9030910" y="1167310"/>
              <a:ext cx="213120" cy="39492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9384E6F3-2C34-45FB-8B93-5F438BCC4795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9011830" y="1148230"/>
                <a:ext cx="250920" cy="43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61804FD5-72A3-4307-9B34-4FF1B7C850EB}"/>
                  </a:ext>
                </a:extLst>
              </p14:cNvPr>
              <p14:cNvContentPartPr/>
              <p14:nvPr/>
            </p14:nvContentPartPr>
            <p14:xfrm>
              <a:off x="9075190" y="1364590"/>
              <a:ext cx="156240" cy="177480"/>
            </p14:xfrm>
          </p:contentPart>
        </mc:Choice>
        <mc:Fallback xmlns=""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61804FD5-72A3-4307-9B34-4FF1B7C850EB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9056110" y="1345510"/>
                <a:ext cx="194040" cy="21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83C72B6F-14D8-4E9C-A129-A3C53B4AC2F2}"/>
                  </a:ext>
                </a:extLst>
              </p14:cNvPr>
              <p14:cNvContentPartPr/>
              <p14:nvPr/>
            </p14:nvContentPartPr>
            <p14:xfrm>
              <a:off x="9392710" y="1135270"/>
              <a:ext cx="552960" cy="40824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83C72B6F-14D8-4E9C-A129-A3C53B4AC2F2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9373630" y="1116190"/>
                <a:ext cx="590760" cy="44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138FB0E9-DCCB-4882-9277-199AA6899B24}"/>
                  </a:ext>
                </a:extLst>
              </p14:cNvPr>
              <p14:cNvContentPartPr/>
              <p14:nvPr/>
            </p14:nvContentPartPr>
            <p14:xfrm>
              <a:off x="10154830" y="1476190"/>
              <a:ext cx="92160" cy="128160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138FB0E9-DCCB-4882-9277-199AA6899B24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0135750" y="1457110"/>
                <a:ext cx="12996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541F9D75-C795-42D7-9733-C4B2C8742380}"/>
                  </a:ext>
                </a:extLst>
              </p14:cNvPr>
              <p14:cNvContentPartPr/>
              <p14:nvPr/>
            </p14:nvContentPartPr>
            <p14:xfrm>
              <a:off x="10411150" y="1614790"/>
              <a:ext cx="5400" cy="12240"/>
            </p14:xfrm>
          </p:contentPart>
        </mc:Choice>
        <mc:Fallback xmlns=""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541F9D75-C795-42D7-9733-C4B2C8742380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0392070" y="1595710"/>
                <a:ext cx="43200" cy="5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959195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2640672B-D4AA-4B08-94C7-40391BB50D0D}"/>
                  </a:ext>
                </a:extLst>
              </p14:cNvPr>
              <p14:cNvContentPartPr/>
              <p14:nvPr/>
            </p14:nvContentPartPr>
            <p14:xfrm>
              <a:off x="1496470" y="757270"/>
              <a:ext cx="264240" cy="2574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2640672B-D4AA-4B08-94C7-40391BB50D0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477390" y="738190"/>
                <a:ext cx="302040" cy="29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420E3279-DE4D-4564-8A43-BEF8B62FCBB3}"/>
                  </a:ext>
                </a:extLst>
              </p14:cNvPr>
              <p14:cNvContentPartPr/>
              <p14:nvPr/>
            </p14:nvContentPartPr>
            <p14:xfrm>
              <a:off x="1840990" y="845470"/>
              <a:ext cx="23760" cy="120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420E3279-DE4D-4564-8A43-BEF8B62FCBB3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21910" y="826390"/>
                <a:ext cx="61560" cy="15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D3529422-2A06-4F6F-8780-86DE1980C503}"/>
                  </a:ext>
                </a:extLst>
              </p14:cNvPr>
              <p14:cNvContentPartPr/>
              <p14:nvPr/>
            </p14:nvContentPartPr>
            <p14:xfrm>
              <a:off x="1813990" y="661150"/>
              <a:ext cx="57600" cy="46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D3529422-2A06-4F6F-8780-86DE1980C503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794910" y="642070"/>
                <a:ext cx="9540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A49DF291-261E-48E9-A0FD-AA07FE342566}"/>
                  </a:ext>
                </a:extLst>
              </p14:cNvPr>
              <p14:cNvContentPartPr/>
              <p14:nvPr/>
            </p14:nvContentPartPr>
            <p14:xfrm>
              <a:off x="1962310" y="805510"/>
              <a:ext cx="162360" cy="1998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A49DF291-261E-48E9-A0FD-AA07FE342566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943230" y="786430"/>
                <a:ext cx="200160" cy="23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C7747458-652E-4302-8178-B442B603FCCF}"/>
                  </a:ext>
                </a:extLst>
              </p14:cNvPr>
              <p14:cNvContentPartPr/>
              <p14:nvPr/>
            </p14:nvContentPartPr>
            <p14:xfrm>
              <a:off x="2702110" y="497710"/>
              <a:ext cx="3600" cy="5504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C7747458-652E-4302-8178-B442B603FCCF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683030" y="478630"/>
                <a:ext cx="41400" cy="58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223BEEBE-E4FC-41E0-82FE-FFA5B59D8619}"/>
                  </a:ext>
                </a:extLst>
              </p14:cNvPr>
              <p14:cNvContentPartPr/>
              <p14:nvPr/>
            </p14:nvContentPartPr>
            <p14:xfrm>
              <a:off x="2796430" y="428230"/>
              <a:ext cx="21600" cy="6051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223BEEBE-E4FC-41E0-82FE-FFA5B59D8619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777350" y="409150"/>
                <a:ext cx="59400" cy="64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892DA44C-4654-49FF-861D-C1DECAC74EA8}"/>
                  </a:ext>
                </a:extLst>
              </p14:cNvPr>
              <p14:cNvContentPartPr/>
              <p14:nvPr/>
            </p14:nvContentPartPr>
            <p14:xfrm>
              <a:off x="3100270" y="613630"/>
              <a:ext cx="133200" cy="45972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892DA44C-4654-49FF-861D-C1DECAC74EA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081190" y="594550"/>
                <a:ext cx="171000" cy="49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8E3D27B3-B9D0-47C2-90B5-9DAF3D69DC65}"/>
                  </a:ext>
                </a:extLst>
              </p14:cNvPr>
              <p14:cNvContentPartPr/>
              <p14:nvPr/>
            </p14:nvContentPartPr>
            <p14:xfrm>
              <a:off x="3349390" y="640630"/>
              <a:ext cx="268200" cy="31968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8E3D27B3-B9D0-47C2-90B5-9DAF3D69DC65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330310" y="621550"/>
                <a:ext cx="306000" cy="35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26A4DF18-B171-49D3-AB9B-519F69A3B6CA}"/>
                  </a:ext>
                </a:extLst>
              </p14:cNvPr>
              <p14:cNvContentPartPr/>
              <p14:nvPr/>
            </p14:nvContentPartPr>
            <p14:xfrm>
              <a:off x="3364510" y="431110"/>
              <a:ext cx="293760" cy="12708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26A4DF18-B171-49D3-AB9B-519F69A3B6CA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345430" y="412030"/>
                <a:ext cx="331560" cy="16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153BF9BA-9D64-4AF3-8AC4-6760C5AE7CD3}"/>
                  </a:ext>
                </a:extLst>
              </p14:cNvPr>
              <p14:cNvContentPartPr/>
              <p14:nvPr/>
            </p14:nvContentPartPr>
            <p14:xfrm>
              <a:off x="3876430" y="713350"/>
              <a:ext cx="231120" cy="147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153BF9BA-9D64-4AF3-8AC4-6760C5AE7CD3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857350" y="694270"/>
                <a:ext cx="26892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A0DA304C-C0D9-4ED2-B1FB-38D7E71AE20A}"/>
                  </a:ext>
                </a:extLst>
              </p14:cNvPr>
              <p14:cNvContentPartPr/>
              <p14:nvPr/>
            </p14:nvContentPartPr>
            <p14:xfrm>
              <a:off x="4489150" y="291070"/>
              <a:ext cx="508320" cy="58932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A0DA304C-C0D9-4ED2-B1FB-38D7E71AE20A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470070" y="271990"/>
                <a:ext cx="546120" cy="62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CFE69D2E-500F-4A7D-BBE6-330B630525E2}"/>
                  </a:ext>
                </a:extLst>
              </p14:cNvPr>
              <p14:cNvContentPartPr/>
              <p14:nvPr/>
            </p14:nvContentPartPr>
            <p14:xfrm>
              <a:off x="5231830" y="507070"/>
              <a:ext cx="172800" cy="44424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CFE69D2E-500F-4A7D-BBE6-330B630525E2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5212750" y="487990"/>
                <a:ext cx="210600" cy="48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63CB24E-C07B-4A67-BA22-4474E07B3063}"/>
                  </a:ext>
                </a:extLst>
              </p14:cNvPr>
              <p14:cNvContentPartPr/>
              <p14:nvPr/>
            </p14:nvContentPartPr>
            <p14:xfrm>
              <a:off x="5506150" y="833230"/>
              <a:ext cx="146880" cy="1083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63CB24E-C07B-4A67-BA22-4474E07B3063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487070" y="814150"/>
                <a:ext cx="184680" cy="14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7755FA04-2DBE-40A3-BF3F-C565A925D290}"/>
                  </a:ext>
                </a:extLst>
              </p14:cNvPr>
              <p14:cNvContentPartPr/>
              <p14:nvPr/>
            </p14:nvContentPartPr>
            <p14:xfrm>
              <a:off x="5839150" y="407350"/>
              <a:ext cx="21960" cy="45684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7755FA04-2DBE-40A3-BF3F-C565A925D290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820070" y="388270"/>
                <a:ext cx="59760" cy="49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51FDB4C9-ABF4-4784-A1D0-D844595EF4BD}"/>
                  </a:ext>
                </a:extLst>
              </p14:cNvPr>
              <p14:cNvContentPartPr/>
              <p14:nvPr/>
            </p14:nvContentPartPr>
            <p14:xfrm>
              <a:off x="5897110" y="413830"/>
              <a:ext cx="22680" cy="49824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51FDB4C9-ABF4-4784-A1D0-D844595EF4BD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878030" y="394750"/>
                <a:ext cx="60480" cy="53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9C3889BC-26C2-4A2B-857A-2AAC82A16BFB}"/>
                  </a:ext>
                </a:extLst>
              </p14:cNvPr>
              <p14:cNvContentPartPr/>
              <p14:nvPr/>
            </p14:nvContentPartPr>
            <p14:xfrm>
              <a:off x="6078190" y="830710"/>
              <a:ext cx="22680" cy="1368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9C3889BC-26C2-4A2B-857A-2AAC82A16BFB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059110" y="811630"/>
                <a:ext cx="6048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04518E60-C46D-48AC-92BB-AD6FB7B541E9}"/>
                  </a:ext>
                </a:extLst>
              </p14:cNvPr>
              <p14:cNvContentPartPr/>
              <p14:nvPr/>
            </p14:nvContentPartPr>
            <p14:xfrm>
              <a:off x="7162510" y="463150"/>
              <a:ext cx="190440" cy="46008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04518E60-C46D-48AC-92BB-AD6FB7B541E9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143430" y="444070"/>
                <a:ext cx="228240" cy="49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0AA1D9D4-8AB7-4E1C-B17F-EAFBB56FF88E}"/>
                  </a:ext>
                </a:extLst>
              </p14:cNvPr>
              <p14:cNvContentPartPr/>
              <p14:nvPr/>
            </p14:nvContentPartPr>
            <p14:xfrm>
              <a:off x="7441150" y="830710"/>
              <a:ext cx="153000" cy="13212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0AA1D9D4-8AB7-4E1C-B17F-EAFBB56FF88E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422070" y="811630"/>
                <a:ext cx="190800" cy="16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A59782CC-5BBF-495E-922F-82C200C1E48F}"/>
                  </a:ext>
                </a:extLst>
              </p14:cNvPr>
              <p14:cNvContentPartPr/>
              <p14:nvPr/>
            </p14:nvContentPartPr>
            <p14:xfrm>
              <a:off x="7192390" y="269830"/>
              <a:ext cx="286560" cy="15876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A59782CC-5BBF-495E-922F-82C200C1E48F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173310" y="250750"/>
                <a:ext cx="324360" cy="1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9261D9B0-2ED8-4B55-80C8-B8558AC2FC01}"/>
                  </a:ext>
                </a:extLst>
              </p14:cNvPr>
              <p14:cNvContentPartPr/>
              <p14:nvPr/>
            </p14:nvContentPartPr>
            <p14:xfrm>
              <a:off x="7766230" y="573670"/>
              <a:ext cx="156240" cy="1764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9261D9B0-2ED8-4B55-80C8-B8558AC2FC01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747150" y="554590"/>
                <a:ext cx="19404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3847D624-CD54-4617-9AD1-47130FF59159}"/>
                  </a:ext>
                </a:extLst>
              </p14:cNvPr>
              <p14:cNvContentPartPr/>
              <p14:nvPr/>
            </p14:nvContentPartPr>
            <p14:xfrm>
              <a:off x="7760110" y="669790"/>
              <a:ext cx="169560" cy="828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3847D624-CD54-4617-9AD1-47130FF59159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7741030" y="650710"/>
                <a:ext cx="20736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04E4AAD4-EAF7-4198-85BB-EC1CF4B6EA0F}"/>
                  </a:ext>
                </a:extLst>
              </p14:cNvPr>
              <p14:cNvContentPartPr/>
              <p14:nvPr/>
            </p14:nvContentPartPr>
            <p14:xfrm>
              <a:off x="8342590" y="511030"/>
              <a:ext cx="246240" cy="34992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04E4AAD4-EAF7-4198-85BB-EC1CF4B6EA0F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323510" y="491950"/>
                <a:ext cx="284040" cy="38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082D5CBB-50DD-4A0C-8CC2-2C6E15AB79C8}"/>
                  </a:ext>
                </a:extLst>
              </p14:cNvPr>
              <p14:cNvContentPartPr/>
              <p14:nvPr/>
            </p14:nvContentPartPr>
            <p14:xfrm>
              <a:off x="8805550" y="493030"/>
              <a:ext cx="231120" cy="38952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082D5CBB-50DD-4A0C-8CC2-2C6E15AB79C8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786470" y="473950"/>
                <a:ext cx="268920" cy="42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FDD57200-9136-4EA0-98C5-651C48209368}"/>
                  </a:ext>
                </a:extLst>
              </p14:cNvPr>
              <p14:cNvContentPartPr/>
              <p14:nvPr/>
            </p14:nvContentPartPr>
            <p14:xfrm>
              <a:off x="9290830" y="854470"/>
              <a:ext cx="12240" cy="720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FDD57200-9136-4EA0-98C5-651C48209368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9271750" y="835390"/>
                <a:ext cx="5004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5722DDD4-B261-4975-8519-B1F4823310BB}"/>
                  </a:ext>
                </a:extLst>
              </p14:cNvPr>
              <p14:cNvContentPartPr/>
              <p14:nvPr/>
            </p14:nvContentPartPr>
            <p14:xfrm>
              <a:off x="2829550" y="1803790"/>
              <a:ext cx="133560" cy="40500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5722DDD4-B261-4975-8519-B1F4823310BB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810470" y="1784710"/>
                <a:ext cx="171360" cy="44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C25C803C-52BB-4BB2-9A3C-5FA9B08C1FB5}"/>
                  </a:ext>
                </a:extLst>
              </p14:cNvPr>
              <p14:cNvContentPartPr/>
              <p14:nvPr/>
            </p14:nvContentPartPr>
            <p14:xfrm>
              <a:off x="3155350" y="1838710"/>
              <a:ext cx="144000" cy="52848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C25C803C-52BB-4BB2-9A3C-5FA9B08C1FB5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136270" y="1819630"/>
                <a:ext cx="181800" cy="56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1D7A2EE6-98E2-4FAF-B3A1-92D3D0300FB5}"/>
                  </a:ext>
                </a:extLst>
              </p14:cNvPr>
              <p14:cNvContentPartPr/>
              <p14:nvPr/>
            </p14:nvContentPartPr>
            <p14:xfrm>
              <a:off x="3601750" y="1746550"/>
              <a:ext cx="345600" cy="51120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1D7A2EE6-98E2-4FAF-B3A1-92D3D0300FB5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582670" y="1727470"/>
                <a:ext cx="383400" cy="549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CB6430DF-591C-499B-A736-CF04E3BA5B34}"/>
                  </a:ext>
                </a:extLst>
              </p14:cNvPr>
              <p14:cNvContentPartPr/>
              <p14:nvPr/>
            </p14:nvContentPartPr>
            <p14:xfrm>
              <a:off x="4062550" y="2014030"/>
              <a:ext cx="263520" cy="23760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CB6430DF-591C-499B-A736-CF04E3BA5B34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043470" y="1994950"/>
                <a:ext cx="301320" cy="27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4AE407B5-EBDE-4E2A-A643-41B076D5AF26}"/>
                  </a:ext>
                </a:extLst>
              </p14:cNvPr>
              <p14:cNvContentPartPr/>
              <p14:nvPr/>
            </p14:nvContentPartPr>
            <p14:xfrm>
              <a:off x="4071190" y="1808830"/>
              <a:ext cx="270000" cy="13716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4AE407B5-EBDE-4E2A-A643-41B076D5AF26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052110" y="1789750"/>
                <a:ext cx="307800" cy="17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C69ECD1A-23D8-4C51-AAAE-572E49293B57}"/>
                  </a:ext>
                </a:extLst>
              </p14:cNvPr>
              <p14:cNvContentPartPr/>
              <p14:nvPr/>
            </p14:nvContentPartPr>
            <p14:xfrm>
              <a:off x="4539550" y="2080630"/>
              <a:ext cx="142920" cy="1116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C69ECD1A-23D8-4C51-AAAE-572E49293B57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4520470" y="2061550"/>
                <a:ext cx="18072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8F372BC8-688C-41BF-811C-12025B83F1A5}"/>
                  </a:ext>
                </a:extLst>
              </p14:cNvPr>
              <p14:cNvContentPartPr/>
              <p14:nvPr/>
            </p14:nvContentPartPr>
            <p14:xfrm>
              <a:off x="4930870" y="1827910"/>
              <a:ext cx="192240" cy="44892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8F372BC8-688C-41BF-811C-12025B83F1A5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4911790" y="1808830"/>
                <a:ext cx="230040" cy="48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09426407-863E-46B3-94F4-0D092AF15E8B}"/>
                  </a:ext>
                </a:extLst>
              </p14:cNvPr>
              <p14:cNvContentPartPr/>
              <p14:nvPr/>
            </p14:nvContentPartPr>
            <p14:xfrm>
              <a:off x="5272870" y="1831870"/>
              <a:ext cx="198720" cy="43704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09426407-863E-46B3-94F4-0D092AF15E8B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253790" y="1812790"/>
                <a:ext cx="236520" cy="47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E3AE09D7-F4C5-419E-B088-0C253E8A5AB4}"/>
                  </a:ext>
                </a:extLst>
              </p14:cNvPr>
              <p14:cNvContentPartPr/>
              <p14:nvPr/>
            </p14:nvContentPartPr>
            <p14:xfrm>
              <a:off x="5568790" y="2093950"/>
              <a:ext cx="162360" cy="14832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E3AE09D7-F4C5-419E-B088-0C253E8A5AB4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549710" y="2074870"/>
                <a:ext cx="200160" cy="18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52CEB7D1-E52A-4608-A985-DF061B066275}"/>
                  </a:ext>
                </a:extLst>
              </p14:cNvPr>
              <p14:cNvContentPartPr/>
              <p14:nvPr/>
            </p14:nvContentPartPr>
            <p14:xfrm>
              <a:off x="5902870" y="1799830"/>
              <a:ext cx="11520" cy="439560"/>
            </p14:xfrm>
          </p:contentPart>
        </mc:Choice>
        <mc:Fallback xmlns=""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52CEB7D1-E52A-4608-A985-DF061B066275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883790" y="1780750"/>
                <a:ext cx="49320" cy="47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931C68D8-D094-48BA-AEEF-F6C610620E82}"/>
                  </a:ext>
                </a:extLst>
              </p14:cNvPr>
              <p14:cNvContentPartPr/>
              <p14:nvPr/>
            </p14:nvContentPartPr>
            <p14:xfrm>
              <a:off x="5953990" y="1777510"/>
              <a:ext cx="13680" cy="497880"/>
            </p14:xfrm>
          </p:contentPart>
        </mc:Choice>
        <mc:Fallback xmlns=""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931C68D8-D094-48BA-AEEF-F6C610620E82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934910" y="1758430"/>
                <a:ext cx="51480" cy="53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9D78A5B9-023E-4B67-8766-AEC24ED1EFF3}"/>
                  </a:ext>
                </a:extLst>
              </p14:cNvPr>
              <p14:cNvContentPartPr/>
              <p14:nvPr/>
            </p14:nvContentPartPr>
            <p14:xfrm>
              <a:off x="6275830" y="2271070"/>
              <a:ext cx="27360" cy="27000"/>
            </p14:xfrm>
          </p:contentPart>
        </mc:Choice>
        <mc:Fallback xmlns=""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9D78A5B9-023E-4B67-8766-AEC24ED1EFF3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6256750" y="2251990"/>
                <a:ext cx="6516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CBC2F414-DE9D-43B9-A74D-FB9B05DA03FE}"/>
                  </a:ext>
                </a:extLst>
              </p14:cNvPr>
              <p14:cNvContentPartPr/>
              <p14:nvPr/>
            </p14:nvContentPartPr>
            <p14:xfrm>
              <a:off x="1854670" y="1163350"/>
              <a:ext cx="364320" cy="53388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CBC2F414-DE9D-43B9-A74D-FB9B05DA03FE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835590" y="1144270"/>
                <a:ext cx="402120" cy="57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47A9A6B9-B727-4F9F-BEB6-66E907121648}"/>
                  </a:ext>
                </a:extLst>
              </p14:cNvPr>
              <p14:cNvContentPartPr/>
              <p14:nvPr/>
            </p14:nvContentPartPr>
            <p14:xfrm>
              <a:off x="1646230" y="1965070"/>
              <a:ext cx="190800" cy="19116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47A9A6B9-B727-4F9F-BEB6-66E907121648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627150" y="1945990"/>
                <a:ext cx="22860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EB25312B-0233-49CB-B4A9-14F280A0CC0D}"/>
                  </a:ext>
                </a:extLst>
              </p14:cNvPr>
              <p14:cNvContentPartPr/>
              <p14:nvPr/>
            </p14:nvContentPartPr>
            <p14:xfrm>
              <a:off x="1987870" y="1984870"/>
              <a:ext cx="18720" cy="169560"/>
            </p14:xfrm>
          </p:contentPart>
        </mc:Choice>
        <mc:Fallback xmlns=""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EB25312B-0233-49CB-B4A9-14F280A0CC0D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968790" y="1965790"/>
                <a:ext cx="56520" cy="20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11E28B7F-BE9E-4F6E-A62B-22855C9F7535}"/>
                  </a:ext>
                </a:extLst>
              </p14:cNvPr>
              <p14:cNvContentPartPr/>
              <p14:nvPr/>
            </p14:nvContentPartPr>
            <p14:xfrm>
              <a:off x="2001190" y="1850590"/>
              <a:ext cx="33480" cy="36000"/>
            </p14:xfrm>
          </p:contentPart>
        </mc:Choice>
        <mc:Fallback xmlns=""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11E28B7F-BE9E-4F6E-A62B-22855C9F7535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982110" y="1831510"/>
                <a:ext cx="71280" cy="73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BA358F57-BE24-4613-B842-FC43D0BD39BD}"/>
                  </a:ext>
                </a:extLst>
              </p14:cNvPr>
              <p14:cNvContentPartPr/>
              <p14:nvPr/>
            </p14:nvContentPartPr>
            <p14:xfrm>
              <a:off x="2092630" y="1980910"/>
              <a:ext cx="184680" cy="187560"/>
            </p14:xfrm>
          </p:contentPart>
        </mc:Choice>
        <mc:Fallback xmlns=""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BA358F57-BE24-4613-B842-FC43D0BD39BD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073550" y="1961830"/>
                <a:ext cx="22248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363CD8A1-8B67-4BC0-87DD-04D4523314AB}"/>
                  </a:ext>
                </a:extLst>
              </p14:cNvPr>
              <p14:cNvContentPartPr/>
              <p14:nvPr/>
            </p14:nvContentPartPr>
            <p14:xfrm>
              <a:off x="1164190" y="2880910"/>
              <a:ext cx="193680" cy="151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63CD8A1-8B67-4BC0-87DD-04D4523314AB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145110" y="2861830"/>
                <a:ext cx="23148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4B55BD97-8181-4084-9F7B-5CC9E75EC22F}"/>
                  </a:ext>
                </a:extLst>
              </p14:cNvPr>
              <p14:cNvContentPartPr/>
              <p14:nvPr/>
            </p14:nvContentPartPr>
            <p14:xfrm>
              <a:off x="1174630" y="2923390"/>
              <a:ext cx="154440" cy="19368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4B55BD97-8181-4084-9F7B-5CC9E75EC22F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155550" y="2904310"/>
                <a:ext cx="192240" cy="23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04F00F00-6414-446B-B51C-ADB63A30B347}"/>
                  </a:ext>
                </a:extLst>
              </p14:cNvPr>
              <p14:cNvContentPartPr/>
              <p14:nvPr/>
            </p14:nvContentPartPr>
            <p14:xfrm>
              <a:off x="1523470" y="2840590"/>
              <a:ext cx="201240" cy="35208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04F00F00-6414-446B-B51C-ADB63A30B347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504390" y="2821510"/>
                <a:ext cx="239040" cy="38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E722A0B8-DAA6-40FE-9A3D-6E89CF6B6B87}"/>
                  </a:ext>
                </a:extLst>
              </p14:cNvPr>
              <p14:cNvContentPartPr/>
              <p14:nvPr/>
            </p14:nvContentPartPr>
            <p14:xfrm>
              <a:off x="2372710" y="2658430"/>
              <a:ext cx="387000" cy="53568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E722A0B8-DAA6-40FE-9A3D-6E89CF6B6B87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353630" y="2639350"/>
                <a:ext cx="424800" cy="57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FD9D6529-B593-4321-8F47-BE61F7439786}"/>
                  </a:ext>
                </a:extLst>
              </p14:cNvPr>
              <p14:cNvContentPartPr/>
              <p14:nvPr/>
            </p14:nvContentPartPr>
            <p14:xfrm>
              <a:off x="3311950" y="2846350"/>
              <a:ext cx="85680" cy="30240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FD9D6529-B593-4321-8F47-BE61F7439786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292870" y="2827270"/>
                <a:ext cx="123480" cy="34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7D0157F8-6C17-4B25-9CBD-D51185069BB0}"/>
                  </a:ext>
                </a:extLst>
              </p14:cNvPr>
              <p14:cNvContentPartPr/>
              <p14:nvPr/>
            </p14:nvContentPartPr>
            <p14:xfrm>
              <a:off x="3498790" y="2916190"/>
              <a:ext cx="118800" cy="18036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7D0157F8-6C17-4B25-9CBD-D51185069BB0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479710" y="2897110"/>
                <a:ext cx="156600" cy="21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AD1A98A0-24FA-46C7-BEAC-523B211BC0D8}"/>
                  </a:ext>
                </a:extLst>
              </p14:cNvPr>
              <p14:cNvContentPartPr/>
              <p14:nvPr/>
            </p14:nvContentPartPr>
            <p14:xfrm>
              <a:off x="3708670" y="2900710"/>
              <a:ext cx="99720" cy="21276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AD1A98A0-24FA-46C7-BEAC-523B211BC0D8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689590" y="2881630"/>
                <a:ext cx="137520" cy="25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5CF1F805-F32E-4B01-98C6-849D09ADBE83}"/>
                  </a:ext>
                </a:extLst>
              </p14:cNvPr>
              <p14:cNvContentPartPr/>
              <p14:nvPr/>
            </p14:nvContentPartPr>
            <p14:xfrm>
              <a:off x="4218070" y="2848150"/>
              <a:ext cx="256320" cy="51372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5CF1F805-F32E-4B01-98C6-849D09ADBE83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198990" y="2829070"/>
                <a:ext cx="294120" cy="55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859D5E01-670E-4206-AF99-3192B5550BBE}"/>
                  </a:ext>
                </a:extLst>
              </p14:cNvPr>
              <p14:cNvContentPartPr/>
              <p14:nvPr/>
            </p14:nvContentPartPr>
            <p14:xfrm>
              <a:off x="4499590" y="3056590"/>
              <a:ext cx="138240" cy="117360"/>
            </p14:xfrm>
          </p:contentPart>
        </mc:Choice>
        <mc:Fallback xmlns=""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859D5E01-670E-4206-AF99-3192B5550BBE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480510" y="3037510"/>
                <a:ext cx="176040" cy="15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42E8427A-92D8-4C9C-BB0D-66ADAA0293F7}"/>
                  </a:ext>
                </a:extLst>
              </p14:cNvPr>
              <p14:cNvContentPartPr/>
              <p14:nvPr/>
            </p14:nvContentPartPr>
            <p14:xfrm>
              <a:off x="4701910" y="2916910"/>
              <a:ext cx="25560" cy="24660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42E8427A-92D8-4C9C-BB0D-66ADAA0293F7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682830" y="2897830"/>
                <a:ext cx="63360" cy="28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6A6677C6-5D71-4E7A-8AE4-3B0C66E02D8D}"/>
                  </a:ext>
                </a:extLst>
              </p14:cNvPr>
              <p14:cNvContentPartPr/>
              <p14:nvPr/>
            </p14:nvContentPartPr>
            <p14:xfrm>
              <a:off x="4792270" y="2802430"/>
              <a:ext cx="16200" cy="38088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6A6677C6-5D71-4E7A-8AE4-3B0C66E02D8D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773190" y="2783350"/>
                <a:ext cx="54000" cy="41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46AB34C5-8A09-4103-855B-7E779E4F1126}"/>
                  </a:ext>
                </a:extLst>
              </p14:cNvPr>
              <p14:cNvContentPartPr/>
              <p14:nvPr/>
            </p14:nvContentPartPr>
            <p14:xfrm>
              <a:off x="5204110" y="2831590"/>
              <a:ext cx="540360" cy="39312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46AB34C5-8A09-4103-855B-7E779E4F1126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185030" y="2812510"/>
                <a:ext cx="578160" cy="43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2EB8FBFE-4E1F-4A1A-893A-64F06767510D}"/>
                  </a:ext>
                </a:extLst>
              </p14:cNvPr>
              <p14:cNvContentPartPr/>
              <p14:nvPr/>
            </p14:nvContentPartPr>
            <p14:xfrm>
              <a:off x="6124630" y="3016630"/>
              <a:ext cx="279000" cy="17352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2EB8FBFE-4E1F-4A1A-893A-64F06767510D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6105550" y="2997550"/>
                <a:ext cx="316800" cy="21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7767BD35-F214-4F0D-883C-6E5D99361CB0}"/>
                  </a:ext>
                </a:extLst>
              </p14:cNvPr>
              <p14:cNvContentPartPr/>
              <p14:nvPr/>
            </p14:nvContentPartPr>
            <p14:xfrm>
              <a:off x="6465910" y="3045790"/>
              <a:ext cx="102240" cy="117720"/>
            </p14:xfrm>
          </p:contentPart>
        </mc:Choice>
        <mc:Fallback xmlns=""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7767BD35-F214-4F0D-883C-6E5D99361CB0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6446830" y="3026710"/>
                <a:ext cx="14004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446A3D16-4C4E-438F-9ECF-7855CDD06641}"/>
                  </a:ext>
                </a:extLst>
              </p14:cNvPr>
              <p14:cNvContentPartPr/>
              <p14:nvPr/>
            </p14:nvContentPartPr>
            <p14:xfrm>
              <a:off x="6659230" y="2906110"/>
              <a:ext cx="36720" cy="270720"/>
            </p14:xfrm>
          </p:contentPart>
        </mc:Choice>
        <mc:Fallback xmlns=""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446A3D16-4C4E-438F-9ECF-7855CDD06641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6640150" y="2887030"/>
                <a:ext cx="74520" cy="30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2059E384-A77D-453A-A577-3FD5141BF8D3}"/>
                  </a:ext>
                </a:extLst>
              </p14:cNvPr>
              <p14:cNvContentPartPr/>
              <p14:nvPr/>
            </p14:nvContentPartPr>
            <p14:xfrm>
              <a:off x="6682990" y="2959390"/>
              <a:ext cx="151920" cy="15336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2059E384-A77D-453A-A577-3FD5141BF8D3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6663910" y="2940310"/>
                <a:ext cx="189720" cy="19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089B960B-4735-43EF-AABC-217170979728}"/>
                  </a:ext>
                </a:extLst>
              </p14:cNvPr>
              <p14:cNvContentPartPr/>
              <p14:nvPr/>
            </p14:nvContentPartPr>
            <p14:xfrm>
              <a:off x="7029310" y="3121750"/>
              <a:ext cx="12960" cy="1332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089B960B-4735-43EF-AABC-217170979728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7010230" y="3102670"/>
                <a:ext cx="5076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6B53D223-BB2F-4DC0-92CE-E595567054B6}"/>
                  </a:ext>
                </a:extLst>
              </p14:cNvPr>
              <p14:cNvContentPartPr/>
              <p14:nvPr/>
            </p14:nvContentPartPr>
            <p14:xfrm>
              <a:off x="2176510" y="3778030"/>
              <a:ext cx="205560" cy="32940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6B53D223-BB2F-4DC0-92CE-E595567054B6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2157430" y="3758950"/>
                <a:ext cx="243360" cy="36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8098A337-B3B8-4505-97A1-26276694C5E5}"/>
                  </a:ext>
                </a:extLst>
              </p14:cNvPr>
              <p14:cNvContentPartPr/>
              <p14:nvPr/>
            </p14:nvContentPartPr>
            <p14:xfrm>
              <a:off x="2599870" y="3775510"/>
              <a:ext cx="221400" cy="426240"/>
            </p14:xfrm>
          </p:contentPart>
        </mc:Choice>
        <mc:Fallback xmlns=""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8098A337-B3B8-4505-97A1-26276694C5E5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2580790" y="3756430"/>
                <a:ext cx="259200" cy="46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22B7A1D9-509B-4AB9-9F3D-91A45A9CB382}"/>
                  </a:ext>
                </a:extLst>
              </p14:cNvPr>
              <p14:cNvContentPartPr/>
              <p14:nvPr/>
            </p14:nvContentPartPr>
            <p14:xfrm>
              <a:off x="2968870" y="4004470"/>
              <a:ext cx="153000" cy="172800"/>
            </p14:xfrm>
          </p:contentPart>
        </mc:Choice>
        <mc:Fallback xmlns=""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22B7A1D9-509B-4AB9-9F3D-91A45A9CB382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2949790" y="3985390"/>
                <a:ext cx="190800" cy="21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F53639BA-EC5F-4955-89A1-9E5D06883027}"/>
                  </a:ext>
                </a:extLst>
              </p14:cNvPr>
              <p14:cNvContentPartPr/>
              <p14:nvPr/>
            </p14:nvContentPartPr>
            <p14:xfrm>
              <a:off x="3286390" y="3896830"/>
              <a:ext cx="91800" cy="2556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F53639BA-EC5F-4955-89A1-9E5D06883027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3267310" y="3877750"/>
                <a:ext cx="12960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1E2D84C3-33C0-4D54-A3C0-8A67C999404D}"/>
                  </a:ext>
                </a:extLst>
              </p14:cNvPr>
              <p14:cNvContentPartPr/>
              <p14:nvPr/>
            </p14:nvContentPartPr>
            <p14:xfrm>
              <a:off x="3260830" y="3983230"/>
              <a:ext cx="150120" cy="972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1E2D84C3-33C0-4D54-A3C0-8A67C999404D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3241750" y="3964150"/>
                <a:ext cx="18792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25D6A7BC-210E-404E-BE16-7E3AAFBBD56E}"/>
                  </a:ext>
                </a:extLst>
              </p14:cNvPr>
              <p14:cNvContentPartPr/>
              <p14:nvPr/>
            </p14:nvContentPartPr>
            <p14:xfrm>
              <a:off x="3765550" y="3846070"/>
              <a:ext cx="181440" cy="447840"/>
            </p14:xfrm>
          </p:contentPart>
        </mc:Choice>
        <mc:Fallback xmlns=""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25D6A7BC-210E-404E-BE16-7E3AAFBBD56E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3746470" y="3826990"/>
                <a:ext cx="219240" cy="48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48F34753-3E85-4909-88BD-4173F762CCA1}"/>
                  </a:ext>
                </a:extLst>
              </p14:cNvPr>
              <p14:cNvContentPartPr/>
              <p14:nvPr/>
            </p14:nvContentPartPr>
            <p14:xfrm>
              <a:off x="4147510" y="3827710"/>
              <a:ext cx="179640" cy="274320"/>
            </p14:xfrm>
          </p:contentPart>
        </mc:Choice>
        <mc:Fallback xmlns=""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48F34753-3E85-4909-88BD-4173F762CCA1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4128430" y="3808630"/>
                <a:ext cx="217440" cy="31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366B2658-AAB5-49AA-8955-410E5C7079E9}"/>
                  </a:ext>
                </a:extLst>
              </p14:cNvPr>
              <p14:cNvContentPartPr/>
              <p14:nvPr/>
            </p14:nvContentPartPr>
            <p14:xfrm>
              <a:off x="4240390" y="3947230"/>
              <a:ext cx="109800" cy="14544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366B2658-AAB5-49AA-8955-410E5C7079E9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4221310" y="3928150"/>
                <a:ext cx="147600" cy="18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B54503D7-E4A2-4E7D-9929-99D9B0959E5F}"/>
                  </a:ext>
                </a:extLst>
              </p14:cNvPr>
              <p14:cNvContentPartPr/>
              <p14:nvPr/>
            </p14:nvContentPartPr>
            <p14:xfrm>
              <a:off x="4436590" y="3713590"/>
              <a:ext cx="108720" cy="11304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B54503D7-E4A2-4E7D-9929-99D9B0959E5F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4417510" y="3694510"/>
                <a:ext cx="146520" cy="15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06844290-D5C9-450F-8BE3-C3A68134635B}"/>
                  </a:ext>
                </a:extLst>
              </p14:cNvPr>
              <p14:cNvContentPartPr/>
              <p14:nvPr/>
            </p14:nvContentPartPr>
            <p14:xfrm>
              <a:off x="4634590" y="3914110"/>
              <a:ext cx="224640" cy="25776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06844290-D5C9-450F-8BE3-C3A68134635B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4615510" y="3895030"/>
                <a:ext cx="262440" cy="29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4B716B39-327D-434D-9054-3100BEBD2D63}"/>
                  </a:ext>
                </a:extLst>
              </p14:cNvPr>
              <p14:cNvContentPartPr/>
              <p14:nvPr/>
            </p14:nvContentPartPr>
            <p14:xfrm>
              <a:off x="4951030" y="4036510"/>
              <a:ext cx="14040" cy="16956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4B716B39-327D-434D-9054-3100BEBD2D63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4931950" y="4017430"/>
                <a:ext cx="51840" cy="20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B3CEBBC8-7AB9-426D-9F15-87F52693C4A7}"/>
                  </a:ext>
                </a:extLst>
              </p14:cNvPr>
              <p14:cNvContentPartPr/>
              <p14:nvPr/>
            </p14:nvContentPartPr>
            <p14:xfrm>
              <a:off x="4683910" y="3754630"/>
              <a:ext cx="266760" cy="56160"/>
            </p14:xfrm>
          </p:contentPart>
        </mc:Choice>
        <mc:Fallback xmlns=""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B3CEBBC8-7AB9-426D-9F15-87F52693C4A7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4664830" y="3735550"/>
                <a:ext cx="3045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D9004528-F234-4659-ADAB-5818E21FF948}"/>
                  </a:ext>
                </a:extLst>
              </p14:cNvPr>
              <p14:cNvContentPartPr/>
              <p14:nvPr/>
            </p14:nvContentPartPr>
            <p14:xfrm>
              <a:off x="5489230" y="3883510"/>
              <a:ext cx="450360" cy="269280"/>
            </p14:xfrm>
          </p:contentPart>
        </mc:Choice>
        <mc:Fallback xmlns=""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D9004528-F234-4659-ADAB-5818E21FF948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5470150" y="3864430"/>
                <a:ext cx="488160" cy="30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6E6BB03B-BDF3-4B45-AF6A-84165AF23910}"/>
                  </a:ext>
                </a:extLst>
              </p14:cNvPr>
              <p14:cNvContentPartPr/>
              <p14:nvPr/>
            </p14:nvContentPartPr>
            <p14:xfrm>
              <a:off x="6227950" y="3893950"/>
              <a:ext cx="153000" cy="325800"/>
            </p14:xfrm>
          </p:contentPart>
        </mc:Choice>
        <mc:Fallback xmlns=""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6E6BB03B-BDF3-4B45-AF6A-84165AF23910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6208870" y="3874870"/>
                <a:ext cx="190800" cy="36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9843CB6A-933A-46D0-AD2E-20796EF76358}"/>
                  </a:ext>
                </a:extLst>
              </p14:cNvPr>
              <p14:cNvContentPartPr/>
              <p14:nvPr/>
            </p14:nvContentPartPr>
            <p14:xfrm>
              <a:off x="6444670" y="4059190"/>
              <a:ext cx="146160" cy="155880"/>
            </p14:xfrm>
          </p:contentPart>
        </mc:Choice>
        <mc:Fallback xmlns=""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9843CB6A-933A-46D0-AD2E-20796EF76358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6425590" y="4040110"/>
                <a:ext cx="18396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74596B02-90BA-4AF3-824A-DFFF1E549655}"/>
                  </a:ext>
                </a:extLst>
              </p14:cNvPr>
              <p14:cNvContentPartPr/>
              <p14:nvPr/>
            </p14:nvContentPartPr>
            <p14:xfrm>
              <a:off x="6726550" y="3977830"/>
              <a:ext cx="139680" cy="9720"/>
            </p14:xfrm>
          </p:contentPart>
        </mc:Choice>
        <mc:Fallback xmlns=""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74596B02-90BA-4AF3-824A-DFFF1E549655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6707470" y="3958750"/>
                <a:ext cx="177480" cy="4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8288E13E-3409-4140-A290-56361F551055}"/>
                  </a:ext>
                </a:extLst>
              </p14:cNvPr>
              <p14:cNvContentPartPr/>
              <p14:nvPr/>
            </p14:nvContentPartPr>
            <p14:xfrm>
              <a:off x="6699550" y="4064590"/>
              <a:ext cx="177120" cy="16200"/>
            </p14:xfrm>
          </p:contentPart>
        </mc:Choice>
        <mc:Fallback xmlns=""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8288E13E-3409-4140-A290-56361F551055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6680470" y="4045510"/>
                <a:ext cx="21492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80E9B627-A7AA-4916-A27B-0F022C200E3B}"/>
                  </a:ext>
                </a:extLst>
              </p14:cNvPr>
              <p14:cNvContentPartPr/>
              <p14:nvPr/>
            </p14:nvContentPartPr>
            <p14:xfrm>
              <a:off x="7233070" y="3973870"/>
              <a:ext cx="13680" cy="262800"/>
            </p14:xfrm>
          </p:contentPart>
        </mc:Choice>
        <mc:Fallback xmlns=""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80E9B627-A7AA-4916-A27B-0F022C200E3B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7213990" y="3954790"/>
                <a:ext cx="51480" cy="30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0B08C5D3-B243-4A39-9108-B98AC55CF3D8}"/>
                  </a:ext>
                </a:extLst>
              </p14:cNvPr>
              <p14:cNvContentPartPr/>
              <p14:nvPr/>
            </p14:nvContentPartPr>
            <p14:xfrm>
              <a:off x="7250710" y="3939670"/>
              <a:ext cx="157680" cy="280080"/>
            </p14:xfrm>
          </p:contentPart>
        </mc:Choice>
        <mc:Fallback xmlns=""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0B08C5D3-B243-4A39-9108-B98AC55CF3D8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7231630" y="3920590"/>
                <a:ext cx="195480" cy="31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6083DA58-4AF6-4B7B-8193-6884323065ED}"/>
                  </a:ext>
                </a:extLst>
              </p14:cNvPr>
              <p14:cNvContentPartPr/>
              <p14:nvPr/>
            </p14:nvContentPartPr>
            <p14:xfrm>
              <a:off x="7466710" y="3635830"/>
              <a:ext cx="227880" cy="144000"/>
            </p14:xfrm>
          </p:contentPart>
        </mc:Choice>
        <mc:Fallback xmlns=""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6083DA58-4AF6-4B7B-8193-6884323065ED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7447630" y="3616750"/>
                <a:ext cx="265680" cy="1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551140A6-FFCE-4443-AB73-5CF3F234C15E}"/>
                  </a:ext>
                </a:extLst>
              </p14:cNvPr>
              <p14:cNvContentPartPr/>
              <p14:nvPr/>
            </p14:nvContentPartPr>
            <p14:xfrm>
              <a:off x="7807990" y="3796750"/>
              <a:ext cx="138240" cy="433080"/>
            </p14:xfrm>
          </p:contentPart>
        </mc:Choice>
        <mc:Fallback xmlns=""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551140A6-FFCE-4443-AB73-5CF3F234C15E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7788910" y="3777670"/>
                <a:ext cx="176040" cy="47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626781CC-245B-4233-9AD9-70A6EB3905D5}"/>
                  </a:ext>
                </a:extLst>
              </p14:cNvPr>
              <p14:cNvContentPartPr/>
              <p14:nvPr/>
            </p14:nvContentPartPr>
            <p14:xfrm>
              <a:off x="8126950" y="3889990"/>
              <a:ext cx="212040" cy="371880"/>
            </p14:xfrm>
          </p:contentPart>
        </mc:Choice>
        <mc:Fallback xmlns=""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626781CC-245B-4233-9AD9-70A6EB3905D5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8107870" y="3870910"/>
                <a:ext cx="249840" cy="40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8F678CFF-5F70-4AC8-A4E5-AB84EE958967}"/>
                  </a:ext>
                </a:extLst>
              </p14:cNvPr>
              <p14:cNvContentPartPr/>
              <p14:nvPr/>
            </p14:nvContentPartPr>
            <p14:xfrm>
              <a:off x="8514310" y="3931390"/>
              <a:ext cx="170280" cy="287280"/>
            </p14:xfrm>
          </p:contentPart>
        </mc:Choice>
        <mc:Fallback xmlns=""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8F678CFF-5F70-4AC8-A4E5-AB84EE958967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8495230" y="3912310"/>
                <a:ext cx="208080" cy="32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B51D6FE7-B2B8-4963-80B5-3D8BEE7741B6}"/>
                  </a:ext>
                </a:extLst>
              </p14:cNvPr>
              <p14:cNvContentPartPr/>
              <p14:nvPr/>
            </p14:nvContentPartPr>
            <p14:xfrm>
              <a:off x="8774230" y="3760750"/>
              <a:ext cx="109440" cy="167040"/>
            </p14:xfrm>
          </p:contentPart>
        </mc:Choice>
        <mc:Fallback xmlns=""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B51D6FE7-B2B8-4963-80B5-3D8BEE7741B6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8755150" y="3741670"/>
                <a:ext cx="147240" cy="2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B24C4D0E-735F-4C6E-BF38-66C863A2EA59}"/>
                  </a:ext>
                </a:extLst>
              </p14:cNvPr>
              <p14:cNvContentPartPr/>
              <p14:nvPr/>
            </p14:nvContentPartPr>
            <p14:xfrm>
              <a:off x="8928310" y="3953350"/>
              <a:ext cx="162000" cy="20808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B24C4D0E-735F-4C6E-BF38-66C863A2EA59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8909230" y="3934270"/>
                <a:ext cx="19980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015A1820-7690-4709-AF8D-0ABB3DF3F561}"/>
                  </a:ext>
                </a:extLst>
              </p14:cNvPr>
              <p14:cNvContentPartPr/>
              <p14:nvPr/>
            </p14:nvContentPartPr>
            <p14:xfrm>
              <a:off x="9191830" y="4060270"/>
              <a:ext cx="24480" cy="156240"/>
            </p14:xfrm>
          </p:contentPart>
        </mc:Choice>
        <mc:Fallback xmlns=""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015A1820-7690-4709-AF8D-0ABB3DF3F561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9172750" y="4041190"/>
                <a:ext cx="62280" cy="19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DE20DED4-0337-4442-81DC-BF762C2BBAB7}"/>
                  </a:ext>
                </a:extLst>
              </p14:cNvPr>
              <p14:cNvContentPartPr/>
              <p14:nvPr/>
            </p14:nvContentPartPr>
            <p14:xfrm>
              <a:off x="8970430" y="3790270"/>
              <a:ext cx="226440" cy="73080"/>
            </p14:xfrm>
          </p:contentPart>
        </mc:Choice>
        <mc:Fallback xmlns=""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DE20DED4-0337-4442-81DC-BF762C2BBAB7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8951350" y="3771190"/>
                <a:ext cx="264240" cy="11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B744A9D5-D32E-4FCC-A9D5-B24B715A8051}"/>
                  </a:ext>
                </a:extLst>
              </p14:cNvPr>
              <p14:cNvContentPartPr/>
              <p14:nvPr/>
            </p14:nvContentPartPr>
            <p14:xfrm>
              <a:off x="9361030" y="3775510"/>
              <a:ext cx="134640" cy="419760"/>
            </p14:xfrm>
          </p:contentPart>
        </mc:Choice>
        <mc:Fallback xmlns=""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B744A9D5-D32E-4FCC-A9D5-B24B715A8051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9341950" y="3756430"/>
                <a:ext cx="172440" cy="45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53975A2C-67BE-4B48-9D8C-8A37F4ACC7AC}"/>
                  </a:ext>
                </a:extLst>
              </p14:cNvPr>
              <p14:cNvContentPartPr/>
              <p14:nvPr/>
            </p14:nvContentPartPr>
            <p14:xfrm>
              <a:off x="1498270" y="4678030"/>
              <a:ext cx="433080" cy="382680"/>
            </p14:xfrm>
          </p:contentPart>
        </mc:Choice>
        <mc:Fallback xmlns=""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53975A2C-67BE-4B48-9D8C-8A37F4ACC7AC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1479190" y="4658950"/>
                <a:ext cx="470880" cy="42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38F7C7DA-7C47-4E50-BAE6-CF3A32F7DD5C}"/>
                  </a:ext>
                </a:extLst>
              </p14:cNvPr>
              <p14:cNvContentPartPr/>
              <p14:nvPr/>
            </p14:nvContentPartPr>
            <p14:xfrm>
              <a:off x="2238070" y="4791430"/>
              <a:ext cx="99000" cy="13680"/>
            </p14:xfrm>
          </p:contentPart>
        </mc:Choice>
        <mc:Fallback xmlns=""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38F7C7DA-7C47-4E50-BAE6-CF3A32F7DD5C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2218990" y="4772350"/>
                <a:ext cx="1368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114D53FD-BE4A-4813-8A19-EDFB8FF28A9B}"/>
                  </a:ext>
                </a:extLst>
              </p14:cNvPr>
              <p14:cNvContentPartPr/>
              <p14:nvPr/>
            </p14:nvContentPartPr>
            <p14:xfrm>
              <a:off x="2239510" y="4875310"/>
              <a:ext cx="183240" cy="25200"/>
            </p14:xfrm>
          </p:contentPart>
        </mc:Choice>
        <mc:Fallback xmlns=""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114D53FD-BE4A-4813-8A19-EDFB8FF28A9B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2220430" y="4856230"/>
                <a:ext cx="22104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2FBACFAF-83B0-4E00-B14A-6281E98EA996}"/>
                  </a:ext>
                </a:extLst>
              </p14:cNvPr>
              <p14:cNvContentPartPr/>
              <p14:nvPr/>
            </p14:nvContentPartPr>
            <p14:xfrm>
              <a:off x="2575750" y="4731310"/>
              <a:ext cx="207720" cy="228600"/>
            </p14:xfrm>
          </p:contentPart>
        </mc:Choice>
        <mc:Fallback xmlns=""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2FBACFAF-83B0-4E00-B14A-6281E98EA996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2556670" y="4712230"/>
                <a:ext cx="245520" cy="26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79275D4B-8B4A-465B-9E33-E4F828D7A3E5}"/>
                  </a:ext>
                </a:extLst>
              </p14:cNvPr>
              <p14:cNvContentPartPr/>
              <p14:nvPr/>
            </p14:nvContentPartPr>
            <p14:xfrm>
              <a:off x="2815870" y="4919230"/>
              <a:ext cx="69840" cy="100800"/>
            </p14:xfrm>
          </p:contentPart>
        </mc:Choice>
        <mc:Fallback xmlns=""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79275D4B-8B4A-465B-9E33-E4F828D7A3E5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2796790" y="4900150"/>
                <a:ext cx="107640" cy="13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C0D7F233-911D-4A2C-991E-A0F024FAE288}"/>
                  </a:ext>
                </a:extLst>
              </p14:cNvPr>
              <p14:cNvContentPartPr/>
              <p14:nvPr/>
            </p14:nvContentPartPr>
            <p14:xfrm>
              <a:off x="3072190" y="4704670"/>
              <a:ext cx="160560" cy="278640"/>
            </p14:xfrm>
          </p:contentPart>
        </mc:Choice>
        <mc:Fallback xmlns=""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C0D7F233-911D-4A2C-991E-A0F024FAE288}"/>
                  </a:ext>
                </a:extLst>
              </p:cNvPr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3053110" y="4685590"/>
                <a:ext cx="198360" cy="31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F68A0B85-6873-4F76-AF89-A716DB01B109}"/>
                  </a:ext>
                </a:extLst>
              </p14:cNvPr>
              <p14:cNvContentPartPr/>
              <p14:nvPr/>
            </p14:nvContentPartPr>
            <p14:xfrm>
              <a:off x="3413830" y="4647430"/>
              <a:ext cx="503640" cy="392040"/>
            </p14:xfrm>
          </p:contentPart>
        </mc:Choice>
        <mc:Fallback xmlns=""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F68A0B85-6873-4F76-AF89-A716DB01B109}"/>
                  </a:ext>
                </a:extLst>
              </p:cNvPr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3394750" y="4628350"/>
                <a:ext cx="541440" cy="42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9F66975C-4F12-4522-9412-E0865CC2D237}"/>
                  </a:ext>
                </a:extLst>
              </p14:cNvPr>
              <p14:cNvContentPartPr/>
              <p14:nvPr/>
            </p14:nvContentPartPr>
            <p14:xfrm>
              <a:off x="4188190" y="4702150"/>
              <a:ext cx="199440" cy="502200"/>
            </p14:xfrm>
          </p:contentPart>
        </mc:Choice>
        <mc:Fallback xmlns=""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9F66975C-4F12-4522-9412-E0865CC2D237}"/>
                  </a:ext>
                </a:extLst>
              </p:cNvPr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4169110" y="4683070"/>
                <a:ext cx="237240" cy="54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7EB401D5-20FD-49C6-90FB-BD4EB14616E3}"/>
                  </a:ext>
                </a:extLst>
              </p14:cNvPr>
              <p14:cNvContentPartPr/>
              <p14:nvPr/>
            </p14:nvContentPartPr>
            <p14:xfrm>
              <a:off x="4485910" y="4960270"/>
              <a:ext cx="168120" cy="153720"/>
            </p14:xfrm>
          </p:contentPart>
        </mc:Choice>
        <mc:Fallback xmlns=""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7EB401D5-20FD-49C6-90FB-BD4EB14616E3}"/>
                  </a:ext>
                </a:extLst>
              </p:cNvPr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4466830" y="4941190"/>
                <a:ext cx="20592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8B17B2B9-9020-4902-8FDB-E2749682A678}"/>
                  </a:ext>
                </a:extLst>
              </p14:cNvPr>
              <p14:cNvContentPartPr/>
              <p14:nvPr/>
            </p14:nvContentPartPr>
            <p14:xfrm>
              <a:off x="4872550" y="5109670"/>
              <a:ext cx="9360" cy="1620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8B17B2B9-9020-4902-8FDB-E2749682A678}"/>
                  </a:ext>
                </a:extLst>
              </p:cNvPr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4853470" y="5090590"/>
                <a:ext cx="47160" cy="54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497390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A2D01044-E883-4F14-BE72-8746D42BAE1E}"/>
                  </a:ext>
                </a:extLst>
              </p14:cNvPr>
              <p14:cNvContentPartPr/>
              <p14:nvPr/>
            </p14:nvContentPartPr>
            <p14:xfrm>
              <a:off x="626350" y="397270"/>
              <a:ext cx="982440" cy="5796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A2D01044-E883-4F14-BE72-8746D42BAE1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07270" y="378190"/>
                <a:ext cx="1020240" cy="61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37F16555-106D-461C-8BE8-B079CD22897F}"/>
                  </a:ext>
                </a:extLst>
              </p14:cNvPr>
              <p14:cNvContentPartPr/>
              <p14:nvPr/>
            </p14:nvContentPartPr>
            <p14:xfrm>
              <a:off x="2125030" y="459190"/>
              <a:ext cx="288720" cy="35064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37F16555-106D-461C-8BE8-B079CD22897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05950" y="440110"/>
                <a:ext cx="326520" cy="38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A6F6AD97-6748-490D-8B64-FC565F65B489}"/>
                  </a:ext>
                </a:extLst>
              </p14:cNvPr>
              <p14:cNvContentPartPr/>
              <p14:nvPr/>
            </p14:nvContentPartPr>
            <p14:xfrm>
              <a:off x="2510590" y="485830"/>
              <a:ext cx="968400" cy="31932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A6F6AD97-6748-490D-8B64-FC565F65B48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91510" y="466750"/>
                <a:ext cx="1006200" cy="35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75A58EC8-E6AE-4CDB-8E26-FE4D05780FAC}"/>
                  </a:ext>
                </a:extLst>
              </p14:cNvPr>
              <p14:cNvContentPartPr/>
              <p14:nvPr/>
            </p14:nvContentPartPr>
            <p14:xfrm>
              <a:off x="4165510" y="564310"/>
              <a:ext cx="776160" cy="22428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75A58EC8-E6AE-4CDB-8E26-FE4D05780FAC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146430" y="545230"/>
                <a:ext cx="813960" cy="26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596BF9B2-028D-4BE3-9DFD-19EAE357E614}"/>
                  </a:ext>
                </a:extLst>
              </p14:cNvPr>
              <p14:cNvContentPartPr/>
              <p14:nvPr/>
            </p14:nvContentPartPr>
            <p14:xfrm>
              <a:off x="5353150" y="581230"/>
              <a:ext cx="225000" cy="13500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596BF9B2-028D-4BE3-9DFD-19EAE357E614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334070" y="562150"/>
                <a:ext cx="262800" cy="17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57E412B2-9773-485A-85A7-DB2BF72A64FF}"/>
                  </a:ext>
                </a:extLst>
              </p14:cNvPr>
              <p14:cNvContentPartPr/>
              <p14:nvPr/>
            </p14:nvContentPartPr>
            <p14:xfrm>
              <a:off x="5714950" y="393670"/>
              <a:ext cx="120960" cy="56268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57E412B2-9773-485A-85A7-DB2BF72A64FF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695870" y="374590"/>
                <a:ext cx="158760" cy="60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85DD4833-FFB5-4C3E-BE8D-BD25C0C22C78}"/>
                  </a:ext>
                </a:extLst>
              </p14:cNvPr>
              <p14:cNvContentPartPr/>
              <p14:nvPr/>
            </p14:nvContentPartPr>
            <p14:xfrm>
              <a:off x="5820430" y="405910"/>
              <a:ext cx="61920" cy="42516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85DD4833-FFB5-4C3E-BE8D-BD25C0C22C78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801350" y="386830"/>
                <a:ext cx="99720" cy="462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5337B0D6-39B1-4B6D-BED8-161BFCD8A323}"/>
                  </a:ext>
                </a:extLst>
              </p14:cNvPr>
              <p14:cNvContentPartPr/>
              <p14:nvPr/>
            </p14:nvContentPartPr>
            <p14:xfrm>
              <a:off x="5592910" y="626950"/>
              <a:ext cx="340200" cy="3096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5337B0D6-39B1-4B6D-BED8-161BFCD8A323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73830" y="607870"/>
                <a:ext cx="378000" cy="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B1E4F313-16E8-4676-8331-4E4DD22F1C65}"/>
                  </a:ext>
                </a:extLst>
              </p14:cNvPr>
              <p14:cNvContentPartPr/>
              <p14:nvPr/>
            </p14:nvContentPartPr>
            <p14:xfrm>
              <a:off x="5970190" y="644230"/>
              <a:ext cx="9360" cy="9864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B1E4F313-16E8-4676-8331-4E4DD22F1C65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951110" y="625150"/>
                <a:ext cx="47160" cy="13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34BBE310-A268-407A-9D8A-13FB63053063}"/>
                  </a:ext>
                </a:extLst>
              </p14:cNvPr>
              <p14:cNvContentPartPr/>
              <p14:nvPr/>
            </p14:nvContentPartPr>
            <p14:xfrm>
              <a:off x="5983870" y="472510"/>
              <a:ext cx="58680" cy="4572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34BBE310-A268-407A-9D8A-13FB63053063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964790" y="453430"/>
                <a:ext cx="96480" cy="8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9A0BC067-9F45-45C0-AF0D-FD351E118F01}"/>
                  </a:ext>
                </a:extLst>
              </p14:cNvPr>
              <p14:cNvContentPartPr/>
              <p14:nvPr/>
            </p14:nvContentPartPr>
            <p14:xfrm>
              <a:off x="6173590" y="320590"/>
              <a:ext cx="829080" cy="43812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9A0BC067-9F45-45C0-AF0D-FD351E118F01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154510" y="301510"/>
                <a:ext cx="866880" cy="47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D3E54B77-8347-4996-8D71-FA3A5C84173B}"/>
                  </a:ext>
                </a:extLst>
              </p14:cNvPr>
              <p14:cNvContentPartPr/>
              <p14:nvPr/>
            </p14:nvContentPartPr>
            <p14:xfrm>
              <a:off x="7066750" y="540550"/>
              <a:ext cx="66240" cy="108000"/>
            </p14:xfrm>
          </p:contentPart>
        </mc:Choice>
        <mc:Fallback xmlns=""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D3E54B77-8347-4996-8D71-FA3A5C84173B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047670" y="521470"/>
                <a:ext cx="104040" cy="14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FC4BF5D2-40C4-4680-87A2-09823ACFC81C}"/>
                  </a:ext>
                </a:extLst>
              </p14:cNvPr>
              <p14:cNvContentPartPr/>
              <p14:nvPr/>
            </p14:nvContentPartPr>
            <p14:xfrm>
              <a:off x="7033630" y="499150"/>
              <a:ext cx="195120" cy="51012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FC4BF5D2-40C4-4680-87A2-09823ACFC81C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014550" y="480070"/>
                <a:ext cx="232920" cy="54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BBA48CCA-8588-492F-80E9-4FFACD2D9403}"/>
                  </a:ext>
                </a:extLst>
              </p14:cNvPr>
              <p14:cNvContentPartPr/>
              <p14:nvPr/>
            </p14:nvContentPartPr>
            <p14:xfrm>
              <a:off x="7409470" y="816310"/>
              <a:ext cx="39600" cy="1476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BBA48CCA-8588-492F-80E9-4FFACD2D9403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390390" y="797230"/>
                <a:ext cx="7740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7557F00E-97E3-45B3-9576-6915F5BCA26E}"/>
                  </a:ext>
                </a:extLst>
              </p14:cNvPr>
              <p14:cNvContentPartPr/>
              <p14:nvPr/>
            </p14:nvContentPartPr>
            <p14:xfrm>
              <a:off x="789790" y="1500310"/>
              <a:ext cx="25560" cy="30456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7557F00E-97E3-45B3-9576-6915F5BCA26E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770710" y="1481230"/>
                <a:ext cx="63360" cy="34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9E4BA86F-EA49-42E9-9DA9-EA1220585988}"/>
                  </a:ext>
                </a:extLst>
              </p14:cNvPr>
              <p14:cNvContentPartPr/>
              <p14:nvPr/>
            </p14:nvContentPartPr>
            <p14:xfrm>
              <a:off x="776110" y="1416430"/>
              <a:ext cx="157680" cy="29988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9E4BA86F-EA49-42E9-9DA9-EA1220585988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57030" y="1397350"/>
                <a:ext cx="195480" cy="33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DC94DB80-B1C9-4104-8FD6-7B3101376AA1}"/>
                  </a:ext>
                </a:extLst>
              </p14:cNvPr>
              <p14:cNvContentPartPr/>
              <p14:nvPr/>
            </p14:nvContentPartPr>
            <p14:xfrm>
              <a:off x="1023430" y="1547470"/>
              <a:ext cx="94680" cy="14508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DC94DB80-B1C9-4104-8FD6-7B3101376AA1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04350" y="1528390"/>
                <a:ext cx="132480" cy="18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08D403DC-5414-4EE4-A953-7CAF2AD979E4}"/>
                  </a:ext>
                </a:extLst>
              </p14:cNvPr>
              <p14:cNvContentPartPr/>
              <p14:nvPr/>
            </p14:nvContentPartPr>
            <p14:xfrm>
              <a:off x="1222510" y="1548190"/>
              <a:ext cx="668520" cy="20808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08D403DC-5414-4EE4-A953-7CAF2AD979E4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203430" y="1529110"/>
                <a:ext cx="70632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390ED884-F5D8-4511-ABF7-E77351C9040D}"/>
                  </a:ext>
                </a:extLst>
              </p14:cNvPr>
              <p14:cNvContentPartPr/>
              <p14:nvPr/>
            </p14:nvContentPartPr>
            <p14:xfrm>
              <a:off x="2528950" y="1347310"/>
              <a:ext cx="1589040" cy="46224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390ED884-F5D8-4511-ABF7-E77351C9040D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2509870" y="1328230"/>
                <a:ext cx="1626840" cy="50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7CAA9DB8-5CD2-4BEC-A118-8E381D73E77A}"/>
                  </a:ext>
                </a:extLst>
              </p14:cNvPr>
              <p14:cNvContentPartPr/>
              <p14:nvPr/>
            </p14:nvContentPartPr>
            <p14:xfrm>
              <a:off x="4558630" y="1612270"/>
              <a:ext cx="123840" cy="12816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7CAA9DB8-5CD2-4BEC-A118-8E381D73E77A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4539550" y="1593190"/>
                <a:ext cx="16164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A2DA07F7-740B-44D0-B3B5-83FC571AF5C5}"/>
                  </a:ext>
                </a:extLst>
              </p14:cNvPr>
              <p14:cNvContentPartPr/>
              <p14:nvPr/>
            </p14:nvContentPartPr>
            <p14:xfrm>
              <a:off x="4792990" y="1487710"/>
              <a:ext cx="1531800" cy="59472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A2DA07F7-740B-44D0-B3B5-83FC571AF5C5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773910" y="1468630"/>
                <a:ext cx="1569600" cy="63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16930530-F802-4582-BCCE-961478BDC1E1}"/>
                  </a:ext>
                </a:extLst>
              </p14:cNvPr>
              <p14:cNvContentPartPr/>
              <p14:nvPr/>
            </p14:nvContentPartPr>
            <p14:xfrm>
              <a:off x="6828430" y="1445590"/>
              <a:ext cx="272880" cy="28008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16930530-F802-4582-BCCE-961478BDC1E1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809350" y="1426510"/>
                <a:ext cx="310680" cy="31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45EB566A-3325-4522-89CB-8F44A2D6FFD5}"/>
                  </a:ext>
                </a:extLst>
              </p14:cNvPr>
              <p14:cNvContentPartPr/>
              <p14:nvPr/>
            </p14:nvContentPartPr>
            <p14:xfrm>
              <a:off x="7696750" y="1400950"/>
              <a:ext cx="264600" cy="329760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45EB566A-3325-4522-89CB-8F44A2D6FFD5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677670" y="1381870"/>
                <a:ext cx="302400" cy="36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3CF07219-DB87-4F02-A9D1-CE0170037274}"/>
                  </a:ext>
                </a:extLst>
              </p14:cNvPr>
              <p14:cNvContentPartPr/>
              <p14:nvPr/>
            </p14:nvContentPartPr>
            <p14:xfrm>
              <a:off x="7830670" y="1570870"/>
              <a:ext cx="169560" cy="114840"/>
            </p14:xfrm>
          </p:contentPart>
        </mc:Choice>
        <mc:Fallback xmlns=""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3CF07219-DB87-4F02-A9D1-CE0170037274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811590" y="1551790"/>
                <a:ext cx="207360" cy="15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0C98FF0A-297B-4556-A0D1-AA9DD4BFC792}"/>
                  </a:ext>
                </a:extLst>
              </p14:cNvPr>
              <p14:cNvContentPartPr/>
              <p14:nvPr/>
            </p14:nvContentPartPr>
            <p14:xfrm>
              <a:off x="8134510" y="1417870"/>
              <a:ext cx="194760" cy="35820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0C98FF0A-297B-4556-A0D1-AA9DD4BFC792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115430" y="1398790"/>
                <a:ext cx="232560" cy="39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88E85F14-F297-487D-BB44-6E4CCE3534A1}"/>
                  </a:ext>
                </a:extLst>
              </p14:cNvPr>
              <p14:cNvContentPartPr/>
              <p14:nvPr/>
            </p14:nvContentPartPr>
            <p14:xfrm>
              <a:off x="8698990" y="1400590"/>
              <a:ext cx="397440" cy="322920"/>
            </p14:xfrm>
          </p:contentPart>
        </mc:Choice>
        <mc:Fallback xmlns=""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88E85F14-F297-487D-BB44-6E4CCE3534A1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8679910" y="1381510"/>
                <a:ext cx="435240" cy="3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41EC7EFD-C282-42CA-8143-4BE4B6752AD9}"/>
                  </a:ext>
                </a:extLst>
              </p14:cNvPr>
              <p14:cNvContentPartPr/>
              <p14:nvPr/>
            </p14:nvContentPartPr>
            <p14:xfrm>
              <a:off x="9191830" y="1480510"/>
              <a:ext cx="613080" cy="520560"/>
            </p14:xfrm>
          </p:contentPart>
        </mc:Choice>
        <mc:Fallback xmlns=""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41EC7EFD-C282-42CA-8143-4BE4B6752AD9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9172750" y="1461430"/>
                <a:ext cx="650880" cy="55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7B2D9646-56FB-4C84-97D1-723C1C47A312}"/>
                  </a:ext>
                </a:extLst>
              </p14:cNvPr>
              <p14:cNvContentPartPr/>
              <p14:nvPr/>
            </p14:nvContentPartPr>
            <p14:xfrm>
              <a:off x="9750550" y="1504630"/>
              <a:ext cx="142560" cy="153000"/>
            </p14:xfrm>
          </p:contentPart>
        </mc:Choice>
        <mc:Fallback xmlns=""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7B2D9646-56FB-4C84-97D1-723C1C47A312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9731470" y="1485550"/>
                <a:ext cx="180360" cy="19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A91BFE15-9744-4917-8525-25DCF03A9DDE}"/>
                  </a:ext>
                </a:extLst>
              </p14:cNvPr>
              <p14:cNvContentPartPr/>
              <p14:nvPr/>
            </p14:nvContentPartPr>
            <p14:xfrm>
              <a:off x="10017670" y="1551070"/>
              <a:ext cx="112320" cy="136440"/>
            </p14:xfrm>
          </p:contentPart>
        </mc:Choice>
        <mc:Fallback xmlns=""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A91BFE15-9744-4917-8525-25DCF03A9DDE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9998590" y="1531990"/>
                <a:ext cx="150120" cy="1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7E57EDED-B4E2-44D9-A083-9A412CE660C0}"/>
                  </a:ext>
                </a:extLst>
              </p14:cNvPr>
              <p14:cNvContentPartPr/>
              <p14:nvPr/>
            </p14:nvContentPartPr>
            <p14:xfrm>
              <a:off x="10207390" y="1501390"/>
              <a:ext cx="87480" cy="164520"/>
            </p14:xfrm>
          </p:contentPart>
        </mc:Choice>
        <mc:Fallback xmlns=""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7E57EDED-B4E2-44D9-A083-9A412CE660C0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10188310" y="1482310"/>
                <a:ext cx="125280" cy="20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EDFE6B3F-B384-474B-96D1-54895204518A}"/>
                  </a:ext>
                </a:extLst>
              </p14:cNvPr>
              <p14:cNvContentPartPr/>
              <p14:nvPr/>
            </p14:nvContentPartPr>
            <p14:xfrm>
              <a:off x="10406470" y="1473670"/>
              <a:ext cx="325440" cy="246600"/>
            </p14:xfrm>
          </p:contentPart>
        </mc:Choice>
        <mc:Fallback xmlns=""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EDFE6B3F-B384-474B-96D1-54895204518A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0387390" y="1454590"/>
                <a:ext cx="363240" cy="28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E70E00EB-074B-4248-99B0-697AC14374FA}"/>
                  </a:ext>
                </a:extLst>
              </p14:cNvPr>
              <p14:cNvContentPartPr/>
              <p14:nvPr/>
            </p14:nvContentPartPr>
            <p14:xfrm>
              <a:off x="10719670" y="1497070"/>
              <a:ext cx="351720" cy="196560"/>
            </p14:xfrm>
          </p:contentPart>
        </mc:Choice>
        <mc:Fallback xmlns=""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E70E00EB-074B-4248-99B0-697AC14374FA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0700590" y="1477990"/>
                <a:ext cx="389520" cy="23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059E95B9-6B2E-4E3B-8D85-B50C25940334}"/>
                  </a:ext>
                </a:extLst>
              </p14:cNvPr>
              <p14:cNvContentPartPr/>
              <p14:nvPr/>
            </p14:nvContentPartPr>
            <p14:xfrm>
              <a:off x="11272270" y="1795870"/>
              <a:ext cx="12960" cy="3600"/>
            </p14:xfrm>
          </p:contentPart>
        </mc:Choice>
        <mc:Fallback xmlns=""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059E95B9-6B2E-4E3B-8D85-B50C25940334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1253190" y="1776790"/>
                <a:ext cx="5076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4A95BF1A-B841-4778-B55D-DCB0F622589A}"/>
                  </a:ext>
                </a:extLst>
              </p14:cNvPr>
              <p14:cNvContentPartPr/>
              <p14:nvPr/>
            </p14:nvContentPartPr>
            <p14:xfrm>
              <a:off x="970510" y="2454670"/>
              <a:ext cx="766080" cy="380520"/>
            </p14:xfrm>
          </p:contentPart>
        </mc:Choice>
        <mc:Fallback xmlns=""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4A95BF1A-B841-4778-B55D-DCB0F622589A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951430" y="2435590"/>
                <a:ext cx="803880" cy="41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24B07C82-A69D-4408-83B5-A5D5112EA716}"/>
                  </a:ext>
                </a:extLst>
              </p14:cNvPr>
              <p14:cNvContentPartPr/>
              <p14:nvPr/>
            </p14:nvContentPartPr>
            <p14:xfrm>
              <a:off x="1776550" y="2614510"/>
              <a:ext cx="126360" cy="150840"/>
            </p14:xfrm>
          </p:contentPart>
        </mc:Choice>
        <mc:Fallback xmlns=""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24B07C82-A69D-4408-83B5-A5D5112EA716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757470" y="2595430"/>
                <a:ext cx="164160" cy="18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4638635A-E79E-4167-8373-4CFAD17C4219}"/>
                  </a:ext>
                </a:extLst>
              </p14:cNvPr>
              <p14:cNvContentPartPr/>
              <p14:nvPr/>
            </p14:nvContentPartPr>
            <p14:xfrm>
              <a:off x="2046910" y="2585350"/>
              <a:ext cx="102960" cy="165600"/>
            </p14:xfrm>
          </p:contentPart>
        </mc:Choice>
        <mc:Fallback xmlns=""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4638635A-E79E-4167-8373-4CFAD17C4219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2027830" y="2566270"/>
                <a:ext cx="140760" cy="20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9A0987A4-7E82-427D-B4CC-8F78EBCE263A}"/>
                  </a:ext>
                </a:extLst>
              </p14:cNvPr>
              <p14:cNvContentPartPr/>
              <p14:nvPr/>
            </p14:nvContentPartPr>
            <p14:xfrm>
              <a:off x="2780230" y="2421550"/>
              <a:ext cx="934920" cy="358560"/>
            </p14:xfrm>
          </p:contentPart>
        </mc:Choice>
        <mc:Fallback xmlns=""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9A0987A4-7E82-427D-B4CC-8F78EBCE263A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2761150" y="2402470"/>
                <a:ext cx="972720" cy="39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D5C23A7D-C030-4D7F-A107-4FC0294F87A2}"/>
                  </a:ext>
                </a:extLst>
              </p14:cNvPr>
              <p14:cNvContentPartPr/>
              <p14:nvPr/>
            </p14:nvContentPartPr>
            <p14:xfrm>
              <a:off x="3779590" y="2489590"/>
              <a:ext cx="283320" cy="206640"/>
            </p14:xfrm>
          </p:contentPart>
        </mc:Choice>
        <mc:Fallback xmlns=""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D5C23A7D-C030-4D7F-A107-4FC0294F87A2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760510" y="2470510"/>
                <a:ext cx="321120" cy="24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8058ADDB-69EC-409C-9F60-2E2AC76C4D86}"/>
                  </a:ext>
                </a:extLst>
              </p14:cNvPr>
              <p14:cNvContentPartPr/>
              <p14:nvPr/>
            </p14:nvContentPartPr>
            <p14:xfrm>
              <a:off x="4336150" y="2706310"/>
              <a:ext cx="21600" cy="21960"/>
            </p14:xfrm>
          </p:contentPart>
        </mc:Choice>
        <mc:Fallback xmlns=""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8058ADDB-69EC-409C-9F60-2E2AC76C4D86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4317070" y="2687230"/>
                <a:ext cx="5940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0C434E53-E347-4A67-945E-A908B98ED573}"/>
                  </a:ext>
                </a:extLst>
              </p14:cNvPr>
              <p14:cNvContentPartPr/>
              <p14:nvPr/>
            </p14:nvContentPartPr>
            <p14:xfrm>
              <a:off x="913990" y="2975230"/>
              <a:ext cx="3504960" cy="92520"/>
            </p14:xfrm>
          </p:contentPart>
        </mc:Choice>
        <mc:Fallback xmlns=""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0C434E53-E347-4A67-945E-A908B98ED573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94910" y="2956150"/>
                <a:ext cx="3542760" cy="13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A3BF8F17-4095-484E-9A30-3BA86EC6AB6B}"/>
                  </a:ext>
                </a:extLst>
              </p14:cNvPr>
              <p14:cNvContentPartPr/>
              <p14:nvPr/>
            </p14:nvContentPartPr>
            <p14:xfrm>
              <a:off x="3669070" y="3523870"/>
              <a:ext cx="348480" cy="495000"/>
            </p14:xfrm>
          </p:contentPart>
        </mc:Choice>
        <mc:Fallback xmlns=""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A3BF8F17-4095-484E-9A30-3BA86EC6AB6B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649990" y="3504790"/>
                <a:ext cx="386280" cy="53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4433FB60-1144-411A-A218-AE25BA6BECEB}"/>
                  </a:ext>
                </a:extLst>
              </p14:cNvPr>
              <p14:cNvContentPartPr/>
              <p14:nvPr/>
            </p14:nvContentPartPr>
            <p14:xfrm>
              <a:off x="2946910" y="3587950"/>
              <a:ext cx="399600" cy="404280"/>
            </p14:xfrm>
          </p:contentPart>
        </mc:Choice>
        <mc:Fallback xmlns=""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4433FB60-1144-411A-A218-AE25BA6BECEB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927830" y="3568870"/>
                <a:ext cx="437400" cy="44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23652895-962D-40CA-B138-546BDF65566D}"/>
                  </a:ext>
                </a:extLst>
              </p14:cNvPr>
              <p14:cNvContentPartPr/>
              <p14:nvPr/>
            </p14:nvContentPartPr>
            <p14:xfrm>
              <a:off x="2615350" y="3778030"/>
              <a:ext cx="12240" cy="396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23652895-962D-40CA-B138-546BDF65566D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596270" y="3758950"/>
                <a:ext cx="5004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B986B12B-080A-4A7E-ADEE-4DC07DC08740}"/>
                  </a:ext>
                </a:extLst>
              </p14:cNvPr>
              <p14:cNvContentPartPr/>
              <p14:nvPr/>
            </p14:nvContentPartPr>
            <p14:xfrm>
              <a:off x="2326270" y="3779470"/>
              <a:ext cx="64800" cy="11160"/>
            </p14:xfrm>
          </p:contentPart>
        </mc:Choice>
        <mc:Fallback xmlns=""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B986B12B-080A-4A7E-ADEE-4DC07DC08740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307190" y="3760390"/>
                <a:ext cx="10260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61" name="Ink 160">
                <a:extLst>
                  <a:ext uri="{FF2B5EF4-FFF2-40B4-BE49-F238E27FC236}">
                    <a16:creationId xmlns:a16="http://schemas.microsoft.com/office/drawing/2014/main" id="{941454E7-961E-4AB5-B951-0ABC138814A0}"/>
                  </a:ext>
                </a:extLst>
              </p14:cNvPr>
              <p14:cNvContentPartPr/>
              <p14:nvPr/>
            </p14:nvContentPartPr>
            <p14:xfrm>
              <a:off x="1479550" y="3506590"/>
              <a:ext cx="466920" cy="503640"/>
            </p14:xfrm>
          </p:contentPart>
        </mc:Choice>
        <mc:Fallback xmlns="">
          <p:pic>
            <p:nvPicPr>
              <p:cNvPr id="161" name="Ink 160">
                <a:extLst>
                  <a:ext uri="{FF2B5EF4-FFF2-40B4-BE49-F238E27FC236}">
                    <a16:creationId xmlns:a16="http://schemas.microsoft.com/office/drawing/2014/main" id="{941454E7-961E-4AB5-B951-0ABC138814A0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460470" y="3487510"/>
                <a:ext cx="504720" cy="54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65" name="Ink 164">
                <a:extLst>
                  <a:ext uri="{FF2B5EF4-FFF2-40B4-BE49-F238E27FC236}">
                    <a16:creationId xmlns:a16="http://schemas.microsoft.com/office/drawing/2014/main" id="{5F852AF8-2330-4DFA-B893-4987AFA27F52}"/>
                  </a:ext>
                </a:extLst>
              </p14:cNvPr>
              <p14:cNvContentPartPr/>
              <p14:nvPr/>
            </p14:nvContentPartPr>
            <p14:xfrm>
              <a:off x="4375390" y="3569230"/>
              <a:ext cx="194760" cy="371880"/>
            </p14:xfrm>
          </p:contentPart>
        </mc:Choice>
        <mc:Fallback xmlns="">
          <p:pic>
            <p:nvPicPr>
              <p:cNvPr id="165" name="Ink 164">
                <a:extLst>
                  <a:ext uri="{FF2B5EF4-FFF2-40B4-BE49-F238E27FC236}">
                    <a16:creationId xmlns:a16="http://schemas.microsoft.com/office/drawing/2014/main" id="{5F852AF8-2330-4DFA-B893-4987AFA27F52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356310" y="3550150"/>
                <a:ext cx="232560" cy="40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EF5A7FE2-AA0B-400B-81BE-ADB0F6DB6630}"/>
                  </a:ext>
                </a:extLst>
              </p14:cNvPr>
              <p14:cNvContentPartPr/>
              <p14:nvPr/>
            </p14:nvContentPartPr>
            <p14:xfrm>
              <a:off x="4683910" y="3840670"/>
              <a:ext cx="136440" cy="154800"/>
            </p14:xfrm>
          </p:contentPart>
        </mc:Choice>
        <mc:Fallback xmlns=""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EF5A7FE2-AA0B-400B-81BE-ADB0F6DB6630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664830" y="3821590"/>
                <a:ext cx="174240" cy="19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AB233EC1-FB45-4B7D-BD39-D9D55BB91342}"/>
                  </a:ext>
                </a:extLst>
              </p14:cNvPr>
              <p14:cNvContentPartPr/>
              <p14:nvPr/>
            </p14:nvContentPartPr>
            <p14:xfrm>
              <a:off x="5161990" y="3570670"/>
              <a:ext cx="381960" cy="420840"/>
            </p14:xfrm>
          </p:contentPart>
        </mc:Choice>
        <mc:Fallback xmlns=""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AB233EC1-FB45-4B7D-BD39-D9D55BB91342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5142910" y="3551590"/>
                <a:ext cx="419760" cy="45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72" name="Ink 171">
                <a:extLst>
                  <a:ext uri="{FF2B5EF4-FFF2-40B4-BE49-F238E27FC236}">
                    <a16:creationId xmlns:a16="http://schemas.microsoft.com/office/drawing/2014/main" id="{80F6C4DE-647C-4B85-BCC2-C727A0FFB460}"/>
                  </a:ext>
                </a:extLst>
              </p14:cNvPr>
              <p14:cNvContentPartPr/>
              <p14:nvPr/>
            </p14:nvContentPartPr>
            <p14:xfrm>
              <a:off x="12219097" y="7337885"/>
              <a:ext cx="141120" cy="158760"/>
            </p14:xfrm>
          </p:contentPart>
        </mc:Choice>
        <mc:Fallback xmlns="">
          <p:pic>
            <p:nvPicPr>
              <p:cNvPr id="172" name="Ink 171">
                <a:extLst>
                  <a:ext uri="{FF2B5EF4-FFF2-40B4-BE49-F238E27FC236}">
                    <a16:creationId xmlns:a16="http://schemas.microsoft.com/office/drawing/2014/main" id="{80F6C4DE-647C-4B85-BCC2-C727A0FFB460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12200017" y="7318805"/>
                <a:ext cx="178920" cy="1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75" name="Ink 174">
                <a:extLst>
                  <a:ext uri="{FF2B5EF4-FFF2-40B4-BE49-F238E27FC236}">
                    <a16:creationId xmlns:a16="http://schemas.microsoft.com/office/drawing/2014/main" id="{0EBA64CC-EB36-4972-AE70-2E7F9C17D02A}"/>
                  </a:ext>
                </a:extLst>
              </p14:cNvPr>
              <p14:cNvContentPartPr/>
              <p14:nvPr/>
            </p14:nvContentPartPr>
            <p14:xfrm>
              <a:off x="6575153" y="3510510"/>
              <a:ext cx="244080" cy="321480"/>
            </p14:xfrm>
          </p:contentPart>
        </mc:Choice>
        <mc:Fallback xmlns="">
          <p:pic>
            <p:nvPicPr>
              <p:cNvPr id="175" name="Ink 174">
                <a:extLst>
                  <a:ext uri="{FF2B5EF4-FFF2-40B4-BE49-F238E27FC236}">
                    <a16:creationId xmlns:a16="http://schemas.microsoft.com/office/drawing/2014/main" id="{0EBA64CC-EB36-4972-AE70-2E7F9C17D02A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6556073" y="3491430"/>
                <a:ext cx="281880" cy="35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76" name="Ink 175">
                <a:extLst>
                  <a:ext uri="{FF2B5EF4-FFF2-40B4-BE49-F238E27FC236}">
                    <a16:creationId xmlns:a16="http://schemas.microsoft.com/office/drawing/2014/main" id="{CED479E9-6B8D-4B73-AC16-1498E9756603}"/>
                  </a:ext>
                </a:extLst>
              </p14:cNvPr>
              <p14:cNvContentPartPr/>
              <p14:nvPr/>
            </p14:nvContentPartPr>
            <p14:xfrm>
              <a:off x="6842633" y="3793830"/>
              <a:ext cx="121320" cy="99360"/>
            </p14:xfrm>
          </p:contentPart>
        </mc:Choice>
        <mc:Fallback xmlns="">
          <p:pic>
            <p:nvPicPr>
              <p:cNvPr id="176" name="Ink 175">
                <a:extLst>
                  <a:ext uri="{FF2B5EF4-FFF2-40B4-BE49-F238E27FC236}">
                    <a16:creationId xmlns:a16="http://schemas.microsoft.com/office/drawing/2014/main" id="{CED479E9-6B8D-4B73-AC16-1498E9756603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6823553" y="3774750"/>
                <a:ext cx="159120" cy="13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79" name="Ink 178">
                <a:extLst>
                  <a:ext uri="{FF2B5EF4-FFF2-40B4-BE49-F238E27FC236}">
                    <a16:creationId xmlns:a16="http://schemas.microsoft.com/office/drawing/2014/main" id="{82A7DFF2-037F-4777-8846-B0DE9BD98FCB}"/>
                  </a:ext>
                </a:extLst>
              </p14:cNvPr>
              <p14:cNvContentPartPr/>
              <p14:nvPr/>
            </p14:nvContentPartPr>
            <p14:xfrm>
              <a:off x="6911753" y="3396750"/>
              <a:ext cx="87480" cy="130680"/>
            </p14:xfrm>
          </p:contentPart>
        </mc:Choice>
        <mc:Fallback xmlns="">
          <p:pic>
            <p:nvPicPr>
              <p:cNvPr id="179" name="Ink 178">
                <a:extLst>
                  <a:ext uri="{FF2B5EF4-FFF2-40B4-BE49-F238E27FC236}">
                    <a16:creationId xmlns:a16="http://schemas.microsoft.com/office/drawing/2014/main" id="{82A7DFF2-037F-4777-8846-B0DE9BD98FCB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6892673" y="3377670"/>
                <a:ext cx="125280" cy="16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5A95C0B6-B231-495B-B311-C6F4E77F391A}"/>
                  </a:ext>
                </a:extLst>
              </p14:cNvPr>
              <p14:cNvContentPartPr/>
              <p14:nvPr/>
            </p14:nvContentPartPr>
            <p14:xfrm>
              <a:off x="7287953" y="3626070"/>
              <a:ext cx="12600" cy="3960"/>
            </p14:xfrm>
          </p:contentPart>
        </mc:Choice>
        <mc:Fallback xmlns=""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5A95C0B6-B231-495B-B311-C6F4E77F391A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7268873" y="3606990"/>
                <a:ext cx="5040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81" name="Ink 180">
                <a:extLst>
                  <a:ext uri="{FF2B5EF4-FFF2-40B4-BE49-F238E27FC236}">
                    <a16:creationId xmlns:a16="http://schemas.microsoft.com/office/drawing/2014/main" id="{97B7E205-6B02-40CB-8C91-E39D8871B89E}"/>
                  </a:ext>
                </a:extLst>
              </p14:cNvPr>
              <p14:cNvContentPartPr/>
              <p14:nvPr/>
            </p14:nvContentPartPr>
            <p14:xfrm>
              <a:off x="7426193" y="3634710"/>
              <a:ext cx="16920" cy="2520"/>
            </p14:xfrm>
          </p:contentPart>
        </mc:Choice>
        <mc:Fallback xmlns="">
          <p:pic>
            <p:nvPicPr>
              <p:cNvPr id="181" name="Ink 180">
                <a:extLst>
                  <a:ext uri="{FF2B5EF4-FFF2-40B4-BE49-F238E27FC236}">
                    <a16:creationId xmlns:a16="http://schemas.microsoft.com/office/drawing/2014/main" id="{97B7E205-6B02-40CB-8C91-E39D8871B89E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7407113" y="3615630"/>
                <a:ext cx="54720" cy="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82" name="Ink 181">
                <a:extLst>
                  <a:ext uri="{FF2B5EF4-FFF2-40B4-BE49-F238E27FC236}">
                    <a16:creationId xmlns:a16="http://schemas.microsoft.com/office/drawing/2014/main" id="{3F7666B7-8766-4EE5-9AB3-3FC1152B93D7}"/>
                  </a:ext>
                </a:extLst>
              </p14:cNvPr>
              <p14:cNvContentPartPr/>
              <p14:nvPr/>
            </p14:nvContentPartPr>
            <p14:xfrm>
              <a:off x="7571633" y="3640470"/>
              <a:ext cx="4320" cy="4320"/>
            </p14:xfrm>
          </p:contentPart>
        </mc:Choice>
        <mc:Fallback xmlns="">
          <p:pic>
            <p:nvPicPr>
              <p:cNvPr id="182" name="Ink 181">
                <a:extLst>
                  <a:ext uri="{FF2B5EF4-FFF2-40B4-BE49-F238E27FC236}">
                    <a16:creationId xmlns:a16="http://schemas.microsoft.com/office/drawing/2014/main" id="{3F7666B7-8766-4EE5-9AB3-3FC1152B93D7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7552553" y="3621390"/>
                <a:ext cx="4212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89" name="Ink 188">
                <a:extLst>
                  <a:ext uri="{FF2B5EF4-FFF2-40B4-BE49-F238E27FC236}">
                    <a16:creationId xmlns:a16="http://schemas.microsoft.com/office/drawing/2014/main" id="{F3A8AD58-D087-4479-8E30-35C4D1817B5C}"/>
                  </a:ext>
                </a:extLst>
              </p14:cNvPr>
              <p14:cNvContentPartPr/>
              <p14:nvPr/>
            </p14:nvContentPartPr>
            <p14:xfrm>
              <a:off x="7888073" y="3382350"/>
              <a:ext cx="447840" cy="529560"/>
            </p14:xfrm>
          </p:contentPart>
        </mc:Choice>
        <mc:Fallback xmlns="">
          <p:pic>
            <p:nvPicPr>
              <p:cNvPr id="189" name="Ink 188">
                <a:extLst>
                  <a:ext uri="{FF2B5EF4-FFF2-40B4-BE49-F238E27FC236}">
                    <a16:creationId xmlns:a16="http://schemas.microsoft.com/office/drawing/2014/main" id="{F3A8AD58-D087-4479-8E30-35C4D1817B5C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7868993" y="3363270"/>
                <a:ext cx="485640" cy="56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90" name="Ink 189">
                <a:extLst>
                  <a:ext uri="{FF2B5EF4-FFF2-40B4-BE49-F238E27FC236}">
                    <a16:creationId xmlns:a16="http://schemas.microsoft.com/office/drawing/2014/main" id="{678ED803-0C0E-4947-BF93-895B28BFCCE3}"/>
                  </a:ext>
                </a:extLst>
              </p14:cNvPr>
              <p14:cNvContentPartPr/>
              <p14:nvPr/>
            </p14:nvContentPartPr>
            <p14:xfrm>
              <a:off x="8553713" y="3538950"/>
              <a:ext cx="153360" cy="434880"/>
            </p14:xfrm>
          </p:contentPart>
        </mc:Choice>
        <mc:Fallback xmlns="">
          <p:pic>
            <p:nvPicPr>
              <p:cNvPr id="190" name="Ink 189">
                <a:extLst>
                  <a:ext uri="{FF2B5EF4-FFF2-40B4-BE49-F238E27FC236}">
                    <a16:creationId xmlns:a16="http://schemas.microsoft.com/office/drawing/2014/main" id="{678ED803-0C0E-4947-BF93-895B28BFCCE3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8534633" y="3519870"/>
                <a:ext cx="191160" cy="47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91" name="Ink 190">
                <a:extLst>
                  <a:ext uri="{FF2B5EF4-FFF2-40B4-BE49-F238E27FC236}">
                    <a16:creationId xmlns:a16="http://schemas.microsoft.com/office/drawing/2014/main" id="{0B0B6797-5212-494D-B2B5-059E49D92A63}"/>
                  </a:ext>
                </a:extLst>
              </p14:cNvPr>
              <p14:cNvContentPartPr/>
              <p14:nvPr/>
            </p14:nvContentPartPr>
            <p14:xfrm>
              <a:off x="8806793" y="3600510"/>
              <a:ext cx="192960" cy="220320"/>
            </p14:xfrm>
          </p:contentPart>
        </mc:Choice>
        <mc:Fallback xmlns="">
          <p:pic>
            <p:nvPicPr>
              <p:cNvPr id="191" name="Ink 190">
                <a:extLst>
                  <a:ext uri="{FF2B5EF4-FFF2-40B4-BE49-F238E27FC236}">
                    <a16:creationId xmlns:a16="http://schemas.microsoft.com/office/drawing/2014/main" id="{0B0B6797-5212-494D-B2B5-059E49D92A63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8787713" y="3581430"/>
                <a:ext cx="230760" cy="2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92" name="Ink 191">
                <a:extLst>
                  <a:ext uri="{FF2B5EF4-FFF2-40B4-BE49-F238E27FC236}">
                    <a16:creationId xmlns:a16="http://schemas.microsoft.com/office/drawing/2014/main" id="{FAC13810-89A7-469E-9540-EA3C00AC4A1F}"/>
                  </a:ext>
                </a:extLst>
              </p14:cNvPr>
              <p14:cNvContentPartPr/>
              <p14:nvPr/>
            </p14:nvContentPartPr>
            <p14:xfrm>
              <a:off x="9102713" y="3765030"/>
              <a:ext cx="15120" cy="94320"/>
            </p14:xfrm>
          </p:contentPart>
        </mc:Choice>
        <mc:Fallback xmlns="">
          <p:pic>
            <p:nvPicPr>
              <p:cNvPr id="192" name="Ink 191">
                <a:extLst>
                  <a:ext uri="{FF2B5EF4-FFF2-40B4-BE49-F238E27FC236}">
                    <a16:creationId xmlns:a16="http://schemas.microsoft.com/office/drawing/2014/main" id="{FAC13810-89A7-469E-9540-EA3C00AC4A1F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9083633" y="3745950"/>
                <a:ext cx="52920" cy="13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93" name="Ink 192">
                <a:extLst>
                  <a:ext uri="{FF2B5EF4-FFF2-40B4-BE49-F238E27FC236}">
                    <a16:creationId xmlns:a16="http://schemas.microsoft.com/office/drawing/2014/main" id="{BE1D023E-93EE-4C72-B0D3-29662C5B7B29}"/>
                  </a:ext>
                </a:extLst>
              </p14:cNvPr>
              <p14:cNvContentPartPr/>
              <p14:nvPr/>
            </p14:nvContentPartPr>
            <p14:xfrm>
              <a:off x="9558473" y="3631110"/>
              <a:ext cx="170280" cy="158040"/>
            </p14:xfrm>
          </p:contentPart>
        </mc:Choice>
        <mc:Fallback xmlns="">
          <p:pic>
            <p:nvPicPr>
              <p:cNvPr id="193" name="Ink 192">
                <a:extLst>
                  <a:ext uri="{FF2B5EF4-FFF2-40B4-BE49-F238E27FC236}">
                    <a16:creationId xmlns:a16="http://schemas.microsoft.com/office/drawing/2014/main" id="{BE1D023E-93EE-4C72-B0D3-29662C5B7B29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9539393" y="3612030"/>
                <a:ext cx="208080" cy="19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94" name="Ink 193">
                <a:extLst>
                  <a:ext uri="{FF2B5EF4-FFF2-40B4-BE49-F238E27FC236}">
                    <a16:creationId xmlns:a16="http://schemas.microsoft.com/office/drawing/2014/main" id="{AF87C33F-77DD-46F6-9DD2-22C152EF216A}"/>
                  </a:ext>
                </a:extLst>
              </p14:cNvPr>
              <p14:cNvContentPartPr/>
              <p14:nvPr/>
            </p14:nvContentPartPr>
            <p14:xfrm>
              <a:off x="9849353" y="3595830"/>
              <a:ext cx="51840" cy="322560"/>
            </p14:xfrm>
          </p:contentPart>
        </mc:Choice>
        <mc:Fallback xmlns="">
          <p:pic>
            <p:nvPicPr>
              <p:cNvPr id="194" name="Ink 193">
                <a:extLst>
                  <a:ext uri="{FF2B5EF4-FFF2-40B4-BE49-F238E27FC236}">
                    <a16:creationId xmlns:a16="http://schemas.microsoft.com/office/drawing/2014/main" id="{AF87C33F-77DD-46F6-9DD2-22C152EF216A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9830273" y="3576750"/>
                <a:ext cx="89640" cy="36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95" name="Ink 194">
                <a:extLst>
                  <a:ext uri="{FF2B5EF4-FFF2-40B4-BE49-F238E27FC236}">
                    <a16:creationId xmlns:a16="http://schemas.microsoft.com/office/drawing/2014/main" id="{686F1607-14C2-43BD-A236-7C8A94D8A1A4}"/>
                  </a:ext>
                </a:extLst>
              </p14:cNvPr>
              <p14:cNvContentPartPr/>
              <p14:nvPr/>
            </p14:nvContentPartPr>
            <p14:xfrm>
              <a:off x="9794633" y="3768630"/>
              <a:ext cx="113040" cy="10080"/>
            </p14:xfrm>
          </p:contentPart>
        </mc:Choice>
        <mc:Fallback xmlns="">
          <p:pic>
            <p:nvPicPr>
              <p:cNvPr id="195" name="Ink 194">
                <a:extLst>
                  <a:ext uri="{FF2B5EF4-FFF2-40B4-BE49-F238E27FC236}">
                    <a16:creationId xmlns:a16="http://schemas.microsoft.com/office/drawing/2014/main" id="{686F1607-14C2-43BD-A236-7C8A94D8A1A4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9775553" y="3749550"/>
                <a:ext cx="15084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EC63E27C-D077-4287-A0A6-D71C688EAF86}"/>
                  </a:ext>
                </a:extLst>
              </p14:cNvPr>
              <p14:cNvContentPartPr/>
              <p14:nvPr/>
            </p14:nvContentPartPr>
            <p14:xfrm>
              <a:off x="10101713" y="3770790"/>
              <a:ext cx="11160" cy="18720"/>
            </p14:xfrm>
          </p:contentPart>
        </mc:Choice>
        <mc:Fallback xmlns=""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EC63E27C-D077-4287-A0A6-D71C688EAF86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10082633" y="3751710"/>
                <a:ext cx="4896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10C037DA-614F-4DC2-B77E-5FD0ACE98AA4}"/>
                  </a:ext>
                </a:extLst>
              </p14:cNvPr>
              <p14:cNvContentPartPr/>
              <p14:nvPr/>
            </p14:nvContentPartPr>
            <p14:xfrm>
              <a:off x="10311593" y="3628590"/>
              <a:ext cx="87480" cy="149760"/>
            </p14:xfrm>
          </p:contentPart>
        </mc:Choice>
        <mc:Fallback xmlns=""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10C037DA-614F-4DC2-B77E-5FD0ACE98AA4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10292513" y="3609510"/>
                <a:ext cx="125280" cy="18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74C15280-ADE6-467D-98F2-24FD6721828C}"/>
                  </a:ext>
                </a:extLst>
              </p14:cNvPr>
              <p14:cNvContentPartPr/>
              <p14:nvPr/>
            </p14:nvContentPartPr>
            <p14:xfrm>
              <a:off x="10463873" y="3781950"/>
              <a:ext cx="1800" cy="22680"/>
            </p14:xfrm>
          </p:contentPart>
        </mc:Choice>
        <mc:Fallback xmlns=""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74C15280-ADE6-467D-98F2-24FD6721828C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10444793" y="3762870"/>
                <a:ext cx="3960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D9AD7BBB-CBDA-4895-B02B-012F9FA6D7DD}"/>
                  </a:ext>
                </a:extLst>
              </p14:cNvPr>
              <p14:cNvContentPartPr/>
              <p14:nvPr/>
            </p14:nvContentPartPr>
            <p14:xfrm>
              <a:off x="10466753" y="3616350"/>
              <a:ext cx="11160" cy="5400"/>
            </p14:xfrm>
          </p:contentPart>
        </mc:Choice>
        <mc:Fallback xmlns=""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D9AD7BBB-CBDA-4895-B02B-012F9FA6D7DD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10447673" y="3597270"/>
                <a:ext cx="4896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672B1403-7E12-44A8-895F-B6012E2AC602}"/>
                  </a:ext>
                </a:extLst>
              </p14:cNvPr>
              <p14:cNvContentPartPr/>
              <p14:nvPr/>
            </p14:nvContentPartPr>
            <p14:xfrm>
              <a:off x="10589153" y="3639390"/>
              <a:ext cx="59760" cy="145440"/>
            </p14:xfrm>
          </p:contentPart>
        </mc:Choice>
        <mc:Fallback xmlns=""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672B1403-7E12-44A8-895F-B6012E2AC602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10570073" y="3620310"/>
                <a:ext cx="97560" cy="18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A5C7458A-6727-4C52-8544-1A49FDECC8C5}"/>
                  </a:ext>
                </a:extLst>
              </p14:cNvPr>
              <p14:cNvContentPartPr/>
              <p14:nvPr/>
            </p14:nvContentPartPr>
            <p14:xfrm>
              <a:off x="10752593" y="3634350"/>
              <a:ext cx="194760" cy="150480"/>
            </p14:xfrm>
          </p:contentPart>
        </mc:Choice>
        <mc:Fallback xmlns=""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A5C7458A-6727-4C52-8544-1A49FDECC8C5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10733513" y="3615270"/>
                <a:ext cx="23256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205" name="Ink 204">
                <a:extLst>
                  <a:ext uri="{FF2B5EF4-FFF2-40B4-BE49-F238E27FC236}">
                    <a16:creationId xmlns:a16="http://schemas.microsoft.com/office/drawing/2014/main" id="{0769EB0D-83C6-45A0-8D77-8FEA40BA2FEB}"/>
                  </a:ext>
                </a:extLst>
              </p14:cNvPr>
              <p14:cNvContentPartPr/>
              <p14:nvPr/>
            </p14:nvContentPartPr>
            <p14:xfrm>
              <a:off x="10109633" y="4130430"/>
              <a:ext cx="3240" cy="181440"/>
            </p14:xfrm>
          </p:contentPart>
        </mc:Choice>
        <mc:Fallback xmlns="">
          <p:pic>
            <p:nvPicPr>
              <p:cNvPr id="205" name="Ink 204">
                <a:extLst>
                  <a:ext uri="{FF2B5EF4-FFF2-40B4-BE49-F238E27FC236}">
                    <a16:creationId xmlns:a16="http://schemas.microsoft.com/office/drawing/2014/main" id="{0769EB0D-83C6-45A0-8D77-8FEA40BA2FEB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10090553" y="4111350"/>
                <a:ext cx="41040" cy="21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207" name="Ink 206">
                <a:extLst>
                  <a:ext uri="{FF2B5EF4-FFF2-40B4-BE49-F238E27FC236}">
                    <a16:creationId xmlns:a16="http://schemas.microsoft.com/office/drawing/2014/main" id="{271B083E-52FE-4FC6-B60F-7F3FDF2AC8FD}"/>
                  </a:ext>
                </a:extLst>
              </p14:cNvPr>
              <p14:cNvContentPartPr/>
              <p14:nvPr/>
            </p14:nvContentPartPr>
            <p14:xfrm>
              <a:off x="9670073" y="4072470"/>
              <a:ext cx="347760" cy="280440"/>
            </p14:xfrm>
          </p:contentPart>
        </mc:Choice>
        <mc:Fallback xmlns="">
          <p:pic>
            <p:nvPicPr>
              <p:cNvPr id="207" name="Ink 206">
                <a:extLst>
                  <a:ext uri="{FF2B5EF4-FFF2-40B4-BE49-F238E27FC236}">
                    <a16:creationId xmlns:a16="http://schemas.microsoft.com/office/drawing/2014/main" id="{271B083E-52FE-4FC6-B60F-7F3FDF2AC8FD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9650993" y="4053390"/>
                <a:ext cx="385560" cy="31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208" name="Ink 207">
                <a:extLst>
                  <a:ext uri="{FF2B5EF4-FFF2-40B4-BE49-F238E27FC236}">
                    <a16:creationId xmlns:a16="http://schemas.microsoft.com/office/drawing/2014/main" id="{79D60AFF-1539-4530-BA40-DF4A126945FF}"/>
                  </a:ext>
                </a:extLst>
              </p14:cNvPr>
              <p14:cNvContentPartPr/>
              <p14:nvPr/>
            </p14:nvContentPartPr>
            <p14:xfrm>
              <a:off x="10078313" y="4063470"/>
              <a:ext cx="162360" cy="277200"/>
            </p14:xfrm>
          </p:contentPart>
        </mc:Choice>
        <mc:Fallback xmlns="">
          <p:pic>
            <p:nvPicPr>
              <p:cNvPr id="208" name="Ink 207">
                <a:extLst>
                  <a:ext uri="{FF2B5EF4-FFF2-40B4-BE49-F238E27FC236}">
                    <a16:creationId xmlns:a16="http://schemas.microsoft.com/office/drawing/2014/main" id="{79D60AFF-1539-4530-BA40-DF4A126945FF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10059233" y="4044390"/>
                <a:ext cx="200160" cy="31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217" name="Ink 216">
                <a:extLst>
                  <a:ext uri="{FF2B5EF4-FFF2-40B4-BE49-F238E27FC236}">
                    <a16:creationId xmlns:a16="http://schemas.microsoft.com/office/drawing/2014/main" id="{B0452CCA-0FCF-4400-B155-F29358AD4C28}"/>
                  </a:ext>
                </a:extLst>
              </p14:cNvPr>
              <p14:cNvContentPartPr/>
              <p14:nvPr/>
            </p14:nvContentPartPr>
            <p14:xfrm>
              <a:off x="10370273" y="4095510"/>
              <a:ext cx="513360" cy="231480"/>
            </p14:xfrm>
          </p:contentPart>
        </mc:Choice>
        <mc:Fallback xmlns="">
          <p:pic>
            <p:nvPicPr>
              <p:cNvPr id="217" name="Ink 216">
                <a:extLst>
                  <a:ext uri="{FF2B5EF4-FFF2-40B4-BE49-F238E27FC236}">
                    <a16:creationId xmlns:a16="http://schemas.microsoft.com/office/drawing/2014/main" id="{B0452CCA-0FCF-4400-B155-F29358AD4C28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10351193" y="4076430"/>
                <a:ext cx="551160" cy="26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218" name="Ink 217">
                <a:extLst>
                  <a:ext uri="{FF2B5EF4-FFF2-40B4-BE49-F238E27FC236}">
                    <a16:creationId xmlns:a16="http://schemas.microsoft.com/office/drawing/2014/main" id="{E186ABB2-5B9F-46E9-94F5-4F9006313776}"/>
                  </a:ext>
                </a:extLst>
              </p14:cNvPr>
              <p14:cNvContentPartPr/>
              <p14:nvPr/>
            </p14:nvContentPartPr>
            <p14:xfrm>
              <a:off x="10952753" y="4105230"/>
              <a:ext cx="8280" cy="162000"/>
            </p14:xfrm>
          </p:contentPart>
        </mc:Choice>
        <mc:Fallback xmlns="">
          <p:pic>
            <p:nvPicPr>
              <p:cNvPr id="218" name="Ink 217">
                <a:extLst>
                  <a:ext uri="{FF2B5EF4-FFF2-40B4-BE49-F238E27FC236}">
                    <a16:creationId xmlns:a16="http://schemas.microsoft.com/office/drawing/2014/main" id="{E186ABB2-5B9F-46E9-94F5-4F9006313776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10933673" y="4086150"/>
                <a:ext cx="46080" cy="19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C3144199-21FC-42CC-9271-C4D72594753E}"/>
                  </a:ext>
                </a:extLst>
              </p14:cNvPr>
              <p14:cNvContentPartPr/>
              <p14:nvPr/>
            </p14:nvContentPartPr>
            <p14:xfrm>
              <a:off x="11067953" y="4132950"/>
              <a:ext cx="93600" cy="275400"/>
            </p14:xfrm>
          </p:contentPart>
        </mc:Choice>
        <mc:Fallback xmlns=""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C3144199-21FC-42CC-9271-C4D72594753E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11048873" y="4113870"/>
                <a:ext cx="131400" cy="31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220" name="Ink 219">
                <a:extLst>
                  <a:ext uri="{FF2B5EF4-FFF2-40B4-BE49-F238E27FC236}">
                    <a16:creationId xmlns:a16="http://schemas.microsoft.com/office/drawing/2014/main" id="{F9734825-8E7E-420B-BF07-6D85C9DAF90F}"/>
                  </a:ext>
                </a:extLst>
              </p14:cNvPr>
              <p14:cNvContentPartPr/>
              <p14:nvPr/>
            </p14:nvContentPartPr>
            <p14:xfrm>
              <a:off x="5770193" y="3659910"/>
              <a:ext cx="304560" cy="18360"/>
            </p14:xfrm>
          </p:contentPart>
        </mc:Choice>
        <mc:Fallback xmlns="">
          <p:pic>
            <p:nvPicPr>
              <p:cNvPr id="220" name="Ink 219">
                <a:extLst>
                  <a:ext uri="{FF2B5EF4-FFF2-40B4-BE49-F238E27FC236}">
                    <a16:creationId xmlns:a16="http://schemas.microsoft.com/office/drawing/2014/main" id="{F9734825-8E7E-420B-BF07-6D85C9DAF90F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5751113" y="3640830"/>
                <a:ext cx="34236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224" name="Ink 223">
                <a:extLst>
                  <a:ext uri="{FF2B5EF4-FFF2-40B4-BE49-F238E27FC236}">
                    <a16:creationId xmlns:a16="http://schemas.microsoft.com/office/drawing/2014/main" id="{07499259-339C-43C5-92DD-C6673E206FF2}"/>
                  </a:ext>
                </a:extLst>
              </p14:cNvPr>
              <p14:cNvContentPartPr/>
              <p14:nvPr/>
            </p14:nvContentPartPr>
            <p14:xfrm>
              <a:off x="679073" y="3640110"/>
              <a:ext cx="266400" cy="326520"/>
            </p14:xfrm>
          </p:contentPart>
        </mc:Choice>
        <mc:Fallback xmlns="">
          <p:pic>
            <p:nvPicPr>
              <p:cNvPr id="224" name="Ink 223">
                <a:extLst>
                  <a:ext uri="{FF2B5EF4-FFF2-40B4-BE49-F238E27FC236}">
                    <a16:creationId xmlns:a16="http://schemas.microsoft.com/office/drawing/2014/main" id="{07499259-339C-43C5-92DD-C6673E206FF2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659993" y="3621030"/>
                <a:ext cx="304200" cy="36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225" name="Ink 224">
                <a:extLst>
                  <a:ext uri="{FF2B5EF4-FFF2-40B4-BE49-F238E27FC236}">
                    <a16:creationId xmlns:a16="http://schemas.microsoft.com/office/drawing/2014/main" id="{1EB2B691-4D74-43E4-96EC-5732BE64005D}"/>
                  </a:ext>
                </a:extLst>
              </p14:cNvPr>
              <p14:cNvContentPartPr/>
              <p14:nvPr/>
            </p14:nvContentPartPr>
            <p14:xfrm>
              <a:off x="1019633" y="3808230"/>
              <a:ext cx="91440" cy="141480"/>
            </p14:xfrm>
          </p:contentPart>
        </mc:Choice>
        <mc:Fallback xmlns="">
          <p:pic>
            <p:nvPicPr>
              <p:cNvPr id="225" name="Ink 224">
                <a:extLst>
                  <a:ext uri="{FF2B5EF4-FFF2-40B4-BE49-F238E27FC236}">
                    <a16:creationId xmlns:a16="http://schemas.microsoft.com/office/drawing/2014/main" id="{1EB2B691-4D74-43E4-96EC-5732BE64005D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1000553" y="3789150"/>
                <a:ext cx="129240" cy="17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228" name="Ink 227">
                <a:extLst>
                  <a:ext uri="{FF2B5EF4-FFF2-40B4-BE49-F238E27FC236}">
                    <a16:creationId xmlns:a16="http://schemas.microsoft.com/office/drawing/2014/main" id="{6173FB73-8AAB-4F3D-AA33-CE56C45797CA}"/>
                  </a:ext>
                </a:extLst>
              </p14:cNvPr>
              <p14:cNvContentPartPr/>
              <p14:nvPr/>
            </p14:nvContentPartPr>
            <p14:xfrm>
              <a:off x="1253273" y="3426990"/>
              <a:ext cx="129240" cy="702720"/>
            </p14:xfrm>
          </p:contentPart>
        </mc:Choice>
        <mc:Fallback xmlns="">
          <p:pic>
            <p:nvPicPr>
              <p:cNvPr id="228" name="Ink 227">
                <a:extLst>
                  <a:ext uri="{FF2B5EF4-FFF2-40B4-BE49-F238E27FC236}">
                    <a16:creationId xmlns:a16="http://schemas.microsoft.com/office/drawing/2014/main" id="{6173FB73-8AAB-4F3D-AA33-CE56C45797CA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1234193" y="3407910"/>
                <a:ext cx="167040" cy="74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231" name="Ink 230">
                <a:extLst>
                  <a:ext uri="{FF2B5EF4-FFF2-40B4-BE49-F238E27FC236}">
                    <a16:creationId xmlns:a16="http://schemas.microsoft.com/office/drawing/2014/main" id="{43961C29-678A-4073-BF76-F675598C1F06}"/>
                  </a:ext>
                </a:extLst>
              </p14:cNvPr>
              <p14:cNvContentPartPr/>
              <p14:nvPr/>
            </p14:nvContentPartPr>
            <p14:xfrm>
              <a:off x="9229433" y="3437790"/>
              <a:ext cx="104400" cy="507240"/>
            </p14:xfrm>
          </p:contentPart>
        </mc:Choice>
        <mc:Fallback xmlns="">
          <p:pic>
            <p:nvPicPr>
              <p:cNvPr id="231" name="Ink 230">
                <a:extLst>
                  <a:ext uri="{FF2B5EF4-FFF2-40B4-BE49-F238E27FC236}">
                    <a16:creationId xmlns:a16="http://schemas.microsoft.com/office/drawing/2014/main" id="{43961C29-678A-4073-BF76-F675598C1F06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9210353" y="3418710"/>
                <a:ext cx="142200" cy="54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237" name="Ink 236">
                <a:extLst>
                  <a:ext uri="{FF2B5EF4-FFF2-40B4-BE49-F238E27FC236}">
                    <a16:creationId xmlns:a16="http://schemas.microsoft.com/office/drawing/2014/main" id="{E691B972-A0E5-4E1F-BDBA-B9AFEBE7D011}"/>
                  </a:ext>
                </a:extLst>
              </p14:cNvPr>
              <p14:cNvContentPartPr/>
              <p14:nvPr/>
            </p14:nvContentPartPr>
            <p14:xfrm>
              <a:off x="3267113" y="4260750"/>
              <a:ext cx="196200" cy="392400"/>
            </p14:xfrm>
          </p:contentPart>
        </mc:Choice>
        <mc:Fallback xmlns="">
          <p:pic>
            <p:nvPicPr>
              <p:cNvPr id="237" name="Ink 236">
                <a:extLst>
                  <a:ext uri="{FF2B5EF4-FFF2-40B4-BE49-F238E27FC236}">
                    <a16:creationId xmlns:a16="http://schemas.microsoft.com/office/drawing/2014/main" id="{E691B972-A0E5-4E1F-BDBA-B9AFEBE7D011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3248033" y="4241670"/>
                <a:ext cx="234000" cy="43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238" name="Ink 237">
                <a:extLst>
                  <a:ext uri="{FF2B5EF4-FFF2-40B4-BE49-F238E27FC236}">
                    <a16:creationId xmlns:a16="http://schemas.microsoft.com/office/drawing/2014/main" id="{2B6A235E-B5C5-4562-91B0-3B710CDC26A3}"/>
                  </a:ext>
                </a:extLst>
              </p14:cNvPr>
              <p14:cNvContentPartPr/>
              <p14:nvPr/>
            </p14:nvContentPartPr>
            <p14:xfrm>
              <a:off x="2265593" y="4850070"/>
              <a:ext cx="159480" cy="1306440"/>
            </p14:xfrm>
          </p:contentPart>
        </mc:Choice>
        <mc:Fallback xmlns="">
          <p:pic>
            <p:nvPicPr>
              <p:cNvPr id="238" name="Ink 237">
                <a:extLst>
                  <a:ext uri="{FF2B5EF4-FFF2-40B4-BE49-F238E27FC236}">
                    <a16:creationId xmlns:a16="http://schemas.microsoft.com/office/drawing/2014/main" id="{2B6A235E-B5C5-4562-91B0-3B710CDC26A3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2246513" y="4830990"/>
                <a:ext cx="197280" cy="134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246" name="Ink 245">
                <a:extLst>
                  <a:ext uri="{FF2B5EF4-FFF2-40B4-BE49-F238E27FC236}">
                    <a16:creationId xmlns:a16="http://schemas.microsoft.com/office/drawing/2014/main" id="{12A98E9C-FF5B-410D-92B1-8172E206A811}"/>
                  </a:ext>
                </a:extLst>
              </p14:cNvPr>
              <p14:cNvContentPartPr/>
              <p14:nvPr/>
            </p14:nvContentPartPr>
            <p14:xfrm>
              <a:off x="2833313" y="5028630"/>
              <a:ext cx="325800" cy="529200"/>
            </p14:xfrm>
          </p:contentPart>
        </mc:Choice>
        <mc:Fallback xmlns="">
          <p:pic>
            <p:nvPicPr>
              <p:cNvPr id="246" name="Ink 245">
                <a:extLst>
                  <a:ext uri="{FF2B5EF4-FFF2-40B4-BE49-F238E27FC236}">
                    <a16:creationId xmlns:a16="http://schemas.microsoft.com/office/drawing/2014/main" id="{12A98E9C-FF5B-410D-92B1-8172E206A811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2814233" y="5009550"/>
                <a:ext cx="363600" cy="56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247" name="Ink 246">
                <a:extLst>
                  <a:ext uri="{FF2B5EF4-FFF2-40B4-BE49-F238E27FC236}">
                    <a16:creationId xmlns:a16="http://schemas.microsoft.com/office/drawing/2014/main" id="{D3FB1747-E103-409A-977C-0B7FD319B5D2}"/>
                  </a:ext>
                </a:extLst>
              </p14:cNvPr>
              <p14:cNvContentPartPr/>
              <p14:nvPr/>
            </p14:nvContentPartPr>
            <p14:xfrm>
              <a:off x="2495273" y="5800110"/>
              <a:ext cx="88560" cy="12600"/>
            </p14:xfrm>
          </p:contentPart>
        </mc:Choice>
        <mc:Fallback xmlns="">
          <p:pic>
            <p:nvPicPr>
              <p:cNvPr id="247" name="Ink 246">
                <a:extLst>
                  <a:ext uri="{FF2B5EF4-FFF2-40B4-BE49-F238E27FC236}">
                    <a16:creationId xmlns:a16="http://schemas.microsoft.com/office/drawing/2014/main" id="{D3FB1747-E103-409A-977C-0B7FD319B5D2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2476193" y="5781030"/>
                <a:ext cx="12636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248" name="Ink 247">
                <a:extLst>
                  <a:ext uri="{FF2B5EF4-FFF2-40B4-BE49-F238E27FC236}">
                    <a16:creationId xmlns:a16="http://schemas.microsoft.com/office/drawing/2014/main" id="{17988BB2-F57F-4E87-98DE-23911D47971D}"/>
                  </a:ext>
                </a:extLst>
              </p14:cNvPr>
              <p14:cNvContentPartPr/>
              <p14:nvPr/>
            </p14:nvContentPartPr>
            <p14:xfrm>
              <a:off x="2886233" y="5824590"/>
              <a:ext cx="104760" cy="3960"/>
            </p14:xfrm>
          </p:contentPart>
        </mc:Choice>
        <mc:Fallback xmlns="">
          <p:pic>
            <p:nvPicPr>
              <p:cNvPr id="248" name="Ink 247">
                <a:extLst>
                  <a:ext uri="{FF2B5EF4-FFF2-40B4-BE49-F238E27FC236}">
                    <a16:creationId xmlns:a16="http://schemas.microsoft.com/office/drawing/2014/main" id="{17988BB2-F57F-4E87-98DE-23911D47971D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2867153" y="5805510"/>
                <a:ext cx="14256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251" name="Ink 250">
                <a:extLst>
                  <a:ext uri="{FF2B5EF4-FFF2-40B4-BE49-F238E27FC236}">
                    <a16:creationId xmlns:a16="http://schemas.microsoft.com/office/drawing/2014/main" id="{77CEF374-AF78-469A-BBBB-4D9610778F43}"/>
                  </a:ext>
                </a:extLst>
              </p14:cNvPr>
              <p14:cNvContentPartPr/>
              <p14:nvPr/>
            </p14:nvContentPartPr>
            <p14:xfrm>
              <a:off x="2595713" y="6029430"/>
              <a:ext cx="80280" cy="113760"/>
            </p14:xfrm>
          </p:contentPart>
        </mc:Choice>
        <mc:Fallback xmlns="">
          <p:pic>
            <p:nvPicPr>
              <p:cNvPr id="251" name="Ink 250">
                <a:extLst>
                  <a:ext uri="{FF2B5EF4-FFF2-40B4-BE49-F238E27FC236}">
                    <a16:creationId xmlns:a16="http://schemas.microsoft.com/office/drawing/2014/main" id="{77CEF374-AF78-469A-BBBB-4D9610778F43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2576633" y="6010350"/>
                <a:ext cx="118080" cy="15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252" name="Ink 251">
                <a:extLst>
                  <a:ext uri="{FF2B5EF4-FFF2-40B4-BE49-F238E27FC236}">
                    <a16:creationId xmlns:a16="http://schemas.microsoft.com/office/drawing/2014/main" id="{43BC0E47-A8E8-4BB6-B5C8-6900B2D3AAE3}"/>
                  </a:ext>
                </a:extLst>
              </p14:cNvPr>
              <p14:cNvContentPartPr/>
              <p14:nvPr/>
            </p14:nvContentPartPr>
            <p14:xfrm>
              <a:off x="2797673" y="6077670"/>
              <a:ext cx="45360" cy="9000"/>
            </p14:xfrm>
          </p:contentPart>
        </mc:Choice>
        <mc:Fallback xmlns="">
          <p:pic>
            <p:nvPicPr>
              <p:cNvPr id="252" name="Ink 251">
                <a:extLst>
                  <a:ext uri="{FF2B5EF4-FFF2-40B4-BE49-F238E27FC236}">
                    <a16:creationId xmlns:a16="http://schemas.microsoft.com/office/drawing/2014/main" id="{43BC0E47-A8E8-4BB6-B5C8-6900B2D3AAE3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2778593" y="6058590"/>
                <a:ext cx="8316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253" name="Ink 252">
                <a:extLst>
                  <a:ext uri="{FF2B5EF4-FFF2-40B4-BE49-F238E27FC236}">
                    <a16:creationId xmlns:a16="http://schemas.microsoft.com/office/drawing/2014/main" id="{9FE3E154-92F7-4099-9254-47B2634296E4}"/>
                  </a:ext>
                </a:extLst>
              </p14:cNvPr>
              <p14:cNvContentPartPr/>
              <p14:nvPr/>
            </p14:nvContentPartPr>
            <p14:xfrm>
              <a:off x="3074873" y="6071910"/>
              <a:ext cx="54360" cy="2520"/>
            </p14:xfrm>
          </p:contentPart>
        </mc:Choice>
        <mc:Fallback xmlns="">
          <p:pic>
            <p:nvPicPr>
              <p:cNvPr id="253" name="Ink 252">
                <a:extLst>
                  <a:ext uri="{FF2B5EF4-FFF2-40B4-BE49-F238E27FC236}">
                    <a16:creationId xmlns:a16="http://schemas.microsoft.com/office/drawing/2014/main" id="{9FE3E154-92F7-4099-9254-47B2634296E4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3055793" y="6052830"/>
                <a:ext cx="92160" cy="4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254" name="Ink 253">
                <a:extLst>
                  <a:ext uri="{FF2B5EF4-FFF2-40B4-BE49-F238E27FC236}">
                    <a16:creationId xmlns:a16="http://schemas.microsoft.com/office/drawing/2014/main" id="{ED253DEA-3A2C-431D-B69F-E5EFD1C48CB5}"/>
                  </a:ext>
                </a:extLst>
              </p14:cNvPr>
              <p14:cNvContentPartPr/>
              <p14:nvPr/>
            </p14:nvContentPartPr>
            <p14:xfrm>
              <a:off x="3355673" y="6058230"/>
              <a:ext cx="43920" cy="1800"/>
            </p14:xfrm>
          </p:contentPart>
        </mc:Choice>
        <mc:Fallback xmlns="">
          <p:pic>
            <p:nvPicPr>
              <p:cNvPr id="254" name="Ink 253">
                <a:extLst>
                  <a:ext uri="{FF2B5EF4-FFF2-40B4-BE49-F238E27FC236}">
                    <a16:creationId xmlns:a16="http://schemas.microsoft.com/office/drawing/2014/main" id="{ED253DEA-3A2C-431D-B69F-E5EFD1C48CB5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3336593" y="6039150"/>
                <a:ext cx="8172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256" name="Ink 255">
                <a:extLst>
                  <a:ext uri="{FF2B5EF4-FFF2-40B4-BE49-F238E27FC236}">
                    <a16:creationId xmlns:a16="http://schemas.microsoft.com/office/drawing/2014/main" id="{EDC3F547-F44F-4ED2-902A-5455C25F4546}"/>
                  </a:ext>
                </a:extLst>
              </p14:cNvPr>
              <p14:cNvContentPartPr/>
              <p14:nvPr/>
            </p14:nvContentPartPr>
            <p14:xfrm>
              <a:off x="3577073" y="4803630"/>
              <a:ext cx="487800" cy="1501560"/>
            </p14:xfrm>
          </p:contentPart>
        </mc:Choice>
        <mc:Fallback xmlns="">
          <p:pic>
            <p:nvPicPr>
              <p:cNvPr id="256" name="Ink 255">
                <a:extLst>
                  <a:ext uri="{FF2B5EF4-FFF2-40B4-BE49-F238E27FC236}">
                    <a16:creationId xmlns:a16="http://schemas.microsoft.com/office/drawing/2014/main" id="{EDC3F547-F44F-4ED2-902A-5455C25F4546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3557993" y="4784550"/>
                <a:ext cx="525600" cy="153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259" name="Ink 258">
                <a:extLst>
                  <a:ext uri="{FF2B5EF4-FFF2-40B4-BE49-F238E27FC236}">
                    <a16:creationId xmlns:a16="http://schemas.microsoft.com/office/drawing/2014/main" id="{E8256C49-4E6F-4C64-84F3-EAD688A978A7}"/>
                  </a:ext>
                </a:extLst>
              </p14:cNvPr>
              <p14:cNvContentPartPr/>
              <p14:nvPr/>
            </p14:nvContentPartPr>
            <p14:xfrm>
              <a:off x="4434593" y="5029350"/>
              <a:ext cx="376560" cy="328680"/>
            </p14:xfrm>
          </p:contentPart>
        </mc:Choice>
        <mc:Fallback xmlns="">
          <p:pic>
            <p:nvPicPr>
              <p:cNvPr id="259" name="Ink 258">
                <a:extLst>
                  <a:ext uri="{FF2B5EF4-FFF2-40B4-BE49-F238E27FC236}">
                    <a16:creationId xmlns:a16="http://schemas.microsoft.com/office/drawing/2014/main" id="{E8256C49-4E6F-4C64-84F3-EAD688A978A7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4415513" y="5010270"/>
                <a:ext cx="414360" cy="36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260" name="Ink 259">
                <a:extLst>
                  <a:ext uri="{FF2B5EF4-FFF2-40B4-BE49-F238E27FC236}">
                    <a16:creationId xmlns:a16="http://schemas.microsoft.com/office/drawing/2014/main" id="{FE618EE8-E839-464F-ADED-0EF5E180DBC7}"/>
                  </a:ext>
                </a:extLst>
              </p14:cNvPr>
              <p14:cNvContentPartPr/>
              <p14:nvPr/>
            </p14:nvContentPartPr>
            <p14:xfrm>
              <a:off x="5044073" y="5090910"/>
              <a:ext cx="208080" cy="30600"/>
            </p14:xfrm>
          </p:contentPart>
        </mc:Choice>
        <mc:Fallback xmlns="">
          <p:pic>
            <p:nvPicPr>
              <p:cNvPr id="260" name="Ink 259">
                <a:extLst>
                  <a:ext uri="{FF2B5EF4-FFF2-40B4-BE49-F238E27FC236}">
                    <a16:creationId xmlns:a16="http://schemas.microsoft.com/office/drawing/2014/main" id="{FE618EE8-E839-464F-ADED-0EF5E180DBC7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5024993" y="5071830"/>
                <a:ext cx="245880" cy="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271" name="Ink 270">
                <a:extLst>
                  <a:ext uri="{FF2B5EF4-FFF2-40B4-BE49-F238E27FC236}">
                    <a16:creationId xmlns:a16="http://schemas.microsoft.com/office/drawing/2014/main" id="{CA5D02F6-BBEA-46ED-B23E-CDCCDC0C74D6}"/>
                  </a:ext>
                </a:extLst>
              </p14:cNvPr>
              <p14:cNvContentPartPr/>
              <p14:nvPr/>
            </p14:nvContentPartPr>
            <p14:xfrm>
              <a:off x="5541953" y="4702470"/>
              <a:ext cx="686880" cy="1718640"/>
            </p14:xfrm>
          </p:contentPart>
        </mc:Choice>
        <mc:Fallback xmlns="">
          <p:pic>
            <p:nvPicPr>
              <p:cNvPr id="271" name="Ink 270">
                <a:extLst>
                  <a:ext uri="{FF2B5EF4-FFF2-40B4-BE49-F238E27FC236}">
                    <a16:creationId xmlns:a16="http://schemas.microsoft.com/office/drawing/2014/main" id="{CA5D02F6-BBEA-46ED-B23E-CDCCDC0C74D6}"/>
                  </a:ext>
                </a:extLst>
              </p:cNvPr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5522873" y="4683390"/>
                <a:ext cx="724680" cy="175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278" name="Ink 277">
                <a:extLst>
                  <a:ext uri="{FF2B5EF4-FFF2-40B4-BE49-F238E27FC236}">
                    <a16:creationId xmlns:a16="http://schemas.microsoft.com/office/drawing/2014/main" id="{2619F460-7915-4EAB-B869-BD5E0B23B00E}"/>
                  </a:ext>
                </a:extLst>
              </p14:cNvPr>
              <p14:cNvContentPartPr/>
              <p14:nvPr/>
            </p14:nvContentPartPr>
            <p14:xfrm>
              <a:off x="795713" y="5367030"/>
              <a:ext cx="506880" cy="297360"/>
            </p14:xfrm>
          </p:contentPart>
        </mc:Choice>
        <mc:Fallback xmlns="">
          <p:pic>
            <p:nvPicPr>
              <p:cNvPr id="278" name="Ink 277">
                <a:extLst>
                  <a:ext uri="{FF2B5EF4-FFF2-40B4-BE49-F238E27FC236}">
                    <a16:creationId xmlns:a16="http://schemas.microsoft.com/office/drawing/2014/main" id="{2619F460-7915-4EAB-B869-BD5E0B23B00E}"/>
                  </a:ext>
                </a:extLst>
              </p:cNvPr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776633" y="5347950"/>
                <a:ext cx="544680" cy="33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281" name="Ink 280">
                <a:extLst>
                  <a:ext uri="{FF2B5EF4-FFF2-40B4-BE49-F238E27FC236}">
                    <a16:creationId xmlns:a16="http://schemas.microsoft.com/office/drawing/2014/main" id="{1E7F62F5-F419-4880-B2A7-3A33DA7D8D9D}"/>
                  </a:ext>
                </a:extLst>
              </p14:cNvPr>
              <p14:cNvContentPartPr/>
              <p14:nvPr/>
            </p14:nvContentPartPr>
            <p14:xfrm>
              <a:off x="1724153" y="4865190"/>
              <a:ext cx="160560" cy="1298520"/>
            </p14:xfrm>
          </p:contentPart>
        </mc:Choice>
        <mc:Fallback xmlns="">
          <p:pic>
            <p:nvPicPr>
              <p:cNvPr id="281" name="Ink 280">
                <a:extLst>
                  <a:ext uri="{FF2B5EF4-FFF2-40B4-BE49-F238E27FC236}">
                    <a16:creationId xmlns:a16="http://schemas.microsoft.com/office/drawing/2014/main" id="{1E7F62F5-F419-4880-B2A7-3A33DA7D8D9D}"/>
                  </a:ext>
                </a:extLst>
              </p:cNvPr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1705073" y="4846110"/>
                <a:ext cx="198360" cy="13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282" name="Ink 281">
                <a:extLst>
                  <a:ext uri="{FF2B5EF4-FFF2-40B4-BE49-F238E27FC236}">
                    <a16:creationId xmlns:a16="http://schemas.microsoft.com/office/drawing/2014/main" id="{7079B1FC-DCFF-4121-8CEF-491F8D799479}"/>
                  </a:ext>
                </a:extLst>
              </p14:cNvPr>
              <p14:cNvContentPartPr/>
              <p14:nvPr/>
            </p14:nvContentPartPr>
            <p14:xfrm>
              <a:off x="6436913" y="4877430"/>
              <a:ext cx="43560" cy="1264680"/>
            </p14:xfrm>
          </p:contentPart>
        </mc:Choice>
        <mc:Fallback xmlns="">
          <p:pic>
            <p:nvPicPr>
              <p:cNvPr id="282" name="Ink 281">
                <a:extLst>
                  <a:ext uri="{FF2B5EF4-FFF2-40B4-BE49-F238E27FC236}">
                    <a16:creationId xmlns:a16="http://schemas.microsoft.com/office/drawing/2014/main" id="{7079B1FC-DCFF-4121-8CEF-491F8D799479}"/>
                  </a:ext>
                </a:extLst>
              </p:cNvPr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6417833" y="4858350"/>
                <a:ext cx="81360" cy="130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283" name="Ink 282">
                <a:extLst>
                  <a:ext uri="{FF2B5EF4-FFF2-40B4-BE49-F238E27FC236}">
                    <a16:creationId xmlns:a16="http://schemas.microsoft.com/office/drawing/2014/main" id="{E5FB1712-2FD1-4223-93AC-036D7EC0D646}"/>
                  </a:ext>
                </a:extLst>
              </p14:cNvPr>
              <p14:cNvContentPartPr/>
              <p14:nvPr/>
            </p14:nvContentPartPr>
            <p14:xfrm>
              <a:off x="6632393" y="4672230"/>
              <a:ext cx="57240" cy="1530000"/>
            </p14:xfrm>
          </p:contentPart>
        </mc:Choice>
        <mc:Fallback xmlns="">
          <p:pic>
            <p:nvPicPr>
              <p:cNvPr id="283" name="Ink 282">
                <a:extLst>
                  <a:ext uri="{FF2B5EF4-FFF2-40B4-BE49-F238E27FC236}">
                    <a16:creationId xmlns:a16="http://schemas.microsoft.com/office/drawing/2014/main" id="{E5FB1712-2FD1-4223-93AC-036D7EC0D646}"/>
                  </a:ext>
                </a:extLst>
              </p:cNvPr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6613313" y="4653150"/>
                <a:ext cx="95040" cy="156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286" name="Ink 285">
                <a:extLst>
                  <a:ext uri="{FF2B5EF4-FFF2-40B4-BE49-F238E27FC236}">
                    <a16:creationId xmlns:a16="http://schemas.microsoft.com/office/drawing/2014/main" id="{10AF9232-B940-4E65-B394-300C79593D9E}"/>
                  </a:ext>
                </a:extLst>
              </p14:cNvPr>
              <p14:cNvContentPartPr/>
              <p14:nvPr/>
            </p14:nvContentPartPr>
            <p14:xfrm>
              <a:off x="4366913" y="3347790"/>
              <a:ext cx="324720" cy="60480"/>
            </p14:xfrm>
          </p:contentPart>
        </mc:Choice>
        <mc:Fallback xmlns="">
          <p:pic>
            <p:nvPicPr>
              <p:cNvPr id="286" name="Ink 285">
                <a:extLst>
                  <a:ext uri="{FF2B5EF4-FFF2-40B4-BE49-F238E27FC236}">
                    <a16:creationId xmlns:a16="http://schemas.microsoft.com/office/drawing/2014/main" id="{10AF9232-B940-4E65-B394-300C79593D9E}"/>
                  </a:ext>
                </a:extLst>
              </p:cNvPr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4347833" y="3328710"/>
                <a:ext cx="36252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287" name="Ink 286">
                <a:extLst>
                  <a:ext uri="{FF2B5EF4-FFF2-40B4-BE49-F238E27FC236}">
                    <a16:creationId xmlns:a16="http://schemas.microsoft.com/office/drawing/2014/main" id="{8EE32F0C-73C0-4FE4-882E-4A635BC4D9D0}"/>
                  </a:ext>
                </a:extLst>
              </p14:cNvPr>
              <p14:cNvContentPartPr/>
              <p14:nvPr/>
            </p14:nvContentPartPr>
            <p14:xfrm>
              <a:off x="6831833" y="5301870"/>
              <a:ext cx="229680" cy="36720"/>
            </p14:xfrm>
          </p:contentPart>
        </mc:Choice>
        <mc:Fallback xmlns="">
          <p:pic>
            <p:nvPicPr>
              <p:cNvPr id="287" name="Ink 286">
                <a:extLst>
                  <a:ext uri="{FF2B5EF4-FFF2-40B4-BE49-F238E27FC236}">
                    <a16:creationId xmlns:a16="http://schemas.microsoft.com/office/drawing/2014/main" id="{8EE32F0C-73C0-4FE4-882E-4A635BC4D9D0}"/>
                  </a:ext>
                </a:extLst>
              </p:cNvPr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6812753" y="5282790"/>
                <a:ext cx="267480" cy="7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288" name="Ink 287">
                <a:extLst>
                  <a:ext uri="{FF2B5EF4-FFF2-40B4-BE49-F238E27FC236}">
                    <a16:creationId xmlns:a16="http://schemas.microsoft.com/office/drawing/2014/main" id="{15A9C408-1A3D-4630-8D6D-A3A13C3F59D6}"/>
                  </a:ext>
                </a:extLst>
              </p14:cNvPr>
              <p14:cNvContentPartPr/>
              <p14:nvPr/>
            </p14:nvContentPartPr>
            <p14:xfrm>
              <a:off x="6801593" y="5424990"/>
              <a:ext cx="270720" cy="12600"/>
            </p14:xfrm>
          </p:contentPart>
        </mc:Choice>
        <mc:Fallback xmlns="">
          <p:pic>
            <p:nvPicPr>
              <p:cNvPr id="288" name="Ink 287">
                <a:extLst>
                  <a:ext uri="{FF2B5EF4-FFF2-40B4-BE49-F238E27FC236}">
                    <a16:creationId xmlns:a16="http://schemas.microsoft.com/office/drawing/2014/main" id="{15A9C408-1A3D-4630-8D6D-A3A13C3F59D6}"/>
                  </a:ext>
                </a:extLst>
              </p:cNvPr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6782513" y="5405910"/>
                <a:ext cx="30852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289" name="Ink 288">
                <a:extLst>
                  <a:ext uri="{FF2B5EF4-FFF2-40B4-BE49-F238E27FC236}">
                    <a16:creationId xmlns:a16="http://schemas.microsoft.com/office/drawing/2014/main" id="{3B8F0F0A-37D1-4E33-9B93-EC7109134134}"/>
                  </a:ext>
                </a:extLst>
              </p14:cNvPr>
              <p14:cNvContentPartPr/>
              <p14:nvPr/>
            </p14:nvContentPartPr>
            <p14:xfrm>
              <a:off x="7715273" y="5102790"/>
              <a:ext cx="24840" cy="456480"/>
            </p14:xfrm>
          </p:contentPart>
        </mc:Choice>
        <mc:Fallback xmlns="">
          <p:pic>
            <p:nvPicPr>
              <p:cNvPr id="289" name="Ink 288">
                <a:extLst>
                  <a:ext uri="{FF2B5EF4-FFF2-40B4-BE49-F238E27FC236}">
                    <a16:creationId xmlns:a16="http://schemas.microsoft.com/office/drawing/2014/main" id="{3B8F0F0A-37D1-4E33-9B93-EC7109134134}"/>
                  </a:ext>
                </a:extLst>
              </p:cNvPr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7696193" y="5083710"/>
                <a:ext cx="62640" cy="49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290" name="Ink 289">
                <a:extLst>
                  <a:ext uri="{FF2B5EF4-FFF2-40B4-BE49-F238E27FC236}">
                    <a16:creationId xmlns:a16="http://schemas.microsoft.com/office/drawing/2014/main" id="{F9DDB64E-6B96-4427-B973-41F127B7B085}"/>
                  </a:ext>
                </a:extLst>
              </p14:cNvPr>
              <p14:cNvContentPartPr/>
              <p14:nvPr/>
            </p14:nvContentPartPr>
            <p14:xfrm>
              <a:off x="7872953" y="5208990"/>
              <a:ext cx="179280" cy="232560"/>
            </p14:xfrm>
          </p:contentPart>
        </mc:Choice>
        <mc:Fallback xmlns="">
          <p:pic>
            <p:nvPicPr>
              <p:cNvPr id="290" name="Ink 289">
                <a:extLst>
                  <a:ext uri="{FF2B5EF4-FFF2-40B4-BE49-F238E27FC236}">
                    <a16:creationId xmlns:a16="http://schemas.microsoft.com/office/drawing/2014/main" id="{F9DDB64E-6B96-4427-B973-41F127B7B085}"/>
                  </a:ext>
                </a:extLst>
              </p:cNvPr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7853873" y="5189910"/>
                <a:ext cx="217080" cy="27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291" name="Ink 290">
                <a:extLst>
                  <a:ext uri="{FF2B5EF4-FFF2-40B4-BE49-F238E27FC236}">
                    <a16:creationId xmlns:a16="http://schemas.microsoft.com/office/drawing/2014/main" id="{22E6115C-6093-4476-A166-9C1518FA0957}"/>
                  </a:ext>
                </a:extLst>
              </p14:cNvPr>
              <p14:cNvContentPartPr/>
              <p14:nvPr/>
            </p14:nvContentPartPr>
            <p14:xfrm>
              <a:off x="8157713" y="5042670"/>
              <a:ext cx="23760" cy="551520"/>
            </p14:xfrm>
          </p:contentPart>
        </mc:Choice>
        <mc:Fallback xmlns="">
          <p:pic>
            <p:nvPicPr>
              <p:cNvPr id="291" name="Ink 290">
                <a:extLst>
                  <a:ext uri="{FF2B5EF4-FFF2-40B4-BE49-F238E27FC236}">
                    <a16:creationId xmlns:a16="http://schemas.microsoft.com/office/drawing/2014/main" id="{22E6115C-6093-4476-A166-9C1518FA0957}"/>
                  </a:ext>
                </a:extLst>
              </p:cNvPr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8138633" y="5023590"/>
                <a:ext cx="61560" cy="58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292" name="Ink 291">
                <a:extLst>
                  <a:ext uri="{FF2B5EF4-FFF2-40B4-BE49-F238E27FC236}">
                    <a16:creationId xmlns:a16="http://schemas.microsoft.com/office/drawing/2014/main" id="{770D7D8C-7E84-4E3A-948B-433A2EB3CF7E}"/>
                  </a:ext>
                </a:extLst>
              </p14:cNvPr>
              <p14:cNvContentPartPr/>
              <p14:nvPr/>
            </p14:nvContentPartPr>
            <p14:xfrm>
              <a:off x="8392793" y="5462430"/>
              <a:ext cx="13680" cy="16920"/>
            </p14:xfrm>
          </p:contentPart>
        </mc:Choice>
        <mc:Fallback xmlns="">
          <p:pic>
            <p:nvPicPr>
              <p:cNvPr id="292" name="Ink 291">
                <a:extLst>
                  <a:ext uri="{FF2B5EF4-FFF2-40B4-BE49-F238E27FC236}">
                    <a16:creationId xmlns:a16="http://schemas.microsoft.com/office/drawing/2014/main" id="{770D7D8C-7E84-4E3A-948B-433A2EB3CF7E}"/>
                  </a:ext>
                </a:extLst>
              </p:cNvPr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8373713" y="5443350"/>
                <a:ext cx="5148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293" name="Ink 292">
                <a:extLst>
                  <a:ext uri="{FF2B5EF4-FFF2-40B4-BE49-F238E27FC236}">
                    <a16:creationId xmlns:a16="http://schemas.microsoft.com/office/drawing/2014/main" id="{E5380EE7-A550-4B2A-9EAD-F447DC43E8A4}"/>
                  </a:ext>
                </a:extLst>
              </p14:cNvPr>
              <p14:cNvContentPartPr/>
              <p14:nvPr/>
            </p14:nvContentPartPr>
            <p14:xfrm>
              <a:off x="8860793" y="5195310"/>
              <a:ext cx="207000" cy="187560"/>
            </p14:xfrm>
          </p:contentPart>
        </mc:Choice>
        <mc:Fallback xmlns="">
          <p:pic>
            <p:nvPicPr>
              <p:cNvPr id="293" name="Ink 292">
                <a:extLst>
                  <a:ext uri="{FF2B5EF4-FFF2-40B4-BE49-F238E27FC236}">
                    <a16:creationId xmlns:a16="http://schemas.microsoft.com/office/drawing/2014/main" id="{E5380EE7-A550-4B2A-9EAD-F447DC43E8A4}"/>
                  </a:ext>
                </a:extLst>
              </p:cNvPr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8841713" y="5176230"/>
                <a:ext cx="24480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294" name="Ink 293">
                <a:extLst>
                  <a:ext uri="{FF2B5EF4-FFF2-40B4-BE49-F238E27FC236}">
                    <a16:creationId xmlns:a16="http://schemas.microsoft.com/office/drawing/2014/main" id="{143BB27B-83A4-49D8-BFE4-1034F384D01E}"/>
                  </a:ext>
                </a:extLst>
              </p14:cNvPr>
              <p14:cNvContentPartPr/>
              <p14:nvPr/>
            </p14:nvContentPartPr>
            <p14:xfrm>
              <a:off x="9151313" y="5049870"/>
              <a:ext cx="82080" cy="318960"/>
            </p14:xfrm>
          </p:contentPart>
        </mc:Choice>
        <mc:Fallback xmlns="">
          <p:pic>
            <p:nvPicPr>
              <p:cNvPr id="294" name="Ink 293">
                <a:extLst>
                  <a:ext uri="{FF2B5EF4-FFF2-40B4-BE49-F238E27FC236}">
                    <a16:creationId xmlns:a16="http://schemas.microsoft.com/office/drawing/2014/main" id="{143BB27B-83A4-49D8-BFE4-1034F384D01E}"/>
                  </a:ext>
                </a:extLst>
              </p:cNvPr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9132233" y="5030790"/>
                <a:ext cx="119880" cy="35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295" name="Ink 294">
                <a:extLst>
                  <a:ext uri="{FF2B5EF4-FFF2-40B4-BE49-F238E27FC236}">
                    <a16:creationId xmlns:a16="http://schemas.microsoft.com/office/drawing/2014/main" id="{3E74D8A7-5DA1-40E7-BF92-A3AAAC65B104}"/>
                  </a:ext>
                </a:extLst>
              </p14:cNvPr>
              <p14:cNvContentPartPr/>
              <p14:nvPr/>
            </p14:nvContentPartPr>
            <p14:xfrm>
              <a:off x="9293873" y="5221950"/>
              <a:ext cx="96840" cy="143280"/>
            </p14:xfrm>
          </p:contentPart>
        </mc:Choice>
        <mc:Fallback xmlns="">
          <p:pic>
            <p:nvPicPr>
              <p:cNvPr id="295" name="Ink 294">
                <a:extLst>
                  <a:ext uri="{FF2B5EF4-FFF2-40B4-BE49-F238E27FC236}">
                    <a16:creationId xmlns:a16="http://schemas.microsoft.com/office/drawing/2014/main" id="{3E74D8A7-5DA1-40E7-BF92-A3AAAC65B104}"/>
                  </a:ext>
                </a:extLst>
              </p:cNvPr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9274793" y="5202870"/>
                <a:ext cx="134640" cy="181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296" name="Ink 295">
                <a:extLst>
                  <a:ext uri="{FF2B5EF4-FFF2-40B4-BE49-F238E27FC236}">
                    <a16:creationId xmlns:a16="http://schemas.microsoft.com/office/drawing/2014/main" id="{58F37F0F-AA55-4AD3-BCB1-E8C475DD9A32}"/>
                  </a:ext>
                </a:extLst>
              </p14:cNvPr>
              <p14:cNvContentPartPr/>
              <p14:nvPr/>
            </p14:nvContentPartPr>
            <p14:xfrm>
              <a:off x="9466313" y="5241750"/>
              <a:ext cx="122400" cy="155880"/>
            </p14:xfrm>
          </p:contentPart>
        </mc:Choice>
        <mc:Fallback xmlns="">
          <p:pic>
            <p:nvPicPr>
              <p:cNvPr id="296" name="Ink 295">
                <a:extLst>
                  <a:ext uri="{FF2B5EF4-FFF2-40B4-BE49-F238E27FC236}">
                    <a16:creationId xmlns:a16="http://schemas.microsoft.com/office/drawing/2014/main" id="{58F37F0F-AA55-4AD3-BCB1-E8C475DD9A32}"/>
                  </a:ext>
                </a:extLst>
              </p:cNvPr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9447233" y="5222670"/>
                <a:ext cx="160200" cy="19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299" name="Ink 298">
                <a:extLst>
                  <a:ext uri="{FF2B5EF4-FFF2-40B4-BE49-F238E27FC236}">
                    <a16:creationId xmlns:a16="http://schemas.microsoft.com/office/drawing/2014/main" id="{139F99C4-EE87-42C3-B761-D666F1402B6B}"/>
                  </a:ext>
                </a:extLst>
              </p14:cNvPr>
              <p14:cNvContentPartPr/>
              <p14:nvPr/>
            </p14:nvContentPartPr>
            <p14:xfrm>
              <a:off x="8787353" y="5648190"/>
              <a:ext cx="159480" cy="309960"/>
            </p14:xfrm>
          </p:contentPart>
        </mc:Choice>
        <mc:Fallback xmlns="">
          <p:pic>
            <p:nvPicPr>
              <p:cNvPr id="299" name="Ink 298">
                <a:extLst>
                  <a:ext uri="{FF2B5EF4-FFF2-40B4-BE49-F238E27FC236}">
                    <a16:creationId xmlns:a16="http://schemas.microsoft.com/office/drawing/2014/main" id="{139F99C4-EE87-42C3-B761-D666F1402B6B}"/>
                  </a:ext>
                </a:extLst>
              </p:cNvPr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8768273" y="5629110"/>
                <a:ext cx="197280" cy="34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302" name="Ink 301">
                <a:extLst>
                  <a:ext uri="{FF2B5EF4-FFF2-40B4-BE49-F238E27FC236}">
                    <a16:creationId xmlns:a16="http://schemas.microsoft.com/office/drawing/2014/main" id="{581C527D-DCAF-432C-9B78-14ACA09FEB76}"/>
                  </a:ext>
                </a:extLst>
              </p14:cNvPr>
              <p14:cNvContentPartPr/>
              <p14:nvPr/>
            </p14:nvContentPartPr>
            <p14:xfrm>
              <a:off x="9044033" y="5688150"/>
              <a:ext cx="375120" cy="327240"/>
            </p14:xfrm>
          </p:contentPart>
        </mc:Choice>
        <mc:Fallback xmlns="">
          <p:pic>
            <p:nvPicPr>
              <p:cNvPr id="302" name="Ink 301">
                <a:extLst>
                  <a:ext uri="{FF2B5EF4-FFF2-40B4-BE49-F238E27FC236}">
                    <a16:creationId xmlns:a16="http://schemas.microsoft.com/office/drawing/2014/main" id="{581C527D-DCAF-432C-9B78-14ACA09FEB76}"/>
                  </a:ext>
                </a:extLst>
              </p:cNvPr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9024953" y="5669070"/>
                <a:ext cx="412920" cy="36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303" name="Ink 302">
                <a:extLst>
                  <a:ext uri="{FF2B5EF4-FFF2-40B4-BE49-F238E27FC236}">
                    <a16:creationId xmlns:a16="http://schemas.microsoft.com/office/drawing/2014/main" id="{FD60155A-3E3E-413E-BD0D-D0BADB9C577B}"/>
                  </a:ext>
                </a:extLst>
              </p14:cNvPr>
              <p14:cNvContentPartPr/>
              <p14:nvPr/>
            </p14:nvContentPartPr>
            <p14:xfrm>
              <a:off x="9561353" y="5698950"/>
              <a:ext cx="115560" cy="28080"/>
            </p14:xfrm>
          </p:contentPart>
        </mc:Choice>
        <mc:Fallback xmlns="">
          <p:pic>
            <p:nvPicPr>
              <p:cNvPr id="303" name="Ink 302">
                <a:extLst>
                  <a:ext uri="{FF2B5EF4-FFF2-40B4-BE49-F238E27FC236}">
                    <a16:creationId xmlns:a16="http://schemas.microsoft.com/office/drawing/2014/main" id="{FD60155A-3E3E-413E-BD0D-D0BADB9C577B}"/>
                  </a:ext>
                </a:extLst>
              </p:cNvPr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9542273" y="5679870"/>
                <a:ext cx="15336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304" name="Ink 303">
                <a:extLst>
                  <a:ext uri="{FF2B5EF4-FFF2-40B4-BE49-F238E27FC236}">
                    <a16:creationId xmlns:a16="http://schemas.microsoft.com/office/drawing/2014/main" id="{612A1F55-A8C7-4317-9E21-A578B5E496FB}"/>
                  </a:ext>
                </a:extLst>
              </p14:cNvPr>
              <p14:cNvContentPartPr/>
              <p14:nvPr/>
            </p14:nvContentPartPr>
            <p14:xfrm>
              <a:off x="9555953" y="5794350"/>
              <a:ext cx="123840" cy="14760"/>
            </p14:xfrm>
          </p:contentPart>
        </mc:Choice>
        <mc:Fallback xmlns="">
          <p:pic>
            <p:nvPicPr>
              <p:cNvPr id="304" name="Ink 303">
                <a:extLst>
                  <a:ext uri="{FF2B5EF4-FFF2-40B4-BE49-F238E27FC236}">
                    <a16:creationId xmlns:a16="http://schemas.microsoft.com/office/drawing/2014/main" id="{612A1F55-A8C7-4317-9E21-A578B5E496FB}"/>
                  </a:ext>
                </a:extLst>
              </p:cNvPr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9536873" y="5775270"/>
                <a:ext cx="16164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305" name="Ink 304">
                <a:extLst>
                  <a:ext uri="{FF2B5EF4-FFF2-40B4-BE49-F238E27FC236}">
                    <a16:creationId xmlns:a16="http://schemas.microsoft.com/office/drawing/2014/main" id="{CC671530-1394-4283-A5DD-FDF49205091E}"/>
                  </a:ext>
                </a:extLst>
              </p14:cNvPr>
              <p14:cNvContentPartPr/>
              <p14:nvPr/>
            </p14:nvContentPartPr>
            <p14:xfrm>
              <a:off x="9819113" y="5630190"/>
              <a:ext cx="130680" cy="285120"/>
            </p14:xfrm>
          </p:contentPart>
        </mc:Choice>
        <mc:Fallback xmlns="">
          <p:pic>
            <p:nvPicPr>
              <p:cNvPr id="305" name="Ink 304">
                <a:extLst>
                  <a:ext uri="{FF2B5EF4-FFF2-40B4-BE49-F238E27FC236}">
                    <a16:creationId xmlns:a16="http://schemas.microsoft.com/office/drawing/2014/main" id="{CC671530-1394-4283-A5DD-FDF49205091E}"/>
                  </a:ext>
                </a:extLst>
              </p:cNvPr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9800033" y="5611110"/>
                <a:ext cx="168480" cy="32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306" name="Ink 305">
                <a:extLst>
                  <a:ext uri="{FF2B5EF4-FFF2-40B4-BE49-F238E27FC236}">
                    <a16:creationId xmlns:a16="http://schemas.microsoft.com/office/drawing/2014/main" id="{8C93DAA3-FB30-4DED-B5FF-874CF60BE40E}"/>
                  </a:ext>
                </a:extLst>
              </p14:cNvPr>
              <p14:cNvContentPartPr/>
              <p14:nvPr/>
            </p14:nvContentPartPr>
            <p14:xfrm>
              <a:off x="10074353" y="5830350"/>
              <a:ext cx="6120" cy="175320"/>
            </p14:xfrm>
          </p:contentPart>
        </mc:Choice>
        <mc:Fallback xmlns="">
          <p:pic>
            <p:nvPicPr>
              <p:cNvPr id="306" name="Ink 305">
                <a:extLst>
                  <a:ext uri="{FF2B5EF4-FFF2-40B4-BE49-F238E27FC236}">
                    <a16:creationId xmlns:a16="http://schemas.microsoft.com/office/drawing/2014/main" id="{8C93DAA3-FB30-4DED-B5FF-874CF60BE40E}"/>
                  </a:ext>
                </a:extLst>
              </p:cNvPr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10055273" y="5811270"/>
                <a:ext cx="43920" cy="213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323340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C08DB72-5E0C-403C-B405-5596703F28EF}"/>
                  </a:ext>
                </a:extLst>
              </p14:cNvPr>
              <p14:cNvContentPartPr/>
              <p14:nvPr/>
            </p14:nvContentPartPr>
            <p14:xfrm>
              <a:off x="1183433" y="567870"/>
              <a:ext cx="185400" cy="33804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C08DB72-5E0C-403C-B405-5596703F28E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64353" y="548790"/>
                <a:ext cx="223200" cy="37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95A13487-EFC8-4136-90FC-C41C3932A569}"/>
                  </a:ext>
                </a:extLst>
              </p14:cNvPr>
              <p14:cNvContentPartPr/>
              <p14:nvPr/>
            </p14:nvContentPartPr>
            <p14:xfrm>
              <a:off x="1518593" y="472470"/>
              <a:ext cx="97560" cy="5382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95A13487-EFC8-4136-90FC-C41C3932A56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99513" y="453390"/>
                <a:ext cx="135360" cy="57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75F80BC0-93F3-4D4F-9C80-0CFFF79E3ECC}"/>
                  </a:ext>
                </a:extLst>
              </p14:cNvPr>
              <p14:cNvContentPartPr/>
              <p14:nvPr/>
            </p14:nvContentPartPr>
            <p14:xfrm>
              <a:off x="1633433" y="461670"/>
              <a:ext cx="55800" cy="5720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75F80BC0-93F3-4D4F-9C80-0CFFF79E3ECC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14353" y="442590"/>
                <a:ext cx="93600" cy="60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0E89896D-A797-4E8D-8CE9-A35F017BED71}"/>
                  </a:ext>
                </a:extLst>
              </p14:cNvPr>
              <p14:cNvContentPartPr/>
              <p14:nvPr/>
            </p14:nvContentPartPr>
            <p14:xfrm>
              <a:off x="1443353" y="769110"/>
              <a:ext cx="319320" cy="4824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0E89896D-A797-4E8D-8CE9-A35F017BED7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24273" y="750030"/>
                <a:ext cx="35712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8AC2643-4BE5-42A1-A40D-B5A0887EA81D}"/>
                  </a:ext>
                </a:extLst>
              </p14:cNvPr>
              <p14:cNvContentPartPr/>
              <p14:nvPr/>
            </p14:nvContentPartPr>
            <p14:xfrm>
              <a:off x="1855553" y="802950"/>
              <a:ext cx="20880" cy="1173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8AC2643-4BE5-42A1-A40D-B5A0887EA81D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836473" y="783870"/>
                <a:ext cx="58680" cy="15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2A87D53A-DDC9-4C20-9DAF-E33251C15C70}"/>
                  </a:ext>
                </a:extLst>
              </p14:cNvPr>
              <p14:cNvContentPartPr/>
              <p14:nvPr/>
            </p14:nvContentPartPr>
            <p14:xfrm>
              <a:off x="1870673" y="642390"/>
              <a:ext cx="35640" cy="3420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2A87D53A-DDC9-4C20-9DAF-E33251C15C7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851593" y="623310"/>
                <a:ext cx="73440" cy="7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2244ACB7-D233-432A-AA54-312D8F651A09}"/>
                  </a:ext>
                </a:extLst>
              </p14:cNvPr>
              <p14:cNvContentPartPr/>
              <p14:nvPr/>
            </p14:nvContentPartPr>
            <p14:xfrm>
              <a:off x="2056793" y="597750"/>
              <a:ext cx="843120" cy="33228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2244ACB7-D233-432A-AA54-312D8F651A09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037713" y="578670"/>
                <a:ext cx="880920" cy="37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EB9E9C31-82D9-442B-A945-826CDB9528DD}"/>
                  </a:ext>
                </a:extLst>
              </p14:cNvPr>
              <p14:cNvContentPartPr/>
              <p14:nvPr/>
            </p14:nvContentPartPr>
            <p14:xfrm>
              <a:off x="3621353" y="458070"/>
              <a:ext cx="292680" cy="3441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EB9E9C31-82D9-442B-A945-826CDB9528DD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602273" y="438990"/>
                <a:ext cx="330480" cy="38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D39ADFF1-29CC-47F4-8DC9-308E9E85CFB2}"/>
                  </a:ext>
                </a:extLst>
              </p14:cNvPr>
              <p14:cNvContentPartPr/>
              <p14:nvPr/>
            </p14:nvContentPartPr>
            <p14:xfrm>
              <a:off x="4032113" y="626910"/>
              <a:ext cx="1047600" cy="27288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D39ADFF1-29CC-47F4-8DC9-308E9E85CFB2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013033" y="607830"/>
                <a:ext cx="1085400" cy="31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43E29537-8C73-48F7-8EA2-A646732E277C}"/>
                  </a:ext>
                </a:extLst>
              </p14:cNvPr>
              <p14:cNvContentPartPr/>
              <p14:nvPr/>
            </p14:nvContentPartPr>
            <p14:xfrm>
              <a:off x="1024313" y="1489470"/>
              <a:ext cx="303840" cy="32868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43E29537-8C73-48F7-8EA2-A646732E277C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005233" y="1470390"/>
                <a:ext cx="341640" cy="36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5F896680-1C34-4FDF-9D43-29C828B6D463}"/>
                  </a:ext>
                </a:extLst>
              </p14:cNvPr>
              <p14:cNvContentPartPr/>
              <p14:nvPr/>
            </p14:nvContentPartPr>
            <p14:xfrm>
              <a:off x="1973633" y="1435110"/>
              <a:ext cx="821880" cy="40356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5F896680-1C34-4FDF-9D43-29C828B6D463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954553" y="1416030"/>
                <a:ext cx="859680" cy="44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25E84721-7CF8-4372-BDDE-2FB8AC94EAB0}"/>
                  </a:ext>
                </a:extLst>
              </p14:cNvPr>
              <p14:cNvContentPartPr/>
              <p14:nvPr/>
            </p14:nvContentPartPr>
            <p14:xfrm>
              <a:off x="3248753" y="1427910"/>
              <a:ext cx="670680" cy="53784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25E84721-7CF8-4372-BDDE-2FB8AC94EAB0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229673" y="1408830"/>
                <a:ext cx="708480" cy="57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7AFC8B0D-B9C0-49D8-95D7-A07146462BF1}"/>
                  </a:ext>
                </a:extLst>
              </p14:cNvPr>
              <p14:cNvContentPartPr/>
              <p14:nvPr/>
            </p14:nvContentPartPr>
            <p14:xfrm>
              <a:off x="4071353" y="1409910"/>
              <a:ext cx="757440" cy="29988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7AFC8B0D-B9C0-49D8-95D7-A07146462BF1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052273" y="1390830"/>
                <a:ext cx="795240" cy="33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2BE2A0E9-9259-4CC6-B646-B7CFF68D8EBE}"/>
                  </a:ext>
                </a:extLst>
              </p14:cNvPr>
              <p14:cNvContentPartPr/>
              <p14:nvPr/>
            </p14:nvContentPartPr>
            <p14:xfrm>
              <a:off x="5268713" y="1402350"/>
              <a:ext cx="234360" cy="29880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2BE2A0E9-9259-4CC6-B646-B7CFF68D8EBE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249633" y="1383270"/>
                <a:ext cx="272160" cy="33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AD6BBEB1-C1AF-4895-8063-6D634C76E465}"/>
                  </a:ext>
                </a:extLst>
              </p14:cNvPr>
              <p14:cNvContentPartPr/>
              <p14:nvPr/>
            </p14:nvContentPartPr>
            <p14:xfrm>
              <a:off x="5627993" y="1390470"/>
              <a:ext cx="156240" cy="29124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AD6BBEB1-C1AF-4895-8063-6D634C76E465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608913" y="1371390"/>
                <a:ext cx="194040" cy="32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FECD3F68-1982-4A44-BD8A-1191AB776AAC}"/>
                  </a:ext>
                </a:extLst>
              </p14:cNvPr>
              <p14:cNvContentPartPr/>
              <p14:nvPr/>
            </p14:nvContentPartPr>
            <p14:xfrm>
              <a:off x="5937233" y="1666950"/>
              <a:ext cx="16560" cy="1332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FECD3F68-1982-4A44-BD8A-1191AB776AAC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918153" y="1647870"/>
                <a:ext cx="5436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0555D709-5F9C-4BED-A979-ED7A0963BE6E}"/>
                  </a:ext>
                </a:extLst>
              </p14:cNvPr>
              <p14:cNvContentPartPr/>
              <p14:nvPr/>
            </p14:nvContentPartPr>
            <p14:xfrm>
              <a:off x="6569033" y="1259070"/>
              <a:ext cx="1020600" cy="39852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0555D709-5F9C-4BED-A979-ED7A0963BE6E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6549953" y="1239990"/>
                <a:ext cx="1058400" cy="4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CFC2EDDF-11DF-4368-A2A0-015ED0F03BA7}"/>
                  </a:ext>
                </a:extLst>
              </p14:cNvPr>
              <p14:cNvContentPartPr/>
              <p14:nvPr/>
            </p14:nvContentPartPr>
            <p14:xfrm>
              <a:off x="8138993" y="1349430"/>
              <a:ext cx="146880" cy="38952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CFC2EDDF-11DF-4368-A2A0-015ED0F03BA7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8119913" y="1330350"/>
                <a:ext cx="184680" cy="42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F065CFA5-07A2-4C18-8E88-0D3D1B02E40C}"/>
                  </a:ext>
                </a:extLst>
              </p14:cNvPr>
              <p14:cNvContentPartPr/>
              <p14:nvPr/>
            </p14:nvContentPartPr>
            <p14:xfrm>
              <a:off x="8392793" y="1336110"/>
              <a:ext cx="240480" cy="18144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F065CFA5-07A2-4C18-8E88-0D3D1B02E40C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8373713" y="1317030"/>
                <a:ext cx="278280" cy="21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EC5F6B28-C7F2-4C5A-B4AD-82F275CDAB74}"/>
                  </a:ext>
                </a:extLst>
              </p14:cNvPr>
              <p14:cNvContentPartPr/>
              <p14:nvPr/>
            </p14:nvContentPartPr>
            <p14:xfrm>
              <a:off x="8722553" y="1309830"/>
              <a:ext cx="87120" cy="15336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EC5F6B28-C7F2-4C5A-B4AD-82F275CDAB74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703473" y="1290750"/>
                <a:ext cx="124920" cy="19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A82B9CAD-98CA-48FC-A34E-3DEED8980666}"/>
                  </a:ext>
                </a:extLst>
              </p14:cNvPr>
              <p14:cNvContentPartPr/>
              <p14:nvPr/>
            </p14:nvContentPartPr>
            <p14:xfrm>
              <a:off x="8855033" y="1406310"/>
              <a:ext cx="6120" cy="6300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A82B9CAD-98CA-48FC-A34E-3DEED8980666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835953" y="1387230"/>
                <a:ext cx="4392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508C03FE-78D1-49C3-B313-5D5AB93C313B}"/>
                  </a:ext>
                </a:extLst>
              </p14:cNvPr>
              <p14:cNvContentPartPr/>
              <p14:nvPr/>
            </p14:nvContentPartPr>
            <p14:xfrm>
              <a:off x="8853593" y="1218750"/>
              <a:ext cx="19800" cy="1404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508C03FE-78D1-49C3-B313-5D5AB93C313B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834513" y="1199670"/>
                <a:ext cx="5760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3D508B3E-7363-4216-8506-274B0968F332}"/>
                  </a:ext>
                </a:extLst>
              </p14:cNvPr>
              <p14:cNvContentPartPr/>
              <p14:nvPr/>
            </p14:nvContentPartPr>
            <p14:xfrm>
              <a:off x="8942513" y="1332510"/>
              <a:ext cx="456480" cy="16704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3D508B3E-7363-4216-8506-274B0968F332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923433" y="1313430"/>
                <a:ext cx="494280" cy="2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8CCEC647-A48E-4576-B7E0-6D7C9271B9B3}"/>
                  </a:ext>
                </a:extLst>
              </p14:cNvPr>
              <p14:cNvContentPartPr/>
              <p14:nvPr/>
            </p14:nvContentPartPr>
            <p14:xfrm>
              <a:off x="9753953" y="1372470"/>
              <a:ext cx="23400" cy="84240"/>
            </p14:xfrm>
          </p:contentPart>
        </mc:Choice>
        <mc:Fallback xmlns=""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8CCEC647-A48E-4576-B7E0-6D7C9271B9B3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9734873" y="1353390"/>
                <a:ext cx="61200" cy="12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6A176A01-2F69-4D8F-A88E-9405A04AC4D9}"/>
                  </a:ext>
                </a:extLst>
              </p14:cNvPr>
              <p14:cNvContentPartPr/>
              <p14:nvPr/>
            </p14:nvContentPartPr>
            <p14:xfrm>
              <a:off x="9725513" y="1191390"/>
              <a:ext cx="34200" cy="16200"/>
            </p14:xfrm>
          </p:contentPart>
        </mc:Choice>
        <mc:Fallback xmlns=""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6A176A01-2F69-4D8F-A88E-9405A04AC4D9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9706433" y="1172310"/>
                <a:ext cx="7200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CEB8AB2E-847A-4019-A1A1-AC11A4331C46}"/>
                  </a:ext>
                </a:extLst>
              </p14:cNvPr>
              <p14:cNvContentPartPr/>
              <p14:nvPr/>
            </p14:nvContentPartPr>
            <p14:xfrm>
              <a:off x="9866633" y="1298670"/>
              <a:ext cx="121320" cy="117720"/>
            </p14:xfrm>
          </p:contentPart>
        </mc:Choice>
        <mc:Fallback xmlns=""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CEB8AB2E-847A-4019-A1A1-AC11A4331C46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9847553" y="1279590"/>
                <a:ext cx="159120" cy="15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5A1BB663-3F84-42A1-99DE-908C8546BF24}"/>
                  </a:ext>
                </a:extLst>
              </p14:cNvPr>
              <p14:cNvContentPartPr/>
              <p14:nvPr/>
            </p14:nvContentPartPr>
            <p14:xfrm>
              <a:off x="10101713" y="1146750"/>
              <a:ext cx="333000" cy="59868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5A1BB663-3F84-42A1-99DE-908C8546BF24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0082633" y="1127670"/>
                <a:ext cx="370800" cy="63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E3234A85-D940-4DC4-9F3B-11A83B6C2B48}"/>
                  </a:ext>
                </a:extLst>
              </p14:cNvPr>
              <p14:cNvContentPartPr/>
              <p14:nvPr/>
            </p14:nvContentPartPr>
            <p14:xfrm>
              <a:off x="1038713" y="2673150"/>
              <a:ext cx="378720" cy="39960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E3234A85-D940-4DC4-9F3B-11A83B6C2B48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019633" y="2654070"/>
                <a:ext cx="416520" cy="43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386F74B3-BD3F-406A-AA4D-9657EC8C176A}"/>
                  </a:ext>
                </a:extLst>
              </p14:cNvPr>
              <p14:cNvContentPartPr/>
              <p14:nvPr/>
            </p14:nvContentPartPr>
            <p14:xfrm>
              <a:off x="2005313" y="2591070"/>
              <a:ext cx="721800" cy="41976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386F74B3-BD3F-406A-AA4D-9657EC8C176A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1986233" y="2571990"/>
                <a:ext cx="759600" cy="45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61F629B1-DD07-4E44-ABA1-18D32AF00B6E}"/>
                  </a:ext>
                </a:extLst>
              </p14:cNvPr>
              <p14:cNvContentPartPr/>
              <p14:nvPr/>
            </p14:nvContentPartPr>
            <p14:xfrm>
              <a:off x="2839793" y="2566950"/>
              <a:ext cx="655920" cy="29700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61F629B1-DD07-4E44-ABA1-18D32AF00B6E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820713" y="2547870"/>
                <a:ext cx="693720" cy="33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09165241-3233-4C83-A347-35442D6A119F}"/>
                  </a:ext>
                </a:extLst>
              </p14:cNvPr>
              <p14:cNvContentPartPr/>
              <p14:nvPr/>
            </p14:nvContentPartPr>
            <p14:xfrm>
              <a:off x="3615953" y="2535630"/>
              <a:ext cx="699840" cy="619200"/>
            </p14:xfrm>
          </p:contentPart>
        </mc:Choice>
        <mc:Fallback xmlns=""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09165241-3233-4C83-A347-35442D6A119F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596873" y="2516550"/>
                <a:ext cx="737640" cy="65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08C27244-9894-49D9-9052-31037407DB76}"/>
                  </a:ext>
                </a:extLst>
              </p14:cNvPr>
              <p14:cNvContentPartPr/>
              <p14:nvPr/>
            </p14:nvContentPartPr>
            <p14:xfrm>
              <a:off x="4837793" y="2461830"/>
              <a:ext cx="755280" cy="578160"/>
            </p14:xfrm>
          </p:contentPart>
        </mc:Choice>
        <mc:Fallback xmlns=""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08C27244-9894-49D9-9052-31037407DB76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818713" y="2442750"/>
                <a:ext cx="793080" cy="61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046E68D9-9474-400B-B89C-BACD35ED9EEF}"/>
                  </a:ext>
                </a:extLst>
              </p14:cNvPr>
              <p14:cNvContentPartPr/>
              <p14:nvPr/>
            </p14:nvContentPartPr>
            <p14:xfrm>
              <a:off x="5880353" y="2408910"/>
              <a:ext cx="353160" cy="360720"/>
            </p14:xfrm>
          </p:contentPart>
        </mc:Choice>
        <mc:Fallback xmlns=""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046E68D9-9474-400B-B89C-BACD35ED9EEF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5861273" y="2389830"/>
                <a:ext cx="390960" cy="39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77749900-9204-4D99-8AA0-88BB8103F232}"/>
                  </a:ext>
                </a:extLst>
              </p14:cNvPr>
              <p14:cNvContentPartPr/>
              <p14:nvPr/>
            </p14:nvContentPartPr>
            <p14:xfrm>
              <a:off x="6278153" y="2577750"/>
              <a:ext cx="551160" cy="205200"/>
            </p14:xfrm>
          </p:contentPart>
        </mc:Choice>
        <mc:Fallback xmlns=""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77749900-9204-4D99-8AA0-88BB8103F232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259073" y="2558670"/>
                <a:ext cx="588960" cy="24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78CEE8BC-9027-4C07-B55D-0EDDE6F5ABAB}"/>
                  </a:ext>
                </a:extLst>
              </p14:cNvPr>
              <p14:cNvContentPartPr/>
              <p14:nvPr/>
            </p14:nvContentPartPr>
            <p14:xfrm>
              <a:off x="6802313" y="2419710"/>
              <a:ext cx="59760" cy="376920"/>
            </p14:xfrm>
          </p:contentPart>
        </mc:Choice>
        <mc:Fallback xmlns=""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78CEE8BC-9027-4C07-B55D-0EDDE6F5ABAB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783233" y="2400630"/>
                <a:ext cx="97560" cy="41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9483A112-2A87-49A5-B278-ADD14FFA6BDE}"/>
                  </a:ext>
                </a:extLst>
              </p14:cNvPr>
              <p14:cNvContentPartPr/>
              <p14:nvPr/>
            </p14:nvContentPartPr>
            <p14:xfrm>
              <a:off x="6833273" y="2552190"/>
              <a:ext cx="141480" cy="135720"/>
            </p14:xfrm>
          </p:contentPart>
        </mc:Choice>
        <mc:Fallback xmlns=""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9483A112-2A87-49A5-B278-ADD14FFA6BDE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6814193" y="2533110"/>
                <a:ext cx="179280" cy="17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D6F9381B-7922-4133-AA27-54942FC53EA2}"/>
                  </a:ext>
                </a:extLst>
              </p14:cNvPr>
              <p14:cNvContentPartPr/>
              <p14:nvPr/>
            </p14:nvContentPartPr>
            <p14:xfrm>
              <a:off x="7291553" y="2606550"/>
              <a:ext cx="113400" cy="77400"/>
            </p14:xfrm>
          </p:contentPart>
        </mc:Choice>
        <mc:Fallback xmlns=""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D6F9381B-7922-4133-AA27-54942FC53EA2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272473" y="2587470"/>
                <a:ext cx="151200" cy="11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7566DC07-005E-4D7A-90D9-FFA656BCE66A}"/>
                  </a:ext>
                </a:extLst>
              </p14:cNvPr>
              <p14:cNvContentPartPr/>
              <p14:nvPr/>
            </p14:nvContentPartPr>
            <p14:xfrm>
              <a:off x="7566233" y="2375790"/>
              <a:ext cx="244440" cy="617400"/>
            </p14:xfrm>
          </p:contentPart>
        </mc:Choice>
        <mc:Fallback xmlns=""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7566DC07-005E-4D7A-90D9-FFA656BCE66A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7547153" y="2356710"/>
                <a:ext cx="282240" cy="65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CA15CB7D-C1E5-4FB4-94C8-DE18B9922B62}"/>
                  </a:ext>
                </a:extLst>
              </p14:cNvPr>
              <p14:cNvContentPartPr/>
              <p14:nvPr/>
            </p14:nvContentPartPr>
            <p14:xfrm>
              <a:off x="8109113" y="2523390"/>
              <a:ext cx="1023840" cy="209160"/>
            </p14:xfrm>
          </p:contentPart>
        </mc:Choice>
        <mc:Fallback xmlns=""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CA15CB7D-C1E5-4FB4-94C8-DE18B9922B62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8090033" y="2504310"/>
                <a:ext cx="1061640" cy="24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DFD08F48-557F-4CF0-B2E9-FDB384E559CD}"/>
                  </a:ext>
                </a:extLst>
              </p14:cNvPr>
              <p14:cNvContentPartPr/>
              <p14:nvPr/>
            </p14:nvContentPartPr>
            <p14:xfrm>
              <a:off x="1887233" y="3662430"/>
              <a:ext cx="130680" cy="14976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DFD08F48-557F-4CF0-B2E9-FDB384E559CD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868153" y="3643350"/>
                <a:ext cx="168480" cy="18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A5448B0C-52A1-4560-8F87-AC0E3DD8171A}"/>
                  </a:ext>
                </a:extLst>
              </p14:cNvPr>
              <p14:cNvContentPartPr/>
              <p14:nvPr/>
            </p14:nvContentPartPr>
            <p14:xfrm>
              <a:off x="1984793" y="3672150"/>
              <a:ext cx="121680" cy="150120"/>
            </p14:xfrm>
          </p:contentPart>
        </mc:Choice>
        <mc:Fallback xmlns=""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A5448B0C-52A1-4560-8F87-AC0E3DD8171A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965713" y="3653070"/>
                <a:ext cx="159480" cy="1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1EC10133-4C56-4162-8C71-B602145F03D7}"/>
                  </a:ext>
                </a:extLst>
              </p14:cNvPr>
              <p14:cNvContentPartPr/>
              <p14:nvPr/>
            </p14:nvContentPartPr>
            <p14:xfrm>
              <a:off x="2218433" y="3832350"/>
              <a:ext cx="38160" cy="10080"/>
            </p14:xfrm>
          </p:contentPart>
        </mc:Choice>
        <mc:Fallback xmlns=""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1EC10133-4C56-4162-8C71-B602145F03D7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199353" y="3813270"/>
                <a:ext cx="7596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DEBF43A3-0307-4F3D-B78B-18594120DC07}"/>
                  </a:ext>
                </a:extLst>
              </p14:cNvPr>
              <p14:cNvContentPartPr/>
              <p14:nvPr/>
            </p14:nvContentPartPr>
            <p14:xfrm>
              <a:off x="2421473" y="3658830"/>
              <a:ext cx="90360" cy="136080"/>
            </p14:xfrm>
          </p:contentPart>
        </mc:Choice>
        <mc:Fallback xmlns=""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DEBF43A3-0307-4F3D-B78B-18594120DC07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402393" y="3639750"/>
                <a:ext cx="128160" cy="17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04DB2BC1-CDBE-4932-B12E-1D0CA521C492}"/>
                  </a:ext>
                </a:extLst>
              </p14:cNvPr>
              <p14:cNvContentPartPr/>
              <p14:nvPr/>
            </p14:nvContentPartPr>
            <p14:xfrm>
              <a:off x="2705513" y="3827670"/>
              <a:ext cx="10080" cy="2880"/>
            </p14:xfrm>
          </p:contentPart>
        </mc:Choice>
        <mc:Fallback xmlns=""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04DB2BC1-CDBE-4932-B12E-1D0CA521C492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686433" y="3808590"/>
                <a:ext cx="4788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00C2CDA8-CE3C-4BAD-B497-D2BBF525BF30}"/>
                  </a:ext>
                </a:extLst>
              </p14:cNvPr>
              <p14:cNvContentPartPr/>
              <p14:nvPr/>
            </p14:nvContentPartPr>
            <p14:xfrm>
              <a:off x="3233633" y="3423390"/>
              <a:ext cx="511920" cy="520560"/>
            </p14:xfrm>
          </p:contentPart>
        </mc:Choice>
        <mc:Fallback xmlns=""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00C2CDA8-CE3C-4BAD-B497-D2BBF525BF30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214553" y="3404310"/>
                <a:ext cx="549720" cy="55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7DD506BB-2F10-4BDE-B1B7-24B85C649BEF}"/>
                  </a:ext>
                </a:extLst>
              </p14:cNvPr>
              <p14:cNvContentPartPr/>
              <p14:nvPr/>
            </p14:nvContentPartPr>
            <p14:xfrm>
              <a:off x="3857873" y="3615270"/>
              <a:ext cx="153720" cy="144000"/>
            </p14:xfrm>
          </p:contentPart>
        </mc:Choice>
        <mc:Fallback xmlns=""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7DD506BB-2F10-4BDE-B1B7-24B85C649BEF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838793" y="3596190"/>
                <a:ext cx="191520" cy="1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D5EF62BC-248C-4E9A-A4F7-17F32CD92138}"/>
                  </a:ext>
                </a:extLst>
              </p14:cNvPr>
              <p14:cNvContentPartPr/>
              <p14:nvPr/>
            </p14:nvContentPartPr>
            <p14:xfrm>
              <a:off x="4139033" y="3556230"/>
              <a:ext cx="414360" cy="482400"/>
            </p14:xfrm>
          </p:contentPart>
        </mc:Choice>
        <mc:Fallback xmlns=""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D5EF62BC-248C-4E9A-A4F7-17F32CD92138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119953" y="3537150"/>
                <a:ext cx="452160" cy="52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454B37A6-9726-4444-A7D3-04420AD983B7}"/>
                  </a:ext>
                </a:extLst>
              </p14:cNvPr>
              <p14:cNvContentPartPr/>
              <p14:nvPr/>
            </p14:nvContentPartPr>
            <p14:xfrm>
              <a:off x="5108153" y="3568110"/>
              <a:ext cx="264960" cy="22356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454B37A6-9726-4444-A7D3-04420AD983B7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5089073" y="3549030"/>
                <a:ext cx="302760" cy="26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D9FA34F5-518E-4D69-A658-9D5E4FC9AFFD}"/>
                  </a:ext>
                </a:extLst>
              </p14:cNvPr>
              <p14:cNvContentPartPr/>
              <p14:nvPr/>
            </p14:nvContentPartPr>
            <p14:xfrm>
              <a:off x="5480033" y="3734790"/>
              <a:ext cx="171360" cy="124560"/>
            </p14:xfrm>
          </p:contentPart>
        </mc:Choice>
        <mc:Fallback xmlns=""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D9FA34F5-518E-4D69-A658-9D5E4FC9AFFD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460953" y="3715710"/>
                <a:ext cx="209160" cy="16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4D7E08CE-0AC9-4AC6-91B9-969A480CB129}"/>
                  </a:ext>
                </a:extLst>
              </p14:cNvPr>
              <p14:cNvContentPartPr/>
              <p14:nvPr/>
            </p14:nvContentPartPr>
            <p14:xfrm>
              <a:off x="5835353" y="3885630"/>
              <a:ext cx="8640" cy="2880"/>
            </p14:xfrm>
          </p:contentPart>
        </mc:Choice>
        <mc:Fallback xmlns=""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4D7E08CE-0AC9-4AC6-91B9-969A480CB129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5816273" y="3866550"/>
                <a:ext cx="46440" cy="406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5256084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3F8A1C9B-0F52-443F-8892-0372A78FCC37}"/>
                  </a:ext>
                </a:extLst>
              </p14:cNvPr>
              <p14:cNvContentPartPr/>
              <p14:nvPr/>
            </p14:nvContentPartPr>
            <p14:xfrm>
              <a:off x="1059953" y="590910"/>
              <a:ext cx="541440" cy="44892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3F8A1C9B-0F52-443F-8892-0372A78FCC3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040873" y="571830"/>
                <a:ext cx="579240" cy="48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B4C1AA44-F555-4374-A4AD-858AB5E2DC8D}"/>
                  </a:ext>
                </a:extLst>
              </p14:cNvPr>
              <p14:cNvContentPartPr/>
              <p14:nvPr/>
            </p14:nvContentPartPr>
            <p14:xfrm>
              <a:off x="2166593" y="586590"/>
              <a:ext cx="911160" cy="44244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B4C1AA44-F555-4374-A4AD-858AB5E2DC8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47513" y="567510"/>
                <a:ext cx="948960" cy="48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7A06DF9E-C54D-44FC-8927-507631C87E22}"/>
                  </a:ext>
                </a:extLst>
              </p14:cNvPr>
              <p14:cNvContentPartPr/>
              <p14:nvPr/>
            </p14:nvContentPartPr>
            <p14:xfrm>
              <a:off x="3423713" y="602430"/>
              <a:ext cx="438840" cy="3564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7A06DF9E-C54D-44FC-8927-507631C87E2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404633" y="583350"/>
                <a:ext cx="476640" cy="39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1D5630B3-902E-4114-8520-BD475BB28859}"/>
                  </a:ext>
                </a:extLst>
              </p14:cNvPr>
              <p14:cNvContentPartPr/>
              <p14:nvPr/>
            </p14:nvContentPartPr>
            <p14:xfrm>
              <a:off x="4471313" y="567870"/>
              <a:ext cx="298080" cy="5511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1D5630B3-902E-4114-8520-BD475BB28859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452233" y="548790"/>
                <a:ext cx="335880" cy="58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0309AE62-D061-4634-B962-D4605B681E37}"/>
                  </a:ext>
                </a:extLst>
              </p14:cNvPr>
              <p14:cNvContentPartPr/>
              <p14:nvPr/>
            </p14:nvContentPartPr>
            <p14:xfrm>
              <a:off x="4808273" y="739590"/>
              <a:ext cx="78840" cy="12348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0309AE62-D061-4634-B962-D4605B681E37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4789193" y="720510"/>
                <a:ext cx="116640" cy="16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0ABF5D8F-B8F3-4CE7-80DE-2D52FB885CBC}"/>
                  </a:ext>
                </a:extLst>
              </p14:cNvPr>
              <p14:cNvContentPartPr/>
              <p14:nvPr/>
            </p14:nvContentPartPr>
            <p14:xfrm>
              <a:off x="5000873" y="710430"/>
              <a:ext cx="98280" cy="21888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0ABF5D8F-B8F3-4CE7-80DE-2D52FB885CBC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981793" y="691350"/>
                <a:ext cx="136080" cy="25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5FFB06A5-C846-408B-8508-B9968E512D64}"/>
                  </a:ext>
                </a:extLst>
              </p14:cNvPr>
              <p14:cNvContentPartPr/>
              <p14:nvPr/>
            </p14:nvContentPartPr>
            <p14:xfrm>
              <a:off x="5261513" y="915270"/>
              <a:ext cx="6840" cy="288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5FFB06A5-C846-408B-8508-B9968E512D64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242433" y="896190"/>
                <a:ext cx="4464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67865891-4061-4CBD-8204-12D7810E2D86}"/>
                  </a:ext>
                </a:extLst>
              </p14:cNvPr>
              <p14:cNvContentPartPr/>
              <p14:nvPr/>
            </p14:nvContentPartPr>
            <p14:xfrm>
              <a:off x="5644193" y="614310"/>
              <a:ext cx="160200" cy="44928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67865891-4061-4CBD-8204-12D7810E2D86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625113" y="595230"/>
                <a:ext cx="198000" cy="48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A6C9E997-DBDD-4494-85A7-2FADE775D4B4}"/>
                  </a:ext>
                </a:extLst>
              </p14:cNvPr>
              <p14:cNvContentPartPr/>
              <p14:nvPr/>
            </p14:nvContentPartPr>
            <p14:xfrm>
              <a:off x="5870633" y="700350"/>
              <a:ext cx="361440" cy="21492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A6C9E997-DBDD-4494-85A7-2FADE775D4B4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851553" y="681270"/>
                <a:ext cx="399240" cy="25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76E38C0B-469D-4203-BA6D-65D590E959DB}"/>
                  </a:ext>
                </a:extLst>
              </p14:cNvPr>
              <p14:cNvContentPartPr/>
              <p14:nvPr/>
            </p14:nvContentPartPr>
            <p14:xfrm>
              <a:off x="6176273" y="515670"/>
              <a:ext cx="113040" cy="62892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76E38C0B-469D-4203-BA6D-65D590E959DB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157193" y="496590"/>
                <a:ext cx="150840" cy="66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8A6AD16B-F30C-4AF8-9AEB-F8949E3829C6}"/>
                  </a:ext>
                </a:extLst>
              </p14:cNvPr>
              <p14:cNvContentPartPr/>
              <p14:nvPr/>
            </p14:nvContentPartPr>
            <p14:xfrm>
              <a:off x="6085193" y="759390"/>
              <a:ext cx="176760" cy="2700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8A6AD16B-F30C-4AF8-9AEB-F8949E3829C6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066113" y="740310"/>
                <a:ext cx="21456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99A29D3E-FE56-43E7-B40A-3FDC48BA9035}"/>
                  </a:ext>
                </a:extLst>
              </p14:cNvPr>
              <p14:cNvContentPartPr/>
              <p14:nvPr/>
            </p14:nvContentPartPr>
            <p14:xfrm>
              <a:off x="6457073" y="926070"/>
              <a:ext cx="18360" cy="504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99A29D3E-FE56-43E7-B40A-3FDC48BA9035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437993" y="906990"/>
                <a:ext cx="5616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7A4BF846-2DB3-4A10-AE0C-571F2603B069}"/>
                  </a:ext>
                </a:extLst>
              </p14:cNvPr>
              <p14:cNvContentPartPr/>
              <p14:nvPr/>
            </p14:nvContentPartPr>
            <p14:xfrm>
              <a:off x="6851993" y="537630"/>
              <a:ext cx="1490760" cy="31680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7A4BF846-2DB3-4A10-AE0C-571F2603B069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6832913" y="518550"/>
                <a:ext cx="1528560" cy="35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B7E98490-70DA-45EA-AB11-BBC97E8B4043}"/>
                  </a:ext>
                </a:extLst>
              </p14:cNvPr>
              <p14:cNvContentPartPr/>
              <p14:nvPr/>
            </p14:nvContentPartPr>
            <p14:xfrm>
              <a:off x="8924873" y="517110"/>
              <a:ext cx="226080" cy="50472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B7E98490-70DA-45EA-AB11-BBC97E8B4043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8905793" y="498030"/>
                <a:ext cx="263880" cy="54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3093F255-43BD-4B7D-9791-302CC4A37AB3}"/>
                  </a:ext>
                </a:extLst>
              </p14:cNvPr>
              <p14:cNvContentPartPr/>
              <p14:nvPr/>
            </p14:nvContentPartPr>
            <p14:xfrm>
              <a:off x="9444353" y="571110"/>
              <a:ext cx="208440" cy="33444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3093F255-43BD-4B7D-9791-302CC4A37AB3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425273" y="552030"/>
                <a:ext cx="246240" cy="37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105F3EA8-388F-4834-A279-30CB683B6D70}"/>
                  </a:ext>
                </a:extLst>
              </p14:cNvPr>
              <p14:cNvContentPartPr/>
              <p14:nvPr/>
            </p14:nvContentPartPr>
            <p14:xfrm>
              <a:off x="9439313" y="741390"/>
              <a:ext cx="115560" cy="900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105F3EA8-388F-4834-A279-30CB683B6D70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9420233" y="722310"/>
                <a:ext cx="15336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BD5E32F5-48BB-4355-91A5-B55EF7120198}"/>
                  </a:ext>
                </a:extLst>
              </p14:cNvPr>
              <p14:cNvContentPartPr/>
              <p14:nvPr/>
            </p14:nvContentPartPr>
            <p14:xfrm>
              <a:off x="9808313" y="576150"/>
              <a:ext cx="271800" cy="37692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BD5E32F5-48BB-4355-91A5-B55EF7120198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9789233" y="557070"/>
                <a:ext cx="309600" cy="41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8EC8B22D-9AE8-42E7-9533-CC401249AEFE}"/>
                  </a:ext>
                </a:extLst>
              </p14:cNvPr>
              <p14:cNvContentPartPr/>
              <p14:nvPr/>
            </p14:nvContentPartPr>
            <p14:xfrm>
              <a:off x="10181633" y="393990"/>
              <a:ext cx="308520" cy="17064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8EC8B22D-9AE8-42E7-9533-CC401249AEFE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0162553" y="374910"/>
                <a:ext cx="346320" cy="20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440B5252-5F79-445D-83EA-4F77F619D7B7}"/>
                  </a:ext>
                </a:extLst>
              </p14:cNvPr>
              <p14:cNvContentPartPr/>
              <p14:nvPr/>
            </p14:nvContentPartPr>
            <p14:xfrm>
              <a:off x="10386473" y="398670"/>
              <a:ext cx="54720" cy="12852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440B5252-5F79-445D-83EA-4F77F619D7B7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0367393" y="379590"/>
                <a:ext cx="92520" cy="16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754B3CED-3B72-4A74-9811-17FB4ED1C679}"/>
                  </a:ext>
                </a:extLst>
              </p14:cNvPr>
              <p14:cNvContentPartPr/>
              <p14:nvPr/>
            </p14:nvContentPartPr>
            <p14:xfrm>
              <a:off x="10500593" y="397590"/>
              <a:ext cx="77760" cy="15012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754B3CED-3B72-4A74-9811-17FB4ED1C679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0481513" y="378510"/>
                <a:ext cx="115560" cy="1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F13F53F4-FBF3-4B14-AF3D-F3EF23AD4395}"/>
                  </a:ext>
                </a:extLst>
              </p14:cNvPr>
              <p14:cNvContentPartPr/>
              <p14:nvPr/>
            </p14:nvContentPartPr>
            <p14:xfrm>
              <a:off x="10553513" y="385350"/>
              <a:ext cx="127800" cy="15372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F13F53F4-FBF3-4B14-AF3D-F3EF23AD4395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0534433" y="366270"/>
                <a:ext cx="16560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4E40D794-6812-45E3-8D9E-A8AA24372CE3}"/>
                  </a:ext>
                </a:extLst>
              </p14:cNvPr>
              <p14:cNvContentPartPr/>
              <p14:nvPr/>
            </p14:nvContentPartPr>
            <p14:xfrm>
              <a:off x="10731353" y="989070"/>
              <a:ext cx="8640" cy="1332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4E40D794-6812-45E3-8D9E-A8AA24372CE3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0712273" y="969990"/>
                <a:ext cx="4644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B14E4758-A2A5-4F02-ABD7-39335F87A349}"/>
                  </a:ext>
                </a:extLst>
              </p14:cNvPr>
              <p14:cNvContentPartPr/>
              <p14:nvPr/>
            </p14:nvContentPartPr>
            <p14:xfrm>
              <a:off x="1311593" y="1648590"/>
              <a:ext cx="1239480" cy="46008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B14E4758-A2A5-4F02-ABD7-39335F87A349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292513" y="1629510"/>
                <a:ext cx="1277280" cy="49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DE75DC56-33A9-451B-882E-7AD82274BCE6}"/>
                  </a:ext>
                </a:extLst>
              </p14:cNvPr>
              <p14:cNvContentPartPr/>
              <p14:nvPr/>
            </p14:nvContentPartPr>
            <p14:xfrm>
              <a:off x="3245153" y="1702950"/>
              <a:ext cx="347760" cy="29484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DE75DC56-33A9-451B-882E-7AD82274BCE6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226073" y="1683870"/>
                <a:ext cx="385560" cy="33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7A30C616-5480-465E-9C84-EB1920FA3C97}"/>
                  </a:ext>
                </a:extLst>
              </p14:cNvPr>
              <p14:cNvContentPartPr/>
              <p14:nvPr/>
            </p14:nvContentPartPr>
            <p14:xfrm>
              <a:off x="4282673" y="1598190"/>
              <a:ext cx="239400" cy="45396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7A30C616-5480-465E-9C84-EB1920FA3C97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263593" y="1579110"/>
                <a:ext cx="277200" cy="49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37357A99-1841-4FE7-B6C5-27C2AFFA7B08}"/>
                  </a:ext>
                </a:extLst>
              </p14:cNvPr>
              <p14:cNvContentPartPr/>
              <p14:nvPr/>
            </p14:nvContentPartPr>
            <p14:xfrm>
              <a:off x="4620713" y="1581270"/>
              <a:ext cx="645120" cy="437040"/>
            </p14:xfrm>
          </p:contentPart>
        </mc:Choice>
        <mc:Fallback xmlns=""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37357A99-1841-4FE7-B6C5-27C2AFFA7B08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601633" y="1562190"/>
                <a:ext cx="682920" cy="47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FED5A376-C302-4862-A8E9-7F985F38B4CF}"/>
                  </a:ext>
                </a:extLst>
              </p14:cNvPr>
              <p14:cNvContentPartPr/>
              <p14:nvPr/>
            </p14:nvContentPartPr>
            <p14:xfrm>
              <a:off x="5292113" y="1625910"/>
              <a:ext cx="215280" cy="33552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FED5A376-C302-4862-A8E9-7F985F38B4CF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273033" y="1606830"/>
                <a:ext cx="253080" cy="37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7BD7F599-4071-4D8E-88EC-43BD04A5193D}"/>
                  </a:ext>
                </a:extLst>
              </p14:cNvPr>
              <p14:cNvContentPartPr/>
              <p14:nvPr/>
            </p14:nvContentPartPr>
            <p14:xfrm>
              <a:off x="5536913" y="1857390"/>
              <a:ext cx="60120" cy="146520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7BD7F599-4071-4D8E-88EC-43BD04A5193D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517833" y="1838310"/>
                <a:ext cx="97920" cy="18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9F455B0D-C5CC-4657-B87A-8DE680F35D81}"/>
                  </a:ext>
                </a:extLst>
              </p14:cNvPr>
              <p14:cNvContentPartPr/>
              <p14:nvPr/>
            </p14:nvContentPartPr>
            <p14:xfrm>
              <a:off x="5603513" y="1730670"/>
              <a:ext cx="18000" cy="17280"/>
            </p14:xfrm>
          </p:contentPart>
        </mc:Choice>
        <mc:Fallback xmlns=""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9F455B0D-C5CC-4657-B87A-8DE680F35D81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584433" y="1711590"/>
                <a:ext cx="55800" cy="5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A8203396-65A7-4487-8EC4-D5E6CE4CE219}"/>
                  </a:ext>
                </a:extLst>
              </p14:cNvPr>
              <p14:cNvContentPartPr/>
              <p14:nvPr/>
            </p14:nvContentPartPr>
            <p14:xfrm>
              <a:off x="5888273" y="1940550"/>
              <a:ext cx="31680" cy="1260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A8203396-65A7-4487-8EC4-D5E6CE4CE219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869193" y="1921470"/>
                <a:ext cx="6948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C8DC42F1-8025-4565-8502-BA631EC3F8A5}"/>
                  </a:ext>
                </a:extLst>
              </p14:cNvPr>
              <p14:cNvContentPartPr/>
              <p14:nvPr/>
            </p14:nvContentPartPr>
            <p14:xfrm>
              <a:off x="2259473" y="2605470"/>
              <a:ext cx="266040" cy="497160"/>
            </p14:xfrm>
          </p:contentPart>
        </mc:Choice>
        <mc:Fallback xmlns=""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C8DC42F1-8025-4565-8502-BA631EC3F8A5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240393" y="2586390"/>
                <a:ext cx="303840" cy="53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B19BCE70-5F41-4335-9868-40F29AA3766F}"/>
                  </a:ext>
                </a:extLst>
              </p14:cNvPr>
              <p14:cNvContentPartPr/>
              <p14:nvPr/>
            </p14:nvContentPartPr>
            <p14:xfrm>
              <a:off x="2832233" y="2642910"/>
              <a:ext cx="179280" cy="333360"/>
            </p14:xfrm>
          </p:contentPart>
        </mc:Choice>
        <mc:Fallback xmlns=""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B19BCE70-5F41-4335-9868-40F29AA3766F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813153" y="2623830"/>
                <a:ext cx="217080" cy="37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8F5D6148-6B93-41DB-8BF2-00D6DDEA46CE}"/>
                  </a:ext>
                </a:extLst>
              </p14:cNvPr>
              <p14:cNvContentPartPr/>
              <p14:nvPr/>
            </p14:nvContentPartPr>
            <p14:xfrm>
              <a:off x="3251273" y="2733270"/>
              <a:ext cx="178200" cy="13680"/>
            </p14:xfrm>
          </p:contentPart>
        </mc:Choice>
        <mc:Fallback xmlns=""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8F5D6148-6B93-41DB-8BF2-00D6DDEA46CE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232193" y="2714190"/>
                <a:ext cx="2160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122A2905-0A92-44E6-BCA1-454BBEB38848}"/>
                  </a:ext>
                </a:extLst>
              </p14:cNvPr>
              <p14:cNvContentPartPr/>
              <p14:nvPr/>
            </p14:nvContentPartPr>
            <p14:xfrm>
              <a:off x="3293393" y="2815350"/>
              <a:ext cx="133200" cy="2880"/>
            </p14:xfrm>
          </p:contentPart>
        </mc:Choice>
        <mc:Fallback xmlns=""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122A2905-0A92-44E6-BCA1-454BBEB38848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274313" y="2796270"/>
                <a:ext cx="17100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E3D317C5-9488-40FE-82C5-7B3EA8F7FD39}"/>
                  </a:ext>
                </a:extLst>
              </p14:cNvPr>
              <p14:cNvContentPartPr/>
              <p14:nvPr/>
            </p14:nvContentPartPr>
            <p14:xfrm>
              <a:off x="3739433" y="2634270"/>
              <a:ext cx="220680" cy="365040"/>
            </p14:xfrm>
          </p:contentPart>
        </mc:Choice>
        <mc:Fallback xmlns=""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E3D317C5-9488-40FE-82C5-7B3EA8F7FD39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720353" y="2615190"/>
                <a:ext cx="258480" cy="40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D5FD84AE-0583-40CD-A8BC-27A46A53E50C}"/>
                  </a:ext>
                </a:extLst>
              </p14:cNvPr>
              <p14:cNvContentPartPr/>
              <p14:nvPr/>
            </p14:nvContentPartPr>
            <p14:xfrm>
              <a:off x="4222193" y="2513670"/>
              <a:ext cx="302400" cy="508320"/>
            </p14:xfrm>
          </p:contentPart>
        </mc:Choice>
        <mc:Fallback xmlns=""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D5FD84AE-0583-40CD-A8BC-27A46A53E50C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203113" y="2494590"/>
                <a:ext cx="340200" cy="54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04C06ADA-7E2C-4879-BCE8-CE86C5827EB3}"/>
                  </a:ext>
                </a:extLst>
              </p14:cNvPr>
              <p14:cNvContentPartPr/>
              <p14:nvPr/>
            </p14:nvContentPartPr>
            <p14:xfrm>
              <a:off x="4652033" y="2775750"/>
              <a:ext cx="626400" cy="235440"/>
            </p14:xfrm>
          </p:contentPart>
        </mc:Choice>
        <mc:Fallback xmlns=""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04C06ADA-7E2C-4879-BCE8-CE86C5827EB3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632953" y="2756670"/>
                <a:ext cx="664200" cy="27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1AFD96F2-600E-4192-8DCB-DF05E40BBB5F}"/>
                  </a:ext>
                </a:extLst>
              </p14:cNvPr>
              <p14:cNvContentPartPr/>
              <p14:nvPr/>
            </p14:nvContentPartPr>
            <p14:xfrm>
              <a:off x="5607113" y="2814270"/>
              <a:ext cx="938520" cy="482760"/>
            </p14:xfrm>
          </p:contentPart>
        </mc:Choice>
        <mc:Fallback xmlns=""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1AFD96F2-600E-4192-8DCB-DF05E40BBB5F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588033" y="2795190"/>
                <a:ext cx="976320" cy="52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65931B5A-8717-408B-8A3F-89ABFF8AB225}"/>
                  </a:ext>
                </a:extLst>
              </p14:cNvPr>
              <p14:cNvContentPartPr/>
              <p14:nvPr/>
            </p14:nvContentPartPr>
            <p14:xfrm>
              <a:off x="6931193" y="2619870"/>
              <a:ext cx="218520" cy="40572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65931B5A-8717-408B-8A3F-89ABFF8AB225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912113" y="2600790"/>
                <a:ext cx="256320" cy="44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CAF67DA0-7564-4A97-A778-96B6B815F7F8}"/>
                  </a:ext>
                </a:extLst>
              </p14:cNvPr>
              <p14:cNvContentPartPr/>
              <p14:nvPr/>
            </p14:nvContentPartPr>
            <p14:xfrm>
              <a:off x="7177433" y="2823990"/>
              <a:ext cx="584640" cy="179640"/>
            </p14:xfrm>
          </p:contentPart>
        </mc:Choice>
        <mc:Fallback xmlns=""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CAF67DA0-7564-4A97-A778-96B6B815F7F8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7158353" y="2804910"/>
                <a:ext cx="622440" cy="21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7C735672-C7D6-4522-A070-5AD851B51CB6}"/>
                  </a:ext>
                </a:extLst>
              </p14:cNvPr>
              <p14:cNvContentPartPr/>
              <p14:nvPr/>
            </p14:nvContentPartPr>
            <p14:xfrm>
              <a:off x="8086793" y="3070950"/>
              <a:ext cx="5040" cy="13680"/>
            </p14:xfrm>
          </p:contentPart>
        </mc:Choice>
        <mc:Fallback xmlns=""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7C735672-C7D6-4522-A070-5AD851B51CB6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8067713" y="3051870"/>
                <a:ext cx="4284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251C8D78-0E85-4015-8149-AD63AFBF70BE}"/>
                  </a:ext>
                </a:extLst>
              </p14:cNvPr>
              <p14:cNvContentPartPr/>
              <p14:nvPr/>
            </p14:nvContentPartPr>
            <p14:xfrm>
              <a:off x="1892633" y="3650190"/>
              <a:ext cx="418320" cy="502200"/>
            </p14:xfrm>
          </p:contentPart>
        </mc:Choice>
        <mc:Fallback xmlns=""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251C8D78-0E85-4015-8149-AD63AFBF70BE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873553" y="3631110"/>
                <a:ext cx="456120" cy="54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C70DDC08-94CE-4D7C-B235-A92380B0E153}"/>
                  </a:ext>
                </a:extLst>
              </p14:cNvPr>
              <p14:cNvContentPartPr/>
              <p14:nvPr/>
            </p14:nvContentPartPr>
            <p14:xfrm>
              <a:off x="2417873" y="3802470"/>
              <a:ext cx="207000" cy="428400"/>
            </p14:xfrm>
          </p:contentPart>
        </mc:Choice>
        <mc:Fallback xmlns=""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C70DDC08-94CE-4D7C-B235-A92380B0E153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398793" y="3783390"/>
                <a:ext cx="244800" cy="46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D64CF409-8A36-4327-9B07-3B0E78BDDE3C}"/>
                  </a:ext>
                </a:extLst>
              </p14:cNvPr>
              <p14:cNvContentPartPr/>
              <p14:nvPr/>
            </p14:nvContentPartPr>
            <p14:xfrm>
              <a:off x="2476193" y="3975990"/>
              <a:ext cx="109080" cy="19800"/>
            </p14:xfrm>
          </p:contentPart>
        </mc:Choice>
        <mc:Fallback xmlns=""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D64CF409-8A36-4327-9B07-3B0E78BDDE3C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457113" y="3956910"/>
                <a:ext cx="146880" cy="57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0DDF779F-8DBF-4C3B-AD0F-15EE0CFE236B}"/>
                  </a:ext>
                </a:extLst>
              </p14:cNvPr>
              <p14:cNvContentPartPr/>
              <p14:nvPr/>
            </p14:nvContentPartPr>
            <p14:xfrm>
              <a:off x="2750153" y="3833790"/>
              <a:ext cx="152640" cy="262080"/>
            </p14:xfrm>
          </p:contentPart>
        </mc:Choice>
        <mc:Fallback xmlns=""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0DDF779F-8DBF-4C3B-AD0F-15EE0CFE236B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731073" y="3814710"/>
                <a:ext cx="190440" cy="29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7907D192-B98E-496C-A655-D6BBCB1C469E}"/>
                  </a:ext>
                </a:extLst>
              </p14:cNvPr>
              <p14:cNvContentPartPr/>
              <p14:nvPr/>
            </p14:nvContentPartPr>
            <p14:xfrm>
              <a:off x="3157673" y="3889230"/>
              <a:ext cx="150840" cy="13680"/>
            </p14:xfrm>
          </p:contentPart>
        </mc:Choice>
        <mc:Fallback xmlns=""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7907D192-B98E-496C-A655-D6BBCB1C469E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138593" y="3870150"/>
                <a:ext cx="18864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866975E1-873E-413A-B9BA-40F93BA41B7C}"/>
                  </a:ext>
                </a:extLst>
              </p14:cNvPr>
              <p14:cNvContentPartPr/>
              <p14:nvPr/>
            </p14:nvContentPartPr>
            <p14:xfrm>
              <a:off x="3195473" y="4043670"/>
              <a:ext cx="126720" cy="6840"/>
            </p14:xfrm>
          </p:contentPart>
        </mc:Choice>
        <mc:Fallback xmlns=""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866975E1-873E-413A-B9BA-40F93BA41B7C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176393" y="4024590"/>
                <a:ext cx="16452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36B5FC1B-7B7C-4AA4-B491-EDBCD73B8EBB}"/>
                  </a:ext>
                </a:extLst>
              </p14:cNvPr>
              <p14:cNvContentPartPr/>
              <p14:nvPr/>
            </p14:nvContentPartPr>
            <p14:xfrm>
              <a:off x="3701633" y="3734790"/>
              <a:ext cx="244800" cy="502200"/>
            </p14:xfrm>
          </p:contentPart>
        </mc:Choice>
        <mc:Fallback xmlns=""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36B5FC1B-7B7C-4AA4-B491-EDBCD73B8EBB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682553" y="3715710"/>
                <a:ext cx="282600" cy="54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3BA7AE6E-67BE-4C6F-9A28-69F69AE1E0B3}"/>
                  </a:ext>
                </a:extLst>
              </p14:cNvPr>
              <p14:cNvContentPartPr/>
              <p14:nvPr/>
            </p14:nvContentPartPr>
            <p14:xfrm>
              <a:off x="8802473" y="2557230"/>
              <a:ext cx="403560" cy="479880"/>
            </p14:xfrm>
          </p:contentPart>
        </mc:Choice>
        <mc:Fallback xmlns=""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3BA7AE6E-67BE-4C6F-9A28-69F69AE1E0B3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8783393" y="2538150"/>
                <a:ext cx="441360" cy="51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D4932BDB-7A66-409B-8EA6-0A0217C5C40E}"/>
                  </a:ext>
                </a:extLst>
              </p14:cNvPr>
              <p14:cNvContentPartPr/>
              <p14:nvPr/>
            </p14:nvContentPartPr>
            <p14:xfrm>
              <a:off x="9321233" y="2729670"/>
              <a:ext cx="157680" cy="279000"/>
            </p14:xfrm>
          </p:contentPart>
        </mc:Choice>
        <mc:Fallback xmlns=""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D4932BDB-7A66-409B-8EA6-0A0217C5C40E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9302153" y="2710590"/>
                <a:ext cx="195480" cy="31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C60D940D-817A-4C31-8698-F6BF73D47151}"/>
                  </a:ext>
                </a:extLst>
              </p14:cNvPr>
              <p14:cNvContentPartPr/>
              <p14:nvPr/>
            </p14:nvContentPartPr>
            <p14:xfrm>
              <a:off x="9663233" y="2727150"/>
              <a:ext cx="84240" cy="29520"/>
            </p14:xfrm>
          </p:contentPart>
        </mc:Choice>
        <mc:Fallback xmlns=""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C60D940D-817A-4C31-8698-F6BF73D47151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9644153" y="2708070"/>
                <a:ext cx="122040" cy="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8AD96E56-476F-4CA8-AA8E-837DBFDEA6E2}"/>
                  </a:ext>
                </a:extLst>
              </p14:cNvPr>
              <p14:cNvContentPartPr/>
              <p14:nvPr/>
            </p14:nvContentPartPr>
            <p14:xfrm>
              <a:off x="9631913" y="2848110"/>
              <a:ext cx="148320" cy="19440"/>
            </p14:xfrm>
          </p:contentPart>
        </mc:Choice>
        <mc:Fallback xmlns=""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8AD96E56-476F-4CA8-AA8E-837DBFDEA6E2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9612833" y="2829030"/>
                <a:ext cx="186120" cy="5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30A0D728-A369-4FDC-AA74-3BC55FA1C8FA}"/>
                  </a:ext>
                </a:extLst>
              </p14:cNvPr>
              <p14:cNvContentPartPr/>
              <p14:nvPr/>
            </p14:nvContentPartPr>
            <p14:xfrm>
              <a:off x="9983633" y="2682510"/>
              <a:ext cx="141480" cy="25920"/>
            </p14:xfrm>
          </p:contentPart>
        </mc:Choice>
        <mc:Fallback xmlns=""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30A0D728-A369-4FDC-AA74-3BC55FA1C8FA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9964553" y="2663430"/>
                <a:ext cx="17928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5078DE9C-F585-43CE-8635-8D1A49299DA6}"/>
                  </a:ext>
                </a:extLst>
              </p14:cNvPr>
              <p14:cNvContentPartPr/>
              <p14:nvPr/>
            </p14:nvContentPartPr>
            <p14:xfrm>
              <a:off x="10016033" y="2777910"/>
              <a:ext cx="39600" cy="227160"/>
            </p14:xfrm>
          </p:contentPart>
        </mc:Choice>
        <mc:Fallback xmlns=""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5078DE9C-F585-43CE-8635-8D1A49299DA6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9996953" y="2758830"/>
                <a:ext cx="77400" cy="264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44" name="Ink 143">
                <a:extLst>
                  <a:ext uri="{FF2B5EF4-FFF2-40B4-BE49-F238E27FC236}">
                    <a16:creationId xmlns:a16="http://schemas.microsoft.com/office/drawing/2014/main" id="{3653D301-F8B9-4226-9A44-2E713CD0ADC1}"/>
                  </a:ext>
                </a:extLst>
              </p14:cNvPr>
              <p14:cNvContentPartPr/>
              <p14:nvPr/>
            </p14:nvContentPartPr>
            <p14:xfrm>
              <a:off x="9906233" y="3028830"/>
              <a:ext cx="165960" cy="12600"/>
            </p14:xfrm>
          </p:contentPart>
        </mc:Choice>
        <mc:Fallback xmlns="">
          <p:pic>
            <p:nvPicPr>
              <p:cNvPr id="144" name="Ink 143">
                <a:extLst>
                  <a:ext uri="{FF2B5EF4-FFF2-40B4-BE49-F238E27FC236}">
                    <a16:creationId xmlns:a16="http://schemas.microsoft.com/office/drawing/2014/main" id="{3653D301-F8B9-4226-9A44-2E713CD0ADC1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9887153" y="3009750"/>
                <a:ext cx="20376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EC1E2A0D-E71E-4BB6-B59E-2474376BF475}"/>
                  </a:ext>
                </a:extLst>
              </p14:cNvPr>
              <p14:cNvContentPartPr/>
              <p14:nvPr/>
            </p14:nvContentPartPr>
            <p14:xfrm>
              <a:off x="10340393" y="3030270"/>
              <a:ext cx="43920" cy="1476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EC1E2A0D-E71E-4BB6-B59E-2474376BF475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10321313" y="3011190"/>
                <a:ext cx="8172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4949B951-9205-4523-83FE-D68814F0256A}"/>
                  </a:ext>
                </a:extLst>
              </p14:cNvPr>
              <p14:cNvContentPartPr/>
              <p14:nvPr/>
            </p14:nvContentPartPr>
            <p14:xfrm>
              <a:off x="2083793" y="4661430"/>
              <a:ext cx="595080" cy="655560"/>
            </p14:xfrm>
          </p:contentPart>
        </mc:Choice>
        <mc:Fallback xmlns=""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4949B951-9205-4523-83FE-D68814F0256A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2064713" y="4642350"/>
                <a:ext cx="632880" cy="69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75" name="Ink 174">
                <a:extLst>
                  <a:ext uri="{FF2B5EF4-FFF2-40B4-BE49-F238E27FC236}">
                    <a16:creationId xmlns:a16="http://schemas.microsoft.com/office/drawing/2014/main" id="{CDD51CDE-4E71-4BF7-AB65-2D345BECFA1E}"/>
                  </a:ext>
                </a:extLst>
              </p14:cNvPr>
              <p14:cNvContentPartPr/>
              <p14:nvPr/>
            </p14:nvContentPartPr>
            <p14:xfrm>
              <a:off x="3807473" y="4614270"/>
              <a:ext cx="1870200" cy="1350720"/>
            </p14:xfrm>
          </p:contentPart>
        </mc:Choice>
        <mc:Fallback xmlns="">
          <p:pic>
            <p:nvPicPr>
              <p:cNvPr id="175" name="Ink 174">
                <a:extLst>
                  <a:ext uri="{FF2B5EF4-FFF2-40B4-BE49-F238E27FC236}">
                    <a16:creationId xmlns:a16="http://schemas.microsoft.com/office/drawing/2014/main" id="{CDD51CDE-4E71-4BF7-AB65-2D345BECFA1E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3788393" y="4595190"/>
                <a:ext cx="1908000" cy="138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89" name="Ink 188">
                <a:extLst>
                  <a:ext uri="{FF2B5EF4-FFF2-40B4-BE49-F238E27FC236}">
                    <a16:creationId xmlns:a16="http://schemas.microsoft.com/office/drawing/2014/main" id="{F223BD00-8CDB-4AEC-8273-916853584643}"/>
                  </a:ext>
                </a:extLst>
              </p14:cNvPr>
              <p14:cNvContentPartPr/>
              <p14:nvPr/>
            </p14:nvContentPartPr>
            <p14:xfrm>
              <a:off x="8635793" y="5016750"/>
              <a:ext cx="175680" cy="305280"/>
            </p14:xfrm>
          </p:contentPart>
        </mc:Choice>
        <mc:Fallback xmlns="">
          <p:pic>
            <p:nvPicPr>
              <p:cNvPr id="189" name="Ink 188">
                <a:extLst>
                  <a:ext uri="{FF2B5EF4-FFF2-40B4-BE49-F238E27FC236}">
                    <a16:creationId xmlns:a16="http://schemas.microsoft.com/office/drawing/2014/main" id="{F223BD00-8CDB-4AEC-8273-916853584643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8616713" y="4997670"/>
                <a:ext cx="213480" cy="34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90" name="Ink 189">
                <a:extLst>
                  <a:ext uri="{FF2B5EF4-FFF2-40B4-BE49-F238E27FC236}">
                    <a16:creationId xmlns:a16="http://schemas.microsoft.com/office/drawing/2014/main" id="{A978DC7F-CFB0-49F6-924C-78EBD7E5474D}"/>
                  </a:ext>
                </a:extLst>
              </p14:cNvPr>
              <p14:cNvContentPartPr/>
              <p14:nvPr/>
            </p14:nvContentPartPr>
            <p14:xfrm>
              <a:off x="8941073" y="5174070"/>
              <a:ext cx="133200" cy="5400"/>
            </p14:xfrm>
          </p:contentPart>
        </mc:Choice>
        <mc:Fallback xmlns="">
          <p:pic>
            <p:nvPicPr>
              <p:cNvPr id="190" name="Ink 189">
                <a:extLst>
                  <a:ext uri="{FF2B5EF4-FFF2-40B4-BE49-F238E27FC236}">
                    <a16:creationId xmlns:a16="http://schemas.microsoft.com/office/drawing/2014/main" id="{A978DC7F-CFB0-49F6-924C-78EBD7E5474D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8921993" y="5154990"/>
                <a:ext cx="17100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93" name="Ink 192">
                <a:extLst>
                  <a:ext uri="{FF2B5EF4-FFF2-40B4-BE49-F238E27FC236}">
                    <a16:creationId xmlns:a16="http://schemas.microsoft.com/office/drawing/2014/main" id="{32B9C006-1424-46D4-8C6C-B007B0062DF3}"/>
                  </a:ext>
                </a:extLst>
              </p14:cNvPr>
              <p14:cNvContentPartPr/>
              <p14:nvPr/>
            </p14:nvContentPartPr>
            <p14:xfrm>
              <a:off x="9201713" y="5000190"/>
              <a:ext cx="120960" cy="315360"/>
            </p14:xfrm>
          </p:contentPart>
        </mc:Choice>
        <mc:Fallback xmlns="">
          <p:pic>
            <p:nvPicPr>
              <p:cNvPr id="193" name="Ink 192">
                <a:extLst>
                  <a:ext uri="{FF2B5EF4-FFF2-40B4-BE49-F238E27FC236}">
                    <a16:creationId xmlns:a16="http://schemas.microsoft.com/office/drawing/2014/main" id="{32B9C006-1424-46D4-8C6C-B007B0062DF3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9182633" y="4981110"/>
                <a:ext cx="158760" cy="35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94" name="Ink 193">
                <a:extLst>
                  <a:ext uri="{FF2B5EF4-FFF2-40B4-BE49-F238E27FC236}">
                    <a16:creationId xmlns:a16="http://schemas.microsoft.com/office/drawing/2014/main" id="{747B4010-5F9F-4D99-A23F-5D54B210C5A9}"/>
                  </a:ext>
                </a:extLst>
              </p14:cNvPr>
              <p14:cNvContentPartPr/>
              <p14:nvPr/>
            </p14:nvContentPartPr>
            <p14:xfrm>
              <a:off x="9380993" y="5077590"/>
              <a:ext cx="177840" cy="186120"/>
            </p14:xfrm>
          </p:contentPart>
        </mc:Choice>
        <mc:Fallback xmlns="">
          <p:pic>
            <p:nvPicPr>
              <p:cNvPr id="194" name="Ink 193">
                <a:extLst>
                  <a:ext uri="{FF2B5EF4-FFF2-40B4-BE49-F238E27FC236}">
                    <a16:creationId xmlns:a16="http://schemas.microsoft.com/office/drawing/2014/main" id="{747B4010-5F9F-4D99-A23F-5D54B210C5A9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9361913" y="5058510"/>
                <a:ext cx="215640" cy="22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95" name="Ink 194">
                <a:extLst>
                  <a:ext uri="{FF2B5EF4-FFF2-40B4-BE49-F238E27FC236}">
                    <a16:creationId xmlns:a16="http://schemas.microsoft.com/office/drawing/2014/main" id="{A26ACE31-A7EB-42A9-938D-A9D355C35C18}"/>
                  </a:ext>
                </a:extLst>
              </p14:cNvPr>
              <p14:cNvContentPartPr/>
              <p14:nvPr/>
            </p14:nvContentPartPr>
            <p14:xfrm>
              <a:off x="9664673" y="5099190"/>
              <a:ext cx="59760" cy="187560"/>
            </p14:xfrm>
          </p:contentPart>
        </mc:Choice>
        <mc:Fallback xmlns="">
          <p:pic>
            <p:nvPicPr>
              <p:cNvPr id="195" name="Ink 194">
                <a:extLst>
                  <a:ext uri="{FF2B5EF4-FFF2-40B4-BE49-F238E27FC236}">
                    <a16:creationId xmlns:a16="http://schemas.microsoft.com/office/drawing/2014/main" id="{A26ACE31-A7EB-42A9-938D-A9D355C35C18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9645593" y="5080110"/>
                <a:ext cx="9756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347BE011-EB97-4053-A94D-5A5D6A2B467A}"/>
                  </a:ext>
                </a:extLst>
              </p14:cNvPr>
              <p14:cNvContentPartPr/>
              <p14:nvPr/>
            </p14:nvContentPartPr>
            <p14:xfrm>
              <a:off x="9834233" y="5117550"/>
              <a:ext cx="202680" cy="156960"/>
            </p14:xfrm>
          </p:contentPart>
        </mc:Choice>
        <mc:Fallback xmlns=""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347BE011-EB97-4053-A94D-5A5D6A2B467A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9815153" y="5098470"/>
                <a:ext cx="24048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1944A137-2285-4909-8DC8-614599355341}"/>
                  </a:ext>
                </a:extLst>
              </p14:cNvPr>
              <p14:cNvContentPartPr/>
              <p14:nvPr/>
            </p14:nvContentPartPr>
            <p14:xfrm>
              <a:off x="6177713" y="4914870"/>
              <a:ext cx="2166480" cy="1088640"/>
            </p14:xfrm>
          </p:contentPart>
        </mc:Choice>
        <mc:Fallback xmlns=""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1944A137-2285-4909-8DC8-614599355341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6158633" y="4895790"/>
                <a:ext cx="2204280" cy="112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EAAF2ABA-946E-4D0D-BA43-3B8273316300}"/>
                  </a:ext>
                </a:extLst>
              </p14:cNvPr>
              <p14:cNvContentPartPr/>
              <p14:nvPr/>
            </p14:nvContentPartPr>
            <p14:xfrm>
              <a:off x="8505473" y="5731350"/>
              <a:ext cx="106200" cy="211680"/>
            </p14:xfrm>
          </p:contentPart>
        </mc:Choice>
        <mc:Fallback xmlns=""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EAAF2ABA-946E-4D0D-BA43-3B8273316300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8486393" y="5712270"/>
                <a:ext cx="144000" cy="24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9C4B3979-8563-44C5-BB38-A2F139FFE7B6}"/>
                  </a:ext>
                </a:extLst>
              </p14:cNvPr>
              <p14:cNvContentPartPr/>
              <p14:nvPr/>
            </p14:nvContentPartPr>
            <p14:xfrm>
              <a:off x="8711393" y="5761590"/>
              <a:ext cx="482400" cy="204480"/>
            </p14:xfrm>
          </p:contentPart>
        </mc:Choice>
        <mc:Fallback xmlns=""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9C4B3979-8563-44C5-BB38-A2F139FFE7B6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8692313" y="5742510"/>
                <a:ext cx="520200" cy="24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202" name="Ink 201">
                <a:extLst>
                  <a:ext uri="{FF2B5EF4-FFF2-40B4-BE49-F238E27FC236}">
                    <a16:creationId xmlns:a16="http://schemas.microsoft.com/office/drawing/2014/main" id="{FA25821A-B935-41F3-93CD-75A1A24C68B3}"/>
                  </a:ext>
                </a:extLst>
              </p14:cNvPr>
              <p14:cNvContentPartPr/>
              <p14:nvPr/>
            </p14:nvContentPartPr>
            <p14:xfrm>
              <a:off x="9207113" y="5757630"/>
              <a:ext cx="772560" cy="202320"/>
            </p14:xfrm>
          </p:contentPart>
        </mc:Choice>
        <mc:Fallback xmlns="">
          <p:pic>
            <p:nvPicPr>
              <p:cNvPr id="202" name="Ink 201">
                <a:extLst>
                  <a:ext uri="{FF2B5EF4-FFF2-40B4-BE49-F238E27FC236}">
                    <a16:creationId xmlns:a16="http://schemas.microsoft.com/office/drawing/2014/main" id="{FA25821A-B935-41F3-93CD-75A1A24C68B3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9188033" y="5738550"/>
                <a:ext cx="810360" cy="24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203" name="Ink 202">
                <a:extLst>
                  <a:ext uri="{FF2B5EF4-FFF2-40B4-BE49-F238E27FC236}">
                    <a16:creationId xmlns:a16="http://schemas.microsoft.com/office/drawing/2014/main" id="{DA082B7A-26BA-40BD-850D-8E584E48A297}"/>
                  </a:ext>
                </a:extLst>
              </p14:cNvPr>
              <p14:cNvContentPartPr/>
              <p14:nvPr/>
            </p14:nvContentPartPr>
            <p14:xfrm>
              <a:off x="10272713" y="6011430"/>
              <a:ext cx="8280" cy="11160"/>
            </p14:xfrm>
          </p:contentPart>
        </mc:Choice>
        <mc:Fallback xmlns="">
          <p:pic>
            <p:nvPicPr>
              <p:cNvPr id="203" name="Ink 202">
                <a:extLst>
                  <a:ext uri="{FF2B5EF4-FFF2-40B4-BE49-F238E27FC236}">
                    <a16:creationId xmlns:a16="http://schemas.microsoft.com/office/drawing/2014/main" id="{DA082B7A-26BA-40BD-850D-8E584E48A297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10253633" y="5992350"/>
                <a:ext cx="46080" cy="4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5629850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F63C8394-4261-4831-A572-23397C0A2672}"/>
                  </a:ext>
                </a:extLst>
              </p14:cNvPr>
              <p14:cNvContentPartPr/>
              <p14:nvPr/>
            </p14:nvContentPartPr>
            <p14:xfrm>
              <a:off x="1403753" y="764070"/>
              <a:ext cx="271800" cy="40500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F63C8394-4261-4831-A572-23397C0A267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84673" y="744990"/>
                <a:ext cx="309600" cy="44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956C1F7-E15F-4DCF-A306-73E7A77FEF56}"/>
                  </a:ext>
                </a:extLst>
              </p14:cNvPr>
              <p14:cNvContentPartPr/>
              <p14:nvPr/>
            </p14:nvContentPartPr>
            <p14:xfrm>
              <a:off x="1849073" y="661830"/>
              <a:ext cx="100800" cy="7916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956C1F7-E15F-4DCF-A306-73E7A77FEF5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29993" y="642750"/>
                <a:ext cx="138600" cy="82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419152AB-6222-4F8C-AFB1-290B3538903B}"/>
                  </a:ext>
                </a:extLst>
              </p14:cNvPr>
              <p14:cNvContentPartPr/>
              <p14:nvPr/>
            </p14:nvContentPartPr>
            <p14:xfrm>
              <a:off x="2026913" y="625470"/>
              <a:ext cx="56880" cy="70164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419152AB-6222-4F8C-AFB1-290B3538903B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007833" y="606390"/>
                <a:ext cx="94680" cy="73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EF9C2C98-D6A1-45C2-8F14-4BAD4E344213}"/>
                  </a:ext>
                </a:extLst>
              </p14:cNvPr>
              <p14:cNvContentPartPr/>
              <p14:nvPr/>
            </p14:nvContentPartPr>
            <p14:xfrm>
              <a:off x="1755473" y="1012830"/>
              <a:ext cx="278640" cy="885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EF9C2C98-D6A1-45C2-8F14-4BAD4E344213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36393" y="993750"/>
                <a:ext cx="316440" cy="12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B8BB9503-9DD0-4969-AF17-2A448638E796}"/>
                  </a:ext>
                </a:extLst>
              </p14:cNvPr>
              <p14:cNvContentPartPr/>
              <p14:nvPr/>
            </p14:nvContentPartPr>
            <p14:xfrm>
              <a:off x="2164073" y="1083030"/>
              <a:ext cx="12600" cy="9900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B8BB9503-9DD0-4969-AF17-2A448638E796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144993" y="1063950"/>
                <a:ext cx="50400" cy="13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646DA8A8-05B0-436B-B853-BC3F07511787}"/>
                  </a:ext>
                </a:extLst>
              </p14:cNvPr>
              <p14:cNvContentPartPr/>
              <p14:nvPr/>
            </p14:nvContentPartPr>
            <p14:xfrm>
              <a:off x="2222033" y="875310"/>
              <a:ext cx="15480" cy="331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46DA8A8-05B0-436B-B853-BC3F07511787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202953" y="856230"/>
                <a:ext cx="53280" cy="7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6A494820-29BB-4F11-865A-F07552F7717C}"/>
                  </a:ext>
                </a:extLst>
              </p14:cNvPr>
              <p14:cNvContentPartPr/>
              <p14:nvPr/>
            </p14:nvContentPartPr>
            <p14:xfrm>
              <a:off x="2326073" y="807630"/>
              <a:ext cx="728640" cy="32868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6A494820-29BB-4F11-865A-F07552F7717C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306993" y="788550"/>
                <a:ext cx="766440" cy="36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BEFFCBD1-EBA7-4A93-80A9-41B57447CA3D}"/>
                  </a:ext>
                </a:extLst>
              </p14:cNvPr>
              <p14:cNvContentPartPr/>
              <p14:nvPr/>
            </p14:nvContentPartPr>
            <p14:xfrm>
              <a:off x="3577073" y="734190"/>
              <a:ext cx="240480" cy="44892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BEFFCBD1-EBA7-4A93-80A9-41B57447CA3D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557993" y="715110"/>
                <a:ext cx="278280" cy="48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330D95CE-67D2-477E-B167-10FB5AE0C39D}"/>
                  </a:ext>
                </a:extLst>
              </p14:cNvPr>
              <p14:cNvContentPartPr/>
              <p14:nvPr/>
            </p14:nvContentPartPr>
            <p14:xfrm>
              <a:off x="3623153" y="936870"/>
              <a:ext cx="191520" cy="3456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330D95CE-67D2-477E-B167-10FB5AE0C39D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604073" y="917790"/>
                <a:ext cx="229320" cy="7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F05A34CE-46EE-4FC6-93F6-354317E93D32}"/>
                  </a:ext>
                </a:extLst>
              </p14:cNvPr>
              <p14:cNvContentPartPr/>
              <p14:nvPr/>
            </p14:nvContentPartPr>
            <p14:xfrm>
              <a:off x="3920513" y="759390"/>
              <a:ext cx="530280" cy="44208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F05A34CE-46EE-4FC6-93F6-354317E93D32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901433" y="740310"/>
                <a:ext cx="568080" cy="47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DBCDACCC-12B1-46EB-8D5A-6187320AC625}"/>
                  </a:ext>
                </a:extLst>
              </p14:cNvPr>
              <p14:cNvContentPartPr/>
              <p14:nvPr/>
            </p14:nvContentPartPr>
            <p14:xfrm>
              <a:off x="4530713" y="787110"/>
              <a:ext cx="201600" cy="36972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DBCDACCC-12B1-46EB-8D5A-6187320AC625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511633" y="768030"/>
                <a:ext cx="239400" cy="40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5AF02D9A-CEFF-49DF-8470-D17C79CB5E83}"/>
                  </a:ext>
                </a:extLst>
              </p14:cNvPr>
              <p14:cNvContentPartPr/>
              <p14:nvPr/>
            </p14:nvContentPartPr>
            <p14:xfrm>
              <a:off x="4807193" y="1045590"/>
              <a:ext cx="6480" cy="9288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5AF02D9A-CEFF-49DF-8470-D17C79CB5E83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788113" y="1026510"/>
                <a:ext cx="44280" cy="13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3243F2E3-0E4C-4AA9-8C81-032B93B7B94A}"/>
                  </a:ext>
                </a:extLst>
              </p14:cNvPr>
              <p14:cNvContentPartPr/>
              <p14:nvPr/>
            </p14:nvContentPartPr>
            <p14:xfrm>
              <a:off x="4832393" y="912750"/>
              <a:ext cx="14040" cy="1260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3243F2E3-0E4C-4AA9-8C81-032B93B7B94A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813313" y="893670"/>
                <a:ext cx="5184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202360AA-09D2-456B-860B-294F61608A06}"/>
                  </a:ext>
                </a:extLst>
              </p14:cNvPr>
              <p14:cNvContentPartPr/>
              <p14:nvPr/>
            </p14:nvContentPartPr>
            <p14:xfrm>
              <a:off x="5114633" y="817350"/>
              <a:ext cx="266400" cy="29016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202360AA-09D2-456B-860B-294F61608A06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095553" y="798270"/>
                <a:ext cx="304200" cy="32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B339C489-DC10-45FD-A95F-83DB56F74158}"/>
                  </a:ext>
                </a:extLst>
              </p14:cNvPr>
              <p14:cNvContentPartPr/>
              <p14:nvPr/>
            </p14:nvContentPartPr>
            <p14:xfrm>
              <a:off x="5914913" y="616470"/>
              <a:ext cx="818280" cy="74304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B339C489-DC10-45FD-A95F-83DB56F74158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895833" y="597390"/>
                <a:ext cx="856080" cy="78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B625D502-6715-41DD-9110-7E3C1164D303}"/>
                  </a:ext>
                </a:extLst>
              </p14:cNvPr>
              <p14:cNvContentPartPr/>
              <p14:nvPr/>
            </p14:nvContentPartPr>
            <p14:xfrm>
              <a:off x="7168433" y="751110"/>
              <a:ext cx="766800" cy="23184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B625D502-6715-41DD-9110-7E3C1164D303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7149353" y="732030"/>
                <a:ext cx="804600" cy="26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C7001F1C-3580-4EFF-A5B4-79D6F2D6FDD4}"/>
                  </a:ext>
                </a:extLst>
              </p14:cNvPr>
              <p14:cNvContentPartPr/>
              <p14:nvPr/>
            </p14:nvContentPartPr>
            <p14:xfrm>
              <a:off x="8528873" y="616110"/>
              <a:ext cx="1107360" cy="55548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C7001F1C-3580-4EFF-A5B4-79D6F2D6FDD4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8509793" y="597030"/>
                <a:ext cx="1145160" cy="59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0F1DE5A2-3865-41D6-B016-53423DA884FC}"/>
                  </a:ext>
                </a:extLst>
              </p14:cNvPr>
              <p14:cNvContentPartPr/>
              <p14:nvPr/>
            </p14:nvContentPartPr>
            <p14:xfrm>
              <a:off x="9445793" y="1027230"/>
              <a:ext cx="436320" cy="13428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0F1DE5A2-3865-41D6-B016-53423DA884FC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9426713" y="1008150"/>
                <a:ext cx="47412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7F0B4E81-5DE0-4D60-8753-0B65C84EFA39}"/>
                  </a:ext>
                </a:extLst>
              </p14:cNvPr>
              <p14:cNvContentPartPr/>
              <p14:nvPr/>
            </p14:nvContentPartPr>
            <p14:xfrm>
              <a:off x="9956273" y="1009230"/>
              <a:ext cx="140040" cy="14508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7F0B4E81-5DE0-4D60-8753-0B65C84EFA39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9937193" y="990150"/>
                <a:ext cx="177840" cy="18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A7295737-8F18-480E-92EB-7DB78B4DB26D}"/>
                  </a:ext>
                </a:extLst>
              </p14:cNvPr>
              <p14:cNvContentPartPr/>
              <p14:nvPr/>
            </p14:nvContentPartPr>
            <p14:xfrm>
              <a:off x="10262993" y="1300830"/>
              <a:ext cx="53280" cy="1152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A7295737-8F18-480E-92EB-7DB78B4DB26D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0243913" y="1281750"/>
                <a:ext cx="9108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2D75B052-9C5D-4C73-9FFD-32468E3551D2}"/>
                  </a:ext>
                </a:extLst>
              </p14:cNvPr>
              <p14:cNvContentPartPr/>
              <p14:nvPr/>
            </p14:nvContentPartPr>
            <p14:xfrm>
              <a:off x="4046513" y="3484950"/>
              <a:ext cx="360" cy="36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2D75B052-9C5D-4C73-9FFD-32468E3551D2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4027433" y="3465870"/>
                <a:ext cx="3816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3B9AFE1E-1DC4-4E8B-8604-525561DA81C6}"/>
                  </a:ext>
                </a:extLst>
              </p14:cNvPr>
              <p14:cNvContentPartPr/>
              <p14:nvPr/>
            </p14:nvContentPartPr>
            <p14:xfrm>
              <a:off x="1114673" y="2131350"/>
              <a:ext cx="174240" cy="38628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3B9AFE1E-1DC4-4E8B-8604-525561DA81C6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1095593" y="2112270"/>
                <a:ext cx="212040" cy="42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FD90919C-0BC4-41F8-B3A9-5097E1D3B669}"/>
                  </a:ext>
                </a:extLst>
              </p14:cNvPr>
              <p14:cNvContentPartPr/>
              <p14:nvPr/>
            </p14:nvContentPartPr>
            <p14:xfrm>
              <a:off x="1441913" y="2022630"/>
              <a:ext cx="41040" cy="43344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FD90919C-0BC4-41F8-B3A9-5097E1D3B669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422833" y="2003550"/>
                <a:ext cx="78840" cy="47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DE2D82AE-3F09-4D7A-9DF6-905A10ADC2AB}"/>
                  </a:ext>
                </a:extLst>
              </p14:cNvPr>
              <p14:cNvContentPartPr/>
              <p14:nvPr/>
            </p14:nvContentPartPr>
            <p14:xfrm>
              <a:off x="1575113" y="2211270"/>
              <a:ext cx="206640" cy="60192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DE2D82AE-3F09-4D7A-9DF6-905A10ADC2AB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1556033" y="2192190"/>
                <a:ext cx="244440" cy="63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E3A978D6-D98D-43F6-96B8-89C87412E6AB}"/>
                  </a:ext>
                </a:extLst>
              </p14:cNvPr>
              <p14:cNvContentPartPr/>
              <p14:nvPr/>
            </p14:nvContentPartPr>
            <p14:xfrm>
              <a:off x="1889753" y="2541390"/>
              <a:ext cx="15480" cy="10080"/>
            </p14:xfrm>
          </p:contentPart>
        </mc:Choice>
        <mc:Fallback xmlns=""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E3A978D6-D98D-43F6-96B8-89C87412E6AB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870673" y="2522310"/>
                <a:ext cx="5328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6F04C41E-5E20-4D9A-AEB3-E50A2ECC6F9F}"/>
                  </a:ext>
                </a:extLst>
              </p14:cNvPr>
              <p14:cNvContentPartPr/>
              <p14:nvPr/>
            </p14:nvContentPartPr>
            <p14:xfrm>
              <a:off x="2386193" y="2120550"/>
              <a:ext cx="105120" cy="32616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6F04C41E-5E20-4D9A-AEB3-E50A2ECC6F9F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367113" y="2101470"/>
                <a:ext cx="142920" cy="36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1154E381-D474-41B7-9D28-1F283BC3E900}"/>
                  </a:ext>
                </a:extLst>
              </p14:cNvPr>
              <p14:cNvContentPartPr/>
              <p14:nvPr/>
            </p14:nvContentPartPr>
            <p14:xfrm>
              <a:off x="2603993" y="2057550"/>
              <a:ext cx="110160" cy="37368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1154E381-D474-41B7-9D28-1F283BC3E900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2584913" y="2038470"/>
                <a:ext cx="147960" cy="41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CE55A490-F7D7-4D22-9122-84235CB5FD93}"/>
                  </a:ext>
                </a:extLst>
              </p14:cNvPr>
              <p14:cNvContentPartPr/>
              <p14:nvPr/>
            </p14:nvContentPartPr>
            <p14:xfrm>
              <a:off x="2804153" y="2220630"/>
              <a:ext cx="467640" cy="17784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CE55A490-F7D7-4D22-9122-84235CB5FD93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2785073" y="2201550"/>
                <a:ext cx="505440" cy="21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6E982B48-83E2-4B6A-B16A-F18BA53E6897}"/>
                  </a:ext>
                </a:extLst>
              </p14:cNvPr>
              <p14:cNvContentPartPr/>
              <p14:nvPr/>
            </p14:nvContentPartPr>
            <p14:xfrm>
              <a:off x="3378713" y="2231430"/>
              <a:ext cx="83160" cy="20160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6E982B48-83E2-4B6A-B16A-F18BA53E6897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3359633" y="2212350"/>
                <a:ext cx="120960" cy="23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306237E6-BEDA-40CD-9F1A-6D47B577BD9D}"/>
                  </a:ext>
                </a:extLst>
              </p14:cNvPr>
              <p14:cNvContentPartPr/>
              <p14:nvPr/>
            </p14:nvContentPartPr>
            <p14:xfrm>
              <a:off x="3350273" y="2244750"/>
              <a:ext cx="523080" cy="17892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306237E6-BEDA-40CD-9F1A-6D47B577BD9D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3331193" y="2225670"/>
                <a:ext cx="56088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2E81E87D-8654-4900-914D-DBA3D90F95D2}"/>
                  </a:ext>
                </a:extLst>
              </p14:cNvPr>
              <p14:cNvContentPartPr/>
              <p14:nvPr/>
            </p14:nvContentPartPr>
            <p14:xfrm>
              <a:off x="4007273" y="2407470"/>
              <a:ext cx="19440" cy="2088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2E81E87D-8654-4900-914D-DBA3D90F95D2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988193" y="2388390"/>
                <a:ext cx="5724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B627F9CA-27DC-4BFB-8F52-8AF8A7FE3329}"/>
                  </a:ext>
                </a:extLst>
              </p14:cNvPr>
              <p14:cNvContentPartPr/>
              <p14:nvPr/>
            </p14:nvContentPartPr>
            <p14:xfrm>
              <a:off x="4385993" y="2113710"/>
              <a:ext cx="408960" cy="22896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B627F9CA-27DC-4BFB-8F52-8AF8A7FE3329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366913" y="2094630"/>
                <a:ext cx="446760" cy="2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C8484903-BD1C-4B8A-9550-1AC9182F79A2}"/>
                  </a:ext>
                </a:extLst>
              </p14:cNvPr>
              <p14:cNvContentPartPr/>
              <p14:nvPr/>
            </p14:nvContentPartPr>
            <p14:xfrm>
              <a:off x="4896113" y="2174190"/>
              <a:ext cx="373680" cy="39420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C8484903-BD1C-4B8A-9550-1AC9182F79A2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877033" y="2155110"/>
                <a:ext cx="411480" cy="43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F4D4E6A0-F309-4A74-B628-548E2EB717D6}"/>
                  </a:ext>
                </a:extLst>
              </p14:cNvPr>
              <p14:cNvContentPartPr/>
              <p14:nvPr/>
            </p14:nvContentPartPr>
            <p14:xfrm>
              <a:off x="5402633" y="2040990"/>
              <a:ext cx="31680" cy="27900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F4D4E6A0-F309-4A74-B628-548E2EB717D6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383553" y="2021910"/>
                <a:ext cx="69480" cy="31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D56F5501-C90C-4BCC-B7C0-7ED5FCEEC533}"/>
                  </a:ext>
                </a:extLst>
              </p14:cNvPr>
              <p14:cNvContentPartPr/>
              <p14:nvPr/>
            </p14:nvContentPartPr>
            <p14:xfrm>
              <a:off x="5299313" y="2039910"/>
              <a:ext cx="548640" cy="27360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D56F5501-C90C-4BCC-B7C0-7ED5FCEEC533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280233" y="2020830"/>
                <a:ext cx="586440" cy="31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ECAD7D21-D507-4016-9233-8E9F27DE3FAC}"/>
                  </a:ext>
                </a:extLst>
              </p14:cNvPr>
              <p14:cNvContentPartPr/>
              <p14:nvPr/>
            </p14:nvContentPartPr>
            <p14:xfrm>
              <a:off x="5972513" y="2340870"/>
              <a:ext cx="12600" cy="792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ECAD7D21-D507-4016-9233-8E9F27DE3FAC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953433" y="2321790"/>
                <a:ext cx="5040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B8795699-CD8E-4221-A690-0DC14914A78B}"/>
                  </a:ext>
                </a:extLst>
              </p14:cNvPr>
              <p14:cNvContentPartPr/>
              <p14:nvPr/>
            </p14:nvContentPartPr>
            <p14:xfrm>
              <a:off x="10468193" y="2002110"/>
              <a:ext cx="65880" cy="34920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B8795699-CD8E-4221-A690-0DC14914A78B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0449113" y="1983030"/>
                <a:ext cx="103680" cy="38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515B0352-5D51-4726-9B59-32B617B9D0EC}"/>
                  </a:ext>
                </a:extLst>
              </p14:cNvPr>
              <p14:cNvContentPartPr/>
              <p14:nvPr/>
            </p14:nvContentPartPr>
            <p14:xfrm>
              <a:off x="2111153" y="2898870"/>
              <a:ext cx="195840" cy="35892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515B0352-5D51-4726-9B59-32B617B9D0EC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092073" y="2879790"/>
                <a:ext cx="233640" cy="39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30FA9532-7E9B-45A4-A82A-F0FEEB803F2B}"/>
                  </a:ext>
                </a:extLst>
              </p14:cNvPr>
              <p14:cNvContentPartPr/>
              <p14:nvPr/>
            </p14:nvContentPartPr>
            <p14:xfrm>
              <a:off x="2418233" y="3038550"/>
              <a:ext cx="9360" cy="14112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30FA9532-7E9B-45A4-A82A-F0FEEB803F2B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399153" y="3019470"/>
                <a:ext cx="47160" cy="17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7E454C19-1770-49CB-B771-F96430BF97DA}"/>
                  </a:ext>
                </a:extLst>
              </p14:cNvPr>
              <p14:cNvContentPartPr/>
              <p14:nvPr/>
            </p14:nvContentPartPr>
            <p14:xfrm>
              <a:off x="2412473" y="2916870"/>
              <a:ext cx="32760" cy="38880"/>
            </p14:xfrm>
          </p:contentPart>
        </mc:Choice>
        <mc:Fallback xmlns=""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7E454C19-1770-49CB-B771-F96430BF97DA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393393" y="2897790"/>
                <a:ext cx="70560" cy="7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EC54CF29-DEF7-44B1-ADB0-9987768F9E51}"/>
                  </a:ext>
                </a:extLst>
              </p14:cNvPr>
              <p14:cNvContentPartPr/>
              <p14:nvPr/>
            </p14:nvContentPartPr>
            <p14:xfrm>
              <a:off x="2564033" y="3000390"/>
              <a:ext cx="137880" cy="159480"/>
            </p14:xfrm>
          </p:contentPart>
        </mc:Choice>
        <mc:Fallback xmlns=""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EC54CF29-DEF7-44B1-ADB0-9987768F9E51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544953" y="2981310"/>
                <a:ext cx="175680" cy="19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7BF6C3FC-E47B-4F5C-988B-08B9CBE51D53}"/>
                  </a:ext>
                </a:extLst>
              </p14:cNvPr>
              <p14:cNvContentPartPr/>
              <p14:nvPr/>
            </p14:nvContentPartPr>
            <p14:xfrm>
              <a:off x="2815673" y="2919030"/>
              <a:ext cx="154800" cy="261000"/>
            </p14:xfrm>
          </p:contentPart>
        </mc:Choice>
        <mc:Fallback xmlns=""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7BF6C3FC-E47B-4F5C-988B-08B9CBE51D53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796593" y="2899950"/>
                <a:ext cx="192600" cy="29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4C933210-BE2D-4D93-B02A-FBA8AE9CCD1B}"/>
                  </a:ext>
                </a:extLst>
              </p14:cNvPr>
              <p14:cNvContentPartPr/>
              <p14:nvPr/>
            </p14:nvContentPartPr>
            <p14:xfrm>
              <a:off x="3552593" y="2985630"/>
              <a:ext cx="120960" cy="163080"/>
            </p14:xfrm>
          </p:contentPart>
        </mc:Choice>
        <mc:Fallback xmlns=""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4C933210-BE2D-4D93-B02A-FBA8AE9CCD1B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533513" y="2966550"/>
                <a:ext cx="158760" cy="20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3EA51C49-27B6-4651-B62C-072E63FAA392}"/>
                  </a:ext>
                </a:extLst>
              </p14:cNvPr>
              <p14:cNvContentPartPr/>
              <p14:nvPr/>
            </p14:nvContentPartPr>
            <p14:xfrm>
              <a:off x="3783353" y="3147270"/>
              <a:ext cx="7560" cy="130680"/>
            </p14:xfrm>
          </p:contentPart>
        </mc:Choice>
        <mc:Fallback xmlns=""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3EA51C49-27B6-4651-B62C-072E63FAA392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764273" y="3128190"/>
                <a:ext cx="45360" cy="16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104DCCE0-5F95-440D-BB84-389B753166C1}"/>
                  </a:ext>
                </a:extLst>
              </p14:cNvPr>
              <p14:cNvContentPartPr/>
              <p14:nvPr/>
            </p14:nvContentPartPr>
            <p14:xfrm>
              <a:off x="4241993" y="3131070"/>
              <a:ext cx="44640" cy="62280"/>
            </p14:xfrm>
          </p:contentPart>
        </mc:Choice>
        <mc:Fallback xmlns=""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104DCCE0-5F95-440D-BB84-389B753166C1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4222913" y="3111990"/>
                <a:ext cx="82440" cy="10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1CC9CE01-7F77-4B16-BC16-EF3F1355949A}"/>
                  </a:ext>
                </a:extLst>
              </p14:cNvPr>
              <p14:cNvContentPartPr/>
              <p14:nvPr/>
            </p14:nvContentPartPr>
            <p14:xfrm>
              <a:off x="4738793" y="2867190"/>
              <a:ext cx="192240" cy="393840"/>
            </p14:xfrm>
          </p:contentPart>
        </mc:Choice>
        <mc:Fallback xmlns=""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1CC9CE01-7F77-4B16-BC16-EF3F1355949A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4719713" y="2848110"/>
                <a:ext cx="230040" cy="43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574FFDBF-1AA3-4DB1-A66A-B3BEB9AA6799}"/>
                  </a:ext>
                </a:extLst>
              </p14:cNvPr>
              <p14:cNvContentPartPr/>
              <p14:nvPr/>
            </p14:nvContentPartPr>
            <p14:xfrm>
              <a:off x="4505153" y="2802030"/>
              <a:ext cx="97560" cy="421560"/>
            </p14:xfrm>
          </p:contentPart>
        </mc:Choice>
        <mc:Fallback xmlns=""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574FFDBF-1AA3-4DB1-A66A-B3BEB9AA6799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4486073" y="2782950"/>
                <a:ext cx="135360" cy="45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7A6FE24B-4E13-4B43-82A4-5DDC3CE50187}"/>
                  </a:ext>
                </a:extLst>
              </p14:cNvPr>
              <p14:cNvContentPartPr/>
              <p14:nvPr/>
            </p14:nvContentPartPr>
            <p14:xfrm>
              <a:off x="5126153" y="2812830"/>
              <a:ext cx="326880" cy="424080"/>
            </p14:xfrm>
          </p:contentPart>
        </mc:Choice>
        <mc:Fallback xmlns=""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7A6FE24B-4E13-4B43-82A4-5DDC3CE50187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5107073" y="2793750"/>
                <a:ext cx="364680" cy="461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AAC9CE7E-4A94-4DC0-AAE3-C59EE482FBA4}"/>
                  </a:ext>
                </a:extLst>
              </p14:cNvPr>
              <p14:cNvContentPartPr/>
              <p14:nvPr/>
            </p14:nvContentPartPr>
            <p14:xfrm>
              <a:off x="5300753" y="3026670"/>
              <a:ext cx="174240" cy="10800"/>
            </p14:xfrm>
          </p:contentPart>
        </mc:Choice>
        <mc:Fallback xmlns=""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AAC9CE7E-4A94-4DC0-AAE3-C59EE482FBA4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281673" y="3007590"/>
                <a:ext cx="21204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F18F1F71-CE55-489F-A329-99A8E78DF293}"/>
                  </a:ext>
                </a:extLst>
              </p14:cNvPr>
              <p14:cNvContentPartPr/>
              <p14:nvPr/>
            </p14:nvContentPartPr>
            <p14:xfrm>
              <a:off x="5723033" y="2808150"/>
              <a:ext cx="5400" cy="409320"/>
            </p14:xfrm>
          </p:contentPart>
        </mc:Choice>
        <mc:Fallback xmlns=""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F18F1F71-CE55-489F-A329-99A8E78DF293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5703953" y="2789070"/>
                <a:ext cx="43200" cy="44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0165E810-BD52-4F1C-9B0F-33B5C7FF9F63}"/>
                  </a:ext>
                </a:extLst>
              </p14:cNvPr>
              <p14:cNvContentPartPr/>
              <p14:nvPr/>
            </p14:nvContentPartPr>
            <p14:xfrm>
              <a:off x="6199313" y="3150870"/>
              <a:ext cx="28440" cy="60480"/>
            </p14:xfrm>
          </p:contentPart>
        </mc:Choice>
        <mc:Fallback xmlns=""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0165E810-BD52-4F1C-9B0F-33B5C7FF9F63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6180233" y="3131790"/>
                <a:ext cx="66240" cy="9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DA1B914C-D115-4F4C-ACE7-594A55BAA913}"/>
                  </a:ext>
                </a:extLst>
              </p14:cNvPr>
              <p14:cNvContentPartPr/>
              <p14:nvPr/>
            </p14:nvContentPartPr>
            <p14:xfrm>
              <a:off x="2063633" y="3511590"/>
              <a:ext cx="582480" cy="440640"/>
            </p14:xfrm>
          </p:contentPart>
        </mc:Choice>
        <mc:Fallback xmlns=""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DA1B914C-D115-4F4C-ACE7-594A55BAA913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2044553" y="3492510"/>
                <a:ext cx="620280" cy="47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A6BC2436-A0FB-4B9F-B33C-8C7B1E57ADEE}"/>
                  </a:ext>
                </a:extLst>
              </p14:cNvPr>
              <p14:cNvContentPartPr/>
              <p14:nvPr/>
            </p14:nvContentPartPr>
            <p14:xfrm>
              <a:off x="3042113" y="3612750"/>
              <a:ext cx="18000" cy="249120"/>
            </p14:xfrm>
          </p:contentPart>
        </mc:Choice>
        <mc:Fallback xmlns=""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A6BC2436-A0FB-4B9F-B33C-8C7B1E57ADEE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023033" y="3593670"/>
                <a:ext cx="55800" cy="286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FF209CFC-9D90-4785-A6FE-2C9218E2797D}"/>
                  </a:ext>
                </a:extLst>
              </p14:cNvPr>
              <p14:cNvContentPartPr/>
              <p14:nvPr/>
            </p14:nvContentPartPr>
            <p14:xfrm>
              <a:off x="3085673" y="3635790"/>
              <a:ext cx="74880" cy="196920"/>
            </p14:xfrm>
          </p:contentPart>
        </mc:Choice>
        <mc:Fallback xmlns=""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FF209CFC-9D90-4785-A6FE-2C9218E2797D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066593" y="3616710"/>
                <a:ext cx="112680" cy="23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5BE68B92-4C43-4EAD-8F63-A2432C765C15}"/>
                  </a:ext>
                </a:extLst>
              </p14:cNvPr>
              <p14:cNvContentPartPr/>
              <p14:nvPr/>
            </p14:nvContentPartPr>
            <p14:xfrm>
              <a:off x="3255233" y="3694830"/>
              <a:ext cx="98280" cy="12600"/>
            </p14:xfrm>
          </p:contentPart>
        </mc:Choice>
        <mc:Fallback xmlns=""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5BE68B92-4C43-4EAD-8F63-A2432C765C15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3236153" y="3675750"/>
                <a:ext cx="13608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B8002556-8667-4BD4-B12D-1203861EC80D}"/>
                  </a:ext>
                </a:extLst>
              </p14:cNvPr>
              <p14:cNvContentPartPr/>
              <p14:nvPr/>
            </p14:nvContentPartPr>
            <p14:xfrm>
              <a:off x="3270353" y="3783030"/>
              <a:ext cx="110160" cy="7560"/>
            </p14:xfrm>
          </p:contentPart>
        </mc:Choice>
        <mc:Fallback xmlns=""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B8002556-8667-4BD4-B12D-1203861EC80D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3251273" y="3763950"/>
                <a:ext cx="14796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B567FEFF-F25D-484D-B3F7-E069DBF2142D}"/>
                  </a:ext>
                </a:extLst>
              </p14:cNvPr>
              <p14:cNvContentPartPr/>
              <p14:nvPr/>
            </p14:nvContentPartPr>
            <p14:xfrm>
              <a:off x="3656993" y="3606990"/>
              <a:ext cx="15480" cy="212400"/>
            </p14:xfrm>
          </p:contentPart>
        </mc:Choice>
        <mc:Fallback xmlns=""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B567FEFF-F25D-484D-B3F7-E069DBF2142D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3637913" y="3587910"/>
                <a:ext cx="53280" cy="25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28F7FB44-BB5F-40B4-8965-F7D7D5983DC6}"/>
                  </a:ext>
                </a:extLst>
              </p14:cNvPr>
              <p14:cNvContentPartPr/>
              <p14:nvPr/>
            </p14:nvContentPartPr>
            <p14:xfrm>
              <a:off x="3775073" y="3728670"/>
              <a:ext cx="20880" cy="72720"/>
            </p14:xfrm>
          </p:contentPart>
        </mc:Choice>
        <mc:Fallback xmlns=""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28F7FB44-BB5F-40B4-8965-F7D7D5983DC6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3755993" y="3709590"/>
                <a:ext cx="58680" cy="11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C59EDC79-7C07-4F3D-AD6B-7E56BF431532}"/>
                  </a:ext>
                </a:extLst>
              </p14:cNvPr>
              <p14:cNvContentPartPr/>
              <p14:nvPr/>
            </p14:nvContentPartPr>
            <p14:xfrm>
              <a:off x="3950033" y="3646590"/>
              <a:ext cx="29160" cy="1800"/>
            </p14:xfrm>
          </p:contentPart>
        </mc:Choice>
        <mc:Fallback xmlns=""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C59EDC79-7C07-4F3D-AD6B-7E56BF431532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3930953" y="3627510"/>
                <a:ext cx="6696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D6AD6C63-664B-4CF7-8E54-708206A832B4}"/>
                  </a:ext>
                </a:extLst>
              </p14:cNvPr>
              <p14:cNvContentPartPr/>
              <p14:nvPr/>
            </p14:nvContentPartPr>
            <p14:xfrm>
              <a:off x="4068473" y="3642990"/>
              <a:ext cx="13680" cy="396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D6AD6C63-664B-4CF7-8E54-708206A832B4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4049393" y="3623910"/>
                <a:ext cx="5148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AD590D7A-6C5C-4A5D-96F0-79E1C17009A8}"/>
                  </a:ext>
                </a:extLst>
              </p14:cNvPr>
              <p14:cNvContentPartPr/>
              <p14:nvPr/>
            </p14:nvContentPartPr>
            <p14:xfrm>
              <a:off x="4258193" y="3674310"/>
              <a:ext cx="16920" cy="72720"/>
            </p14:xfrm>
          </p:contentPart>
        </mc:Choice>
        <mc:Fallback xmlns=""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AD590D7A-6C5C-4A5D-96F0-79E1C17009A8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239113" y="3655230"/>
                <a:ext cx="54720" cy="11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6D354132-1D18-4F16-9522-CB26D83579E8}"/>
                  </a:ext>
                </a:extLst>
              </p14:cNvPr>
              <p14:cNvContentPartPr/>
              <p14:nvPr/>
            </p14:nvContentPartPr>
            <p14:xfrm>
              <a:off x="4497233" y="3627510"/>
              <a:ext cx="203760" cy="146160"/>
            </p14:xfrm>
          </p:contentPart>
        </mc:Choice>
        <mc:Fallback xmlns=""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6D354132-1D18-4F16-9522-CB26D83579E8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4478153" y="3608430"/>
                <a:ext cx="24156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6B343419-4376-46EC-BBE0-77264B548EC6}"/>
                  </a:ext>
                </a:extLst>
              </p14:cNvPr>
              <p14:cNvContentPartPr/>
              <p14:nvPr/>
            </p14:nvContentPartPr>
            <p14:xfrm>
              <a:off x="4858313" y="3802470"/>
              <a:ext cx="2880" cy="3960"/>
            </p14:xfrm>
          </p:contentPart>
        </mc:Choice>
        <mc:Fallback xmlns=""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6B343419-4376-46EC-BBE0-77264B548EC6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4839233" y="3783390"/>
                <a:ext cx="4068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18B87087-839B-4B3D-BF3F-C5E3E0EE24D7}"/>
                  </a:ext>
                </a:extLst>
              </p14:cNvPr>
              <p14:cNvContentPartPr/>
              <p14:nvPr/>
            </p14:nvContentPartPr>
            <p14:xfrm>
              <a:off x="3475193" y="4314030"/>
              <a:ext cx="110160" cy="3960"/>
            </p14:xfrm>
          </p:contentPart>
        </mc:Choice>
        <mc:Fallback xmlns=""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18B87087-839B-4B3D-BF3F-C5E3E0EE24D7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3456113" y="4294950"/>
                <a:ext cx="14796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6128A63C-1ADC-4E98-94BC-631327E1CD95}"/>
                  </a:ext>
                </a:extLst>
              </p14:cNvPr>
              <p14:cNvContentPartPr/>
              <p14:nvPr/>
            </p14:nvContentPartPr>
            <p14:xfrm>
              <a:off x="3473753" y="4407990"/>
              <a:ext cx="93960" cy="3960"/>
            </p14:xfrm>
          </p:contentPart>
        </mc:Choice>
        <mc:Fallback xmlns=""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6128A63C-1ADC-4E98-94BC-631327E1CD95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3454673" y="4388910"/>
                <a:ext cx="13176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FB74A983-3B3A-4B8B-B852-BB626014AFA6}"/>
                  </a:ext>
                </a:extLst>
              </p14:cNvPr>
              <p14:cNvContentPartPr/>
              <p14:nvPr/>
            </p14:nvContentPartPr>
            <p14:xfrm>
              <a:off x="3942833" y="4180830"/>
              <a:ext cx="149760" cy="27504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FB74A983-3B3A-4B8B-B852-BB626014AFA6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3923753" y="4161750"/>
                <a:ext cx="187560" cy="31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3252E076-C1DA-4E50-9138-B1A19F216BA3}"/>
                  </a:ext>
                </a:extLst>
              </p14:cNvPr>
              <p14:cNvContentPartPr/>
              <p14:nvPr/>
            </p14:nvContentPartPr>
            <p14:xfrm>
              <a:off x="4252793" y="4219710"/>
              <a:ext cx="179640" cy="291240"/>
            </p14:xfrm>
          </p:contentPart>
        </mc:Choice>
        <mc:Fallback xmlns=""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3252E076-C1DA-4E50-9138-B1A19F216BA3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4233713" y="4200630"/>
                <a:ext cx="217440" cy="32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0F9589C2-8982-4850-9D07-F54237527A80}"/>
                  </a:ext>
                </a:extLst>
              </p14:cNvPr>
              <p14:cNvContentPartPr/>
              <p14:nvPr/>
            </p14:nvContentPartPr>
            <p14:xfrm>
              <a:off x="4436033" y="4389990"/>
              <a:ext cx="66960" cy="86040"/>
            </p14:xfrm>
          </p:contentPart>
        </mc:Choice>
        <mc:Fallback xmlns=""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0F9589C2-8982-4850-9D07-F54237527A80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4416953" y="4370910"/>
                <a:ext cx="104760" cy="12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1C6DCE8A-B64E-4E52-99DD-D879730054C4}"/>
                  </a:ext>
                </a:extLst>
              </p14:cNvPr>
              <p14:cNvContentPartPr/>
              <p14:nvPr/>
            </p14:nvContentPartPr>
            <p14:xfrm>
              <a:off x="4666793" y="4310430"/>
              <a:ext cx="144360" cy="20520"/>
            </p14:xfrm>
          </p:contentPart>
        </mc:Choice>
        <mc:Fallback xmlns=""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1C6DCE8A-B64E-4E52-99DD-D879730054C4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4647713" y="4291350"/>
                <a:ext cx="18216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000DC1F0-7BC4-4950-A006-F53080DDB793}"/>
                  </a:ext>
                </a:extLst>
              </p14:cNvPr>
              <p14:cNvContentPartPr/>
              <p14:nvPr/>
            </p14:nvContentPartPr>
            <p14:xfrm>
              <a:off x="5028593" y="4181190"/>
              <a:ext cx="128880" cy="422640"/>
            </p14:xfrm>
          </p:contentPart>
        </mc:Choice>
        <mc:Fallback xmlns=""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000DC1F0-7BC4-4950-A006-F53080DDB793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5009513" y="4162110"/>
                <a:ext cx="166680" cy="46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58" name="Ink 157">
                <a:extLst>
                  <a:ext uri="{FF2B5EF4-FFF2-40B4-BE49-F238E27FC236}">
                    <a16:creationId xmlns:a16="http://schemas.microsoft.com/office/drawing/2014/main" id="{DF83C999-E63A-432E-A53F-72B389F9EF4E}"/>
                  </a:ext>
                </a:extLst>
              </p14:cNvPr>
              <p14:cNvContentPartPr/>
              <p14:nvPr/>
            </p14:nvContentPartPr>
            <p14:xfrm>
              <a:off x="5653553" y="4152030"/>
              <a:ext cx="208440" cy="284400"/>
            </p14:xfrm>
          </p:contentPart>
        </mc:Choice>
        <mc:Fallback xmlns="">
          <p:pic>
            <p:nvPicPr>
              <p:cNvPr id="158" name="Ink 157">
                <a:extLst>
                  <a:ext uri="{FF2B5EF4-FFF2-40B4-BE49-F238E27FC236}">
                    <a16:creationId xmlns:a16="http://schemas.microsoft.com/office/drawing/2014/main" id="{DF83C999-E63A-432E-A53F-72B389F9EF4E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5634473" y="4132950"/>
                <a:ext cx="246240" cy="32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61" name="Ink 160">
                <a:extLst>
                  <a:ext uri="{FF2B5EF4-FFF2-40B4-BE49-F238E27FC236}">
                    <a16:creationId xmlns:a16="http://schemas.microsoft.com/office/drawing/2014/main" id="{F51E8E0A-BEA9-4A13-9528-77013CC9E3F3}"/>
                  </a:ext>
                </a:extLst>
              </p14:cNvPr>
              <p14:cNvContentPartPr/>
              <p14:nvPr/>
            </p14:nvContentPartPr>
            <p14:xfrm>
              <a:off x="2722793" y="4120710"/>
              <a:ext cx="595440" cy="390240"/>
            </p14:xfrm>
          </p:contentPart>
        </mc:Choice>
        <mc:Fallback xmlns="">
          <p:pic>
            <p:nvPicPr>
              <p:cNvPr id="161" name="Ink 160">
                <a:extLst>
                  <a:ext uri="{FF2B5EF4-FFF2-40B4-BE49-F238E27FC236}">
                    <a16:creationId xmlns:a16="http://schemas.microsoft.com/office/drawing/2014/main" id="{F51E8E0A-BEA9-4A13-9528-77013CC9E3F3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2703713" y="4101630"/>
                <a:ext cx="633240" cy="42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775927F4-1B9F-4DF0-B3FC-5857CE0A835B}"/>
                  </a:ext>
                </a:extLst>
              </p14:cNvPr>
              <p14:cNvContentPartPr/>
              <p14:nvPr/>
            </p14:nvContentPartPr>
            <p14:xfrm>
              <a:off x="5251793" y="4431030"/>
              <a:ext cx="96840" cy="136440"/>
            </p14:xfrm>
          </p:contentPart>
        </mc:Choice>
        <mc:Fallback xmlns=""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775927F4-1B9F-4DF0-B3FC-5857CE0A835B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5232713" y="4411950"/>
                <a:ext cx="134640" cy="1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A3BD7D7C-6E6D-48BA-B675-7FE60CDC1193}"/>
                  </a:ext>
                </a:extLst>
              </p14:cNvPr>
              <p14:cNvContentPartPr/>
              <p14:nvPr/>
            </p14:nvContentPartPr>
            <p14:xfrm>
              <a:off x="5963153" y="4357230"/>
              <a:ext cx="289440" cy="206280"/>
            </p14:xfrm>
          </p:contentPart>
        </mc:Choice>
        <mc:Fallback xmlns=""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A3BD7D7C-6E6D-48BA-B675-7FE60CDC1193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5944073" y="4338150"/>
                <a:ext cx="327240" cy="24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89" name="Ink 188">
                <a:extLst>
                  <a:ext uri="{FF2B5EF4-FFF2-40B4-BE49-F238E27FC236}">
                    <a16:creationId xmlns:a16="http://schemas.microsoft.com/office/drawing/2014/main" id="{7BFDAA61-C434-4568-9355-2106E8DC2802}"/>
                  </a:ext>
                </a:extLst>
              </p14:cNvPr>
              <p14:cNvContentPartPr/>
              <p14:nvPr/>
            </p14:nvContentPartPr>
            <p14:xfrm>
              <a:off x="2759513" y="4867710"/>
              <a:ext cx="189360" cy="309600"/>
            </p14:xfrm>
          </p:contentPart>
        </mc:Choice>
        <mc:Fallback xmlns="">
          <p:pic>
            <p:nvPicPr>
              <p:cNvPr id="189" name="Ink 188">
                <a:extLst>
                  <a:ext uri="{FF2B5EF4-FFF2-40B4-BE49-F238E27FC236}">
                    <a16:creationId xmlns:a16="http://schemas.microsoft.com/office/drawing/2014/main" id="{7BFDAA61-C434-4568-9355-2106E8DC2802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2740433" y="4848630"/>
                <a:ext cx="227160" cy="34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92" name="Ink 191">
                <a:extLst>
                  <a:ext uri="{FF2B5EF4-FFF2-40B4-BE49-F238E27FC236}">
                    <a16:creationId xmlns:a16="http://schemas.microsoft.com/office/drawing/2014/main" id="{AD78BC02-6BC3-4402-A557-683A262135A6}"/>
                  </a:ext>
                </a:extLst>
              </p14:cNvPr>
              <p14:cNvContentPartPr/>
              <p14:nvPr/>
            </p14:nvContentPartPr>
            <p14:xfrm>
              <a:off x="3066233" y="5028270"/>
              <a:ext cx="154080" cy="210240"/>
            </p14:xfrm>
          </p:contentPart>
        </mc:Choice>
        <mc:Fallback xmlns="">
          <p:pic>
            <p:nvPicPr>
              <p:cNvPr id="192" name="Ink 191">
                <a:extLst>
                  <a:ext uri="{FF2B5EF4-FFF2-40B4-BE49-F238E27FC236}">
                    <a16:creationId xmlns:a16="http://schemas.microsoft.com/office/drawing/2014/main" id="{AD78BC02-6BC3-4402-A557-683A262135A6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3047153" y="5009190"/>
                <a:ext cx="191880" cy="24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93" name="Ink 192">
                <a:extLst>
                  <a:ext uri="{FF2B5EF4-FFF2-40B4-BE49-F238E27FC236}">
                    <a16:creationId xmlns:a16="http://schemas.microsoft.com/office/drawing/2014/main" id="{73C9C922-02CF-410B-8171-68E339268675}"/>
                  </a:ext>
                </a:extLst>
              </p14:cNvPr>
              <p14:cNvContentPartPr/>
              <p14:nvPr/>
            </p14:nvContentPartPr>
            <p14:xfrm>
              <a:off x="3548273" y="4989390"/>
              <a:ext cx="94320" cy="12600"/>
            </p14:xfrm>
          </p:contentPart>
        </mc:Choice>
        <mc:Fallback xmlns="">
          <p:pic>
            <p:nvPicPr>
              <p:cNvPr id="193" name="Ink 192">
                <a:extLst>
                  <a:ext uri="{FF2B5EF4-FFF2-40B4-BE49-F238E27FC236}">
                    <a16:creationId xmlns:a16="http://schemas.microsoft.com/office/drawing/2014/main" id="{73C9C922-02CF-410B-8171-68E339268675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3529193" y="4970310"/>
                <a:ext cx="13212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94" name="Ink 193">
                <a:extLst>
                  <a:ext uri="{FF2B5EF4-FFF2-40B4-BE49-F238E27FC236}">
                    <a16:creationId xmlns:a16="http://schemas.microsoft.com/office/drawing/2014/main" id="{67B6F9F4-11CB-4BDF-868B-30B05FCA4682}"/>
                  </a:ext>
                </a:extLst>
              </p14:cNvPr>
              <p14:cNvContentPartPr/>
              <p14:nvPr/>
            </p14:nvContentPartPr>
            <p14:xfrm>
              <a:off x="3540353" y="5066430"/>
              <a:ext cx="93960" cy="12600"/>
            </p14:xfrm>
          </p:contentPart>
        </mc:Choice>
        <mc:Fallback xmlns="">
          <p:pic>
            <p:nvPicPr>
              <p:cNvPr id="194" name="Ink 193">
                <a:extLst>
                  <a:ext uri="{FF2B5EF4-FFF2-40B4-BE49-F238E27FC236}">
                    <a16:creationId xmlns:a16="http://schemas.microsoft.com/office/drawing/2014/main" id="{67B6F9F4-11CB-4BDF-868B-30B05FCA4682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3521273" y="5047350"/>
                <a:ext cx="13176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95" name="Ink 194">
                <a:extLst>
                  <a:ext uri="{FF2B5EF4-FFF2-40B4-BE49-F238E27FC236}">
                    <a16:creationId xmlns:a16="http://schemas.microsoft.com/office/drawing/2014/main" id="{F1702DBB-C999-4BF5-9FCD-9C3893B358B0}"/>
                  </a:ext>
                </a:extLst>
              </p14:cNvPr>
              <p14:cNvContentPartPr/>
              <p14:nvPr/>
            </p14:nvContentPartPr>
            <p14:xfrm>
              <a:off x="3991433" y="4977510"/>
              <a:ext cx="63720" cy="229680"/>
            </p14:xfrm>
          </p:contentPart>
        </mc:Choice>
        <mc:Fallback xmlns="">
          <p:pic>
            <p:nvPicPr>
              <p:cNvPr id="195" name="Ink 194">
                <a:extLst>
                  <a:ext uri="{FF2B5EF4-FFF2-40B4-BE49-F238E27FC236}">
                    <a16:creationId xmlns:a16="http://schemas.microsoft.com/office/drawing/2014/main" id="{F1702DBB-C999-4BF5-9FCD-9C3893B358B0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3972353" y="4958430"/>
                <a:ext cx="101520" cy="2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E6081F0F-FD5B-4BB0-9767-C504B135CFC3}"/>
                  </a:ext>
                </a:extLst>
              </p14:cNvPr>
              <p14:cNvContentPartPr/>
              <p14:nvPr/>
            </p14:nvContentPartPr>
            <p14:xfrm>
              <a:off x="4204193" y="4972470"/>
              <a:ext cx="150840" cy="195480"/>
            </p14:xfrm>
          </p:contentPart>
        </mc:Choice>
        <mc:Fallback xmlns=""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E6081F0F-FD5B-4BB0-9767-C504B135CFC3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4185113" y="4953390"/>
                <a:ext cx="188640" cy="23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AF3E6066-314E-4FC8-8BD7-7CF87C47768D}"/>
                  </a:ext>
                </a:extLst>
              </p14:cNvPr>
              <p14:cNvContentPartPr/>
              <p14:nvPr/>
            </p14:nvContentPartPr>
            <p14:xfrm>
              <a:off x="4431353" y="5138070"/>
              <a:ext cx="13320" cy="153720"/>
            </p14:xfrm>
          </p:contentPart>
        </mc:Choice>
        <mc:Fallback xmlns=""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AF3E6066-314E-4FC8-8BD7-7CF87C47768D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4412273" y="5118990"/>
                <a:ext cx="51120" cy="19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355EC7E6-F891-432F-8037-710933C53499}"/>
                  </a:ext>
                </a:extLst>
              </p14:cNvPr>
              <p14:cNvContentPartPr/>
              <p14:nvPr/>
            </p14:nvContentPartPr>
            <p14:xfrm>
              <a:off x="4442873" y="5112150"/>
              <a:ext cx="69480" cy="129960"/>
            </p14:xfrm>
          </p:contentPart>
        </mc:Choice>
        <mc:Fallback xmlns=""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355EC7E6-F891-432F-8037-710933C53499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4423793" y="5093070"/>
                <a:ext cx="107280" cy="16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A882B627-AF80-4C9F-AAB9-A107C204E613}"/>
                  </a:ext>
                </a:extLst>
              </p14:cNvPr>
              <p14:cNvContentPartPr/>
              <p14:nvPr/>
            </p14:nvContentPartPr>
            <p14:xfrm>
              <a:off x="4658873" y="5189910"/>
              <a:ext cx="24480" cy="56880"/>
            </p14:xfrm>
          </p:contentPart>
        </mc:Choice>
        <mc:Fallback xmlns=""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A882B627-AF80-4C9F-AAB9-A107C204E613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4639793" y="5170830"/>
                <a:ext cx="62280" cy="94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207" name="Ink 206">
                <a:extLst>
                  <a:ext uri="{FF2B5EF4-FFF2-40B4-BE49-F238E27FC236}">
                    <a16:creationId xmlns:a16="http://schemas.microsoft.com/office/drawing/2014/main" id="{359C76B3-9C93-4948-9B8B-6356724A337E}"/>
                  </a:ext>
                </a:extLst>
              </p14:cNvPr>
              <p14:cNvContentPartPr/>
              <p14:nvPr/>
            </p14:nvContentPartPr>
            <p14:xfrm>
              <a:off x="5561393" y="4851870"/>
              <a:ext cx="138240" cy="320040"/>
            </p14:xfrm>
          </p:contentPart>
        </mc:Choice>
        <mc:Fallback xmlns="">
          <p:pic>
            <p:nvPicPr>
              <p:cNvPr id="207" name="Ink 206">
                <a:extLst>
                  <a:ext uri="{FF2B5EF4-FFF2-40B4-BE49-F238E27FC236}">
                    <a16:creationId xmlns:a16="http://schemas.microsoft.com/office/drawing/2014/main" id="{359C76B3-9C93-4948-9B8B-6356724A337E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5542313" y="4832790"/>
                <a:ext cx="176040" cy="35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223" name="Ink 222">
                <a:extLst>
                  <a:ext uri="{FF2B5EF4-FFF2-40B4-BE49-F238E27FC236}">
                    <a16:creationId xmlns:a16="http://schemas.microsoft.com/office/drawing/2014/main" id="{B33E22F8-E293-4EF4-8395-0E9405D145BC}"/>
                  </a:ext>
                </a:extLst>
              </p14:cNvPr>
              <p14:cNvContentPartPr/>
              <p14:nvPr/>
            </p14:nvContentPartPr>
            <p14:xfrm>
              <a:off x="5398313" y="5179110"/>
              <a:ext cx="10080" cy="134280"/>
            </p14:xfrm>
          </p:contentPart>
        </mc:Choice>
        <mc:Fallback xmlns="">
          <p:pic>
            <p:nvPicPr>
              <p:cNvPr id="223" name="Ink 222">
                <a:extLst>
                  <a:ext uri="{FF2B5EF4-FFF2-40B4-BE49-F238E27FC236}">
                    <a16:creationId xmlns:a16="http://schemas.microsoft.com/office/drawing/2014/main" id="{B33E22F8-E293-4EF4-8395-0E9405D145BC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5379233" y="5160030"/>
                <a:ext cx="4788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225" name="Ink 224">
                <a:extLst>
                  <a:ext uri="{FF2B5EF4-FFF2-40B4-BE49-F238E27FC236}">
                    <a16:creationId xmlns:a16="http://schemas.microsoft.com/office/drawing/2014/main" id="{AC7F09B9-558E-4ADA-AC24-6E6EAC54048F}"/>
                  </a:ext>
                </a:extLst>
              </p14:cNvPr>
              <p14:cNvContentPartPr/>
              <p14:nvPr/>
            </p14:nvContentPartPr>
            <p14:xfrm>
              <a:off x="4919153" y="4864470"/>
              <a:ext cx="392760" cy="411480"/>
            </p14:xfrm>
          </p:contentPart>
        </mc:Choice>
        <mc:Fallback xmlns="">
          <p:pic>
            <p:nvPicPr>
              <p:cNvPr id="225" name="Ink 224">
                <a:extLst>
                  <a:ext uri="{FF2B5EF4-FFF2-40B4-BE49-F238E27FC236}">
                    <a16:creationId xmlns:a16="http://schemas.microsoft.com/office/drawing/2014/main" id="{AC7F09B9-558E-4ADA-AC24-6E6EAC54048F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4900073" y="4845390"/>
                <a:ext cx="430560" cy="44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228" name="Ink 227">
                <a:extLst>
                  <a:ext uri="{FF2B5EF4-FFF2-40B4-BE49-F238E27FC236}">
                    <a16:creationId xmlns:a16="http://schemas.microsoft.com/office/drawing/2014/main" id="{3CE5E8D4-51D3-40E8-AF89-C1DB02CEF097}"/>
                  </a:ext>
                </a:extLst>
              </p14:cNvPr>
              <p14:cNvContentPartPr/>
              <p14:nvPr/>
            </p14:nvContentPartPr>
            <p14:xfrm>
              <a:off x="2811353" y="5621550"/>
              <a:ext cx="228600" cy="349200"/>
            </p14:xfrm>
          </p:contentPart>
        </mc:Choice>
        <mc:Fallback xmlns="">
          <p:pic>
            <p:nvPicPr>
              <p:cNvPr id="228" name="Ink 227">
                <a:extLst>
                  <a:ext uri="{FF2B5EF4-FFF2-40B4-BE49-F238E27FC236}">
                    <a16:creationId xmlns:a16="http://schemas.microsoft.com/office/drawing/2014/main" id="{3CE5E8D4-51D3-40E8-AF89-C1DB02CEF097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2792273" y="5602470"/>
                <a:ext cx="266400" cy="38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A505A7C3-3699-4B04-971D-C9805F7AAA6A}"/>
                  </a:ext>
                </a:extLst>
              </p14:cNvPr>
              <p14:cNvContentPartPr/>
              <p14:nvPr/>
            </p14:nvContentPartPr>
            <p14:xfrm>
              <a:off x="3021953" y="5794350"/>
              <a:ext cx="92520" cy="90360"/>
            </p14:xfrm>
          </p:contentPart>
        </mc:Choice>
        <mc:Fallback xmlns=""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A505A7C3-3699-4B04-971D-C9805F7AAA6A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3002873" y="5775270"/>
                <a:ext cx="130320" cy="12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230" name="Ink 229">
                <a:extLst>
                  <a:ext uri="{FF2B5EF4-FFF2-40B4-BE49-F238E27FC236}">
                    <a16:creationId xmlns:a16="http://schemas.microsoft.com/office/drawing/2014/main" id="{829BD695-236C-4783-8D28-F795B797C343}"/>
                  </a:ext>
                </a:extLst>
              </p14:cNvPr>
              <p14:cNvContentPartPr/>
              <p14:nvPr/>
            </p14:nvContentPartPr>
            <p14:xfrm>
              <a:off x="3177833" y="5853390"/>
              <a:ext cx="72360" cy="11160"/>
            </p14:xfrm>
          </p:contentPart>
        </mc:Choice>
        <mc:Fallback xmlns="">
          <p:pic>
            <p:nvPicPr>
              <p:cNvPr id="230" name="Ink 229">
                <a:extLst>
                  <a:ext uri="{FF2B5EF4-FFF2-40B4-BE49-F238E27FC236}">
                    <a16:creationId xmlns:a16="http://schemas.microsoft.com/office/drawing/2014/main" id="{829BD695-236C-4783-8D28-F795B797C343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3158753" y="5834310"/>
                <a:ext cx="11016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231" name="Ink 230">
                <a:extLst>
                  <a:ext uri="{FF2B5EF4-FFF2-40B4-BE49-F238E27FC236}">
                    <a16:creationId xmlns:a16="http://schemas.microsoft.com/office/drawing/2014/main" id="{2D72F2C6-C13C-40B0-860C-E19966E3DAE3}"/>
                  </a:ext>
                </a:extLst>
              </p14:cNvPr>
              <p14:cNvContentPartPr/>
              <p14:nvPr/>
            </p14:nvContentPartPr>
            <p14:xfrm>
              <a:off x="3187553" y="5817030"/>
              <a:ext cx="19080" cy="91080"/>
            </p14:xfrm>
          </p:contentPart>
        </mc:Choice>
        <mc:Fallback xmlns="">
          <p:pic>
            <p:nvPicPr>
              <p:cNvPr id="231" name="Ink 230">
                <a:extLst>
                  <a:ext uri="{FF2B5EF4-FFF2-40B4-BE49-F238E27FC236}">
                    <a16:creationId xmlns:a16="http://schemas.microsoft.com/office/drawing/2014/main" id="{2D72F2C6-C13C-40B0-860C-E19966E3DAE3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3168473" y="5797950"/>
                <a:ext cx="56880" cy="1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232" name="Ink 231">
                <a:extLst>
                  <a:ext uri="{FF2B5EF4-FFF2-40B4-BE49-F238E27FC236}">
                    <a16:creationId xmlns:a16="http://schemas.microsoft.com/office/drawing/2014/main" id="{A6FC5E73-1A82-46DF-9CD7-078851559C6F}"/>
                  </a:ext>
                </a:extLst>
              </p14:cNvPr>
              <p14:cNvContentPartPr/>
              <p14:nvPr/>
            </p14:nvContentPartPr>
            <p14:xfrm>
              <a:off x="3309593" y="5805150"/>
              <a:ext cx="15120" cy="116280"/>
            </p14:xfrm>
          </p:contentPart>
        </mc:Choice>
        <mc:Fallback xmlns="">
          <p:pic>
            <p:nvPicPr>
              <p:cNvPr id="232" name="Ink 231">
                <a:extLst>
                  <a:ext uri="{FF2B5EF4-FFF2-40B4-BE49-F238E27FC236}">
                    <a16:creationId xmlns:a16="http://schemas.microsoft.com/office/drawing/2014/main" id="{A6FC5E73-1A82-46DF-9CD7-078851559C6F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3290513" y="5786070"/>
                <a:ext cx="52920" cy="15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233" name="Ink 232">
                <a:extLst>
                  <a:ext uri="{FF2B5EF4-FFF2-40B4-BE49-F238E27FC236}">
                    <a16:creationId xmlns:a16="http://schemas.microsoft.com/office/drawing/2014/main" id="{5C0158B7-D94D-4718-9AA9-B4034D62F890}"/>
                  </a:ext>
                </a:extLst>
              </p14:cNvPr>
              <p14:cNvContentPartPr/>
              <p14:nvPr/>
            </p14:nvContentPartPr>
            <p14:xfrm>
              <a:off x="2835833" y="5413830"/>
              <a:ext cx="274680" cy="97920"/>
            </p14:xfrm>
          </p:contentPart>
        </mc:Choice>
        <mc:Fallback xmlns="">
          <p:pic>
            <p:nvPicPr>
              <p:cNvPr id="233" name="Ink 232">
                <a:extLst>
                  <a:ext uri="{FF2B5EF4-FFF2-40B4-BE49-F238E27FC236}">
                    <a16:creationId xmlns:a16="http://schemas.microsoft.com/office/drawing/2014/main" id="{5C0158B7-D94D-4718-9AA9-B4034D62F890}"/>
                  </a:ext>
                </a:extLst>
              </p:cNvPr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2816753" y="5394750"/>
                <a:ext cx="31248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234" name="Ink 233">
                <a:extLst>
                  <a:ext uri="{FF2B5EF4-FFF2-40B4-BE49-F238E27FC236}">
                    <a16:creationId xmlns:a16="http://schemas.microsoft.com/office/drawing/2014/main" id="{B370E0C1-A2DA-49AC-AEE0-3CCF2CC65EDD}"/>
                  </a:ext>
                </a:extLst>
              </p14:cNvPr>
              <p14:cNvContentPartPr/>
              <p14:nvPr/>
            </p14:nvContentPartPr>
            <p14:xfrm>
              <a:off x="3567353" y="5647470"/>
              <a:ext cx="125280" cy="19080"/>
            </p14:xfrm>
          </p:contentPart>
        </mc:Choice>
        <mc:Fallback xmlns="">
          <p:pic>
            <p:nvPicPr>
              <p:cNvPr id="234" name="Ink 233">
                <a:extLst>
                  <a:ext uri="{FF2B5EF4-FFF2-40B4-BE49-F238E27FC236}">
                    <a16:creationId xmlns:a16="http://schemas.microsoft.com/office/drawing/2014/main" id="{B370E0C1-A2DA-49AC-AEE0-3CCF2CC65EDD}"/>
                  </a:ext>
                </a:extLst>
              </p:cNvPr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3548273" y="5628390"/>
                <a:ext cx="16308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235" name="Ink 234">
                <a:extLst>
                  <a:ext uri="{FF2B5EF4-FFF2-40B4-BE49-F238E27FC236}">
                    <a16:creationId xmlns:a16="http://schemas.microsoft.com/office/drawing/2014/main" id="{A70A20D8-31B9-40C4-9202-99AB3C2B6D43}"/>
                  </a:ext>
                </a:extLst>
              </p14:cNvPr>
              <p14:cNvContentPartPr/>
              <p14:nvPr/>
            </p14:nvContentPartPr>
            <p14:xfrm>
              <a:off x="3568793" y="5752230"/>
              <a:ext cx="130680" cy="13320"/>
            </p14:xfrm>
          </p:contentPart>
        </mc:Choice>
        <mc:Fallback xmlns="">
          <p:pic>
            <p:nvPicPr>
              <p:cNvPr id="235" name="Ink 234">
                <a:extLst>
                  <a:ext uri="{FF2B5EF4-FFF2-40B4-BE49-F238E27FC236}">
                    <a16:creationId xmlns:a16="http://schemas.microsoft.com/office/drawing/2014/main" id="{A70A20D8-31B9-40C4-9202-99AB3C2B6D43}"/>
                  </a:ext>
                </a:extLst>
              </p:cNvPr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3549713" y="5733150"/>
                <a:ext cx="16848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242" name="Ink 241">
                <a:extLst>
                  <a:ext uri="{FF2B5EF4-FFF2-40B4-BE49-F238E27FC236}">
                    <a16:creationId xmlns:a16="http://schemas.microsoft.com/office/drawing/2014/main" id="{198B72F4-DDC5-49F2-B456-A0F1170FFF9A}"/>
                  </a:ext>
                </a:extLst>
              </p14:cNvPr>
              <p14:cNvContentPartPr/>
              <p14:nvPr/>
            </p14:nvContentPartPr>
            <p14:xfrm>
              <a:off x="4255673" y="5603550"/>
              <a:ext cx="406080" cy="304560"/>
            </p14:xfrm>
          </p:contentPart>
        </mc:Choice>
        <mc:Fallback xmlns="">
          <p:pic>
            <p:nvPicPr>
              <p:cNvPr id="242" name="Ink 241">
                <a:extLst>
                  <a:ext uri="{FF2B5EF4-FFF2-40B4-BE49-F238E27FC236}">
                    <a16:creationId xmlns:a16="http://schemas.microsoft.com/office/drawing/2014/main" id="{198B72F4-DDC5-49F2-B456-A0F1170FFF9A}"/>
                  </a:ext>
                </a:extLst>
              </p:cNvPr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4236593" y="5584470"/>
                <a:ext cx="443880" cy="34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243" name="Ink 242">
                <a:extLst>
                  <a:ext uri="{FF2B5EF4-FFF2-40B4-BE49-F238E27FC236}">
                    <a16:creationId xmlns:a16="http://schemas.microsoft.com/office/drawing/2014/main" id="{98A3F946-D43D-4DC2-AAF6-5E06E87DC3D0}"/>
                  </a:ext>
                </a:extLst>
              </p14:cNvPr>
              <p14:cNvContentPartPr/>
              <p14:nvPr/>
            </p14:nvContentPartPr>
            <p14:xfrm>
              <a:off x="4735913" y="5749710"/>
              <a:ext cx="11520" cy="142560"/>
            </p14:xfrm>
          </p:contentPart>
        </mc:Choice>
        <mc:Fallback xmlns="">
          <p:pic>
            <p:nvPicPr>
              <p:cNvPr id="243" name="Ink 242">
                <a:extLst>
                  <a:ext uri="{FF2B5EF4-FFF2-40B4-BE49-F238E27FC236}">
                    <a16:creationId xmlns:a16="http://schemas.microsoft.com/office/drawing/2014/main" id="{98A3F946-D43D-4DC2-AAF6-5E06E87DC3D0}"/>
                  </a:ext>
                </a:extLst>
              </p:cNvPr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4716833" y="5730630"/>
                <a:ext cx="49320" cy="18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244" name="Ink 243">
                <a:extLst>
                  <a:ext uri="{FF2B5EF4-FFF2-40B4-BE49-F238E27FC236}">
                    <a16:creationId xmlns:a16="http://schemas.microsoft.com/office/drawing/2014/main" id="{30980DC8-8369-4391-AB3C-6BD28C64AF10}"/>
                  </a:ext>
                </a:extLst>
              </p14:cNvPr>
              <p14:cNvContentPartPr/>
              <p14:nvPr/>
            </p14:nvContentPartPr>
            <p14:xfrm>
              <a:off x="4328753" y="5455590"/>
              <a:ext cx="276120" cy="87480"/>
            </p14:xfrm>
          </p:contentPart>
        </mc:Choice>
        <mc:Fallback xmlns="">
          <p:pic>
            <p:nvPicPr>
              <p:cNvPr id="244" name="Ink 243">
                <a:extLst>
                  <a:ext uri="{FF2B5EF4-FFF2-40B4-BE49-F238E27FC236}">
                    <a16:creationId xmlns:a16="http://schemas.microsoft.com/office/drawing/2014/main" id="{30980DC8-8369-4391-AB3C-6BD28C64AF10}"/>
                  </a:ext>
                </a:extLst>
              </p:cNvPr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4309673" y="5436510"/>
                <a:ext cx="313920" cy="12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245" name="Ink 244">
                <a:extLst>
                  <a:ext uri="{FF2B5EF4-FFF2-40B4-BE49-F238E27FC236}">
                    <a16:creationId xmlns:a16="http://schemas.microsoft.com/office/drawing/2014/main" id="{5995C4C6-5E5A-41B0-9707-0688723A26FE}"/>
                  </a:ext>
                </a:extLst>
              </p14:cNvPr>
              <p14:cNvContentPartPr/>
              <p14:nvPr/>
            </p14:nvContentPartPr>
            <p14:xfrm>
              <a:off x="4877393" y="5656830"/>
              <a:ext cx="161280" cy="8640"/>
            </p14:xfrm>
          </p:contentPart>
        </mc:Choice>
        <mc:Fallback xmlns="">
          <p:pic>
            <p:nvPicPr>
              <p:cNvPr id="245" name="Ink 244">
                <a:extLst>
                  <a:ext uri="{FF2B5EF4-FFF2-40B4-BE49-F238E27FC236}">
                    <a16:creationId xmlns:a16="http://schemas.microsoft.com/office/drawing/2014/main" id="{5995C4C6-5E5A-41B0-9707-0688723A26FE}"/>
                  </a:ext>
                </a:extLst>
              </p:cNvPr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4858313" y="5637750"/>
                <a:ext cx="19908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249" name="Ink 248">
                <a:extLst>
                  <a:ext uri="{FF2B5EF4-FFF2-40B4-BE49-F238E27FC236}">
                    <a16:creationId xmlns:a16="http://schemas.microsoft.com/office/drawing/2014/main" id="{9EE5775F-81D2-4068-BB4B-B36578F256AD}"/>
                  </a:ext>
                </a:extLst>
              </p14:cNvPr>
              <p14:cNvContentPartPr/>
              <p14:nvPr/>
            </p14:nvContentPartPr>
            <p14:xfrm>
              <a:off x="5289953" y="5596350"/>
              <a:ext cx="297360" cy="287640"/>
            </p14:xfrm>
          </p:contentPart>
        </mc:Choice>
        <mc:Fallback xmlns="">
          <p:pic>
            <p:nvPicPr>
              <p:cNvPr id="249" name="Ink 248">
                <a:extLst>
                  <a:ext uri="{FF2B5EF4-FFF2-40B4-BE49-F238E27FC236}">
                    <a16:creationId xmlns:a16="http://schemas.microsoft.com/office/drawing/2014/main" id="{9EE5775F-81D2-4068-BB4B-B36578F256AD}"/>
                  </a:ext>
                </a:extLst>
              </p:cNvPr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5270873" y="5577270"/>
                <a:ext cx="335160" cy="32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254" name="Ink 253">
                <a:extLst>
                  <a:ext uri="{FF2B5EF4-FFF2-40B4-BE49-F238E27FC236}">
                    <a16:creationId xmlns:a16="http://schemas.microsoft.com/office/drawing/2014/main" id="{16CD6267-5D3B-436C-8216-120DBD950E84}"/>
                  </a:ext>
                </a:extLst>
              </p14:cNvPr>
              <p14:cNvContentPartPr/>
              <p14:nvPr/>
            </p14:nvContentPartPr>
            <p14:xfrm>
              <a:off x="5911673" y="5573310"/>
              <a:ext cx="277200" cy="325440"/>
            </p14:xfrm>
          </p:contentPart>
        </mc:Choice>
        <mc:Fallback xmlns="">
          <p:pic>
            <p:nvPicPr>
              <p:cNvPr id="254" name="Ink 253">
                <a:extLst>
                  <a:ext uri="{FF2B5EF4-FFF2-40B4-BE49-F238E27FC236}">
                    <a16:creationId xmlns:a16="http://schemas.microsoft.com/office/drawing/2014/main" id="{16CD6267-5D3B-436C-8216-120DBD950E84}"/>
                  </a:ext>
                </a:extLst>
              </p:cNvPr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5892593" y="5554230"/>
                <a:ext cx="315000" cy="36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257" name="Ink 256">
                <a:extLst>
                  <a:ext uri="{FF2B5EF4-FFF2-40B4-BE49-F238E27FC236}">
                    <a16:creationId xmlns:a16="http://schemas.microsoft.com/office/drawing/2014/main" id="{8CD552C6-3998-4235-B689-26E8A26E074F}"/>
                  </a:ext>
                </a:extLst>
              </p14:cNvPr>
              <p14:cNvContentPartPr/>
              <p14:nvPr/>
            </p14:nvContentPartPr>
            <p14:xfrm>
              <a:off x="6597473" y="5576910"/>
              <a:ext cx="307800" cy="187560"/>
            </p14:xfrm>
          </p:contentPart>
        </mc:Choice>
        <mc:Fallback xmlns="">
          <p:pic>
            <p:nvPicPr>
              <p:cNvPr id="257" name="Ink 256">
                <a:extLst>
                  <a:ext uri="{FF2B5EF4-FFF2-40B4-BE49-F238E27FC236}">
                    <a16:creationId xmlns:a16="http://schemas.microsoft.com/office/drawing/2014/main" id="{8CD552C6-3998-4235-B689-26E8A26E074F}"/>
                  </a:ext>
                </a:extLst>
              </p:cNvPr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6578393" y="5557830"/>
                <a:ext cx="345600" cy="22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258" name="Ink 257">
                <a:extLst>
                  <a:ext uri="{FF2B5EF4-FFF2-40B4-BE49-F238E27FC236}">
                    <a16:creationId xmlns:a16="http://schemas.microsoft.com/office/drawing/2014/main" id="{4A352098-9FD8-4958-B3AB-5400718906E5}"/>
                  </a:ext>
                </a:extLst>
              </p14:cNvPr>
              <p14:cNvContentPartPr/>
              <p14:nvPr/>
            </p14:nvContentPartPr>
            <p14:xfrm>
              <a:off x="7218833" y="5647830"/>
              <a:ext cx="253800" cy="158760"/>
            </p14:xfrm>
          </p:contentPart>
        </mc:Choice>
        <mc:Fallback xmlns="">
          <p:pic>
            <p:nvPicPr>
              <p:cNvPr id="258" name="Ink 257">
                <a:extLst>
                  <a:ext uri="{FF2B5EF4-FFF2-40B4-BE49-F238E27FC236}">
                    <a16:creationId xmlns:a16="http://schemas.microsoft.com/office/drawing/2014/main" id="{4A352098-9FD8-4958-B3AB-5400718906E5}"/>
                  </a:ext>
                </a:extLst>
              </p:cNvPr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7199753" y="5628750"/>
                <a:ext cx="291600" cy="19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261" name="Ink 260">
                <a:extLst>
                  <a:ext uri="{FF2B5EF4-FFF2-40B4-BE49-F238E27FC236}">
                    <a16:creationId xmlns:a16="http://schemas.microsoft.com/office/drawing/2014/main" id="{A1325779-6A49-4B19-AC5A-37DD68792FC1}"/>
                  </a:ext>
                </a:extLst>
              </p14:cNvPr>
              <p14:cNvContentPartPr/>
              <p14:nvPr/>
            </p14:nvContentPartPr>
            <p14:xfrm>
              <a:off x="7557953" y="5585550"/>
              <a:ext cx="87120" cy="195840"/>
            </p14:xfrm>
          </p:contentPart>
        </mc:Choice>
        <mc:Fallback xmlns="">
          <p:pic>
            <p:nvPicPr>
              <p:cNvPr id="261" name="Ink 260">
                <a:extLst>
                  <a:ext uri="{FF2B5EF4-FFF2-40B4-BE49-F238E27FC236}">
                    <a16:creationId xmlns:a16="http://schemas.microsoft.com/office/drawing/2014/main" id="{A1325779-6A49-4B19-AC5A-37DD68792FC1}"/>
                  </a:ext>
                </a:extLst>
              </p:cNvPr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7538873" y="5566470"/>
                <a:ext cx="124920" cy="23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262" name="Ink 261">
                <a:extLst>
                  <a:ext uri="{FF2B5EF4-FFF2-40B4-BE49-F238E27FC236}">
                    <a16:creationId xmlns:a16="http://schemas.microsoft.com/office/drawing/2014/main" id="{2E2BD5AB-3099-41BC-BDE0-E8CD9CA5AE3E}"/>
                  </a:ext>
                </a:extLst>
              </p14:cNvPr>
              <p14:cNvContentPartPr/>
              <p14:nvPr/>
            </p14:nvContentPartPr>
            <p14:xfrm>
              <a:off x="7748393" y="5454150"/>
              <a:ext cx="95040" cy="321120"/>
            </p14:xfrm>
          </p:contentPart>
        </mc:Choice>
        <mc:Fallback xmlns="">
          <p:pic>
            <p:nvPicPr>
              <p:cNvPr id="262" name="Ink 261">
                <a:extLst>
                  <a:ext uri="{FF2B5EF4-FFF2-40B4-BE49-F238E27FC236}">
                    <a16:creationId xmlns:a16="http://schemas.microsoft.com/office/drawing/2014/main" id="{2E2BD5AB-3099-41BC-BDE0-E8CD9CA5AE3E}"/>
                  </a:ext>
                </a:extLst>
              </p:cNvPr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7729313" y="5435070"/>
                <a:ext cx="132840" cy="35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263" name="Ink 262">
                <a:extLst>
                  <a:ext uri="{FF2B5EF4-FFF2-40B4-BE49-F238E27FC236}">
                    <a16:creationId xmlns:a16="http://schemas.microsoft.com/office/drawing/2014/main" id="{73923536-4026-42CB-9433-9199403C2415}"/>
                  </a:ext>
                </a:extLst>
              </p14:cNvPr>
              <p14:cNvContentPartPr/>
              <p14:nvPr/>
            </p14:nvContentPartPr>
            <p14:xfrm>
              <a:off x="7939193" y="5767710"/>
              <a:ext cx="24840" cy="35280"/>
            </p14:xfrm>
          </p:contentPart>
        </mc:Choice>
        <mc:Fallback xmlns="">
          <p:pic>
            <p:nvPicPr>
              <p:cNvPr id="263" name="Ink 262">
                <a:extLst>
                  <a:ext uri="{FF2B5EF4-FFF2-40B4-BE49-F238E27FC236}">
                    <a16:creationId xmlns:a16="http://schemas.microsoft.com/office/drawing/2014/main" id="{73923536-4026-42CB-9433-9199403C2415}"/>
                  </a:ext>
                </a:extLst>
              </p:cNvPr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7920113" y="5748630"/>
                <a:ext cx="62640" cy="7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264" name="Ink 263">
                <a:extLst>
                  <a:ext uri="{FF2B5EF4-FFF2-40B4-BE49-F238E27FC236}">
                    <a16:creationId xmlns:a16="http://schemas.microsoft.com/office/drawing/2014/main" id="{8351FC89-9691-488E-A92A-E197AA25FF44}"/>
                  </a:ext>
                </a:extLst>
              </p14:cNvPr>
              <p14:cNvContentPartPr/>
              <p14:nvPr/>
            </p14:nvContentPartPr>
            <p14:xfrm>
              <a:off x="8327993" y="5586630"/>
              <a:ext cx="268560" cy="165240"/>
            </p14:xfrm>
          </p:contentPart>
        </mc:Choice>
        <mc:Fallback xmlns="">
          <p:pic>
            <p:nvPicPr>
              <p:cNvPr id="264" name="Ink 263">
                <a:extLst>
                  <a:ext uri="{FF2B5EF4-FFF2-40B4-BE49-F238E27FC236}">
                    <a16:creationId xmlns:a16="http://schemas.microsoft.com/office/drawing/2014/main" id="{8351FC89-9691-488E-A92A-E197AA25FF44}"/>
                  </a:ext>
                </a:extLst>
              </p:cNvPr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8308913" y="5567550"/>
                <a:ext cx="306360" cy="20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265" name="Ink 264">
                <a:extLst>
                  <a:ext uri="{FF2B5EF4-FFF2-40B4-BE49-F238E27FC236}">
                    <a16:creationId xmlns:a16="http://schemas.microsoft.com/office/drawing/2014/main" id="{85AE79AC-A386-46AA-BF64-BC294D2A6CC1}"/>
                  </a:ext>
                </a:extLst>
              </p14:cNvPr>
              <p14:cNvContentPartPr/>
              <p14:nvPr/>
            </p14:nvContentPartPr>
            <p14:xfrm>
              <a:off x="8729393" y="5783550"/>
              <a:ext cx="15120" cy="3960"/>
            </p14:xfrm>
          </p:contentPart>
        </mc:Choice>
        <mc:Fallback xmlns="">
          <p:pic>
            <p:nvPicPr>
              <p:cNvPr id="265" name="Ink 264">
                <a:extLst>
                  <a:ext uri="{FF2B5EF4-FFF2-40B4-BE49-F238E27FC236}">
                    <a16:creationId xmlns:a16="http://schemas.microsoft.com/office/drawing/2014/main" id="{85AE79AC-A386-46AA-BF64-BC294D2A6CC1}"/>
                  </a:ext>
                </a:extLst>
              </p:cNvPr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8710313" y="5764470"/>
                <a:ext cx="5292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269" name="Ink 268">
                <a:extLst>
                  <a:ext uri="{FF2B5EF4-FFF2-40B4-BE49-F238E27FC236}">
                    <a16:creationId xmlns:a16="http://schemas.microsoft.com/office/drawing/2014/main" id="{42FE5E8C-80C7-456C-AC53-30FDFAAADD99}"/>
                  </a:ext>
                </a:extLst>
              </p14:cNvPr>
              <p14:cNvContentPartPr/>
              <p14:nvPr/>
            </p14:nvContentPartPr>
            <p14:xfrm>
              <a:off x="9079313" y="5479350"/>
              <a:ext cx="353520" cy="325080"/>
            </p14:xfrm>
          </p:contentPart>
        </mc:Choice>
        <mc:Fallback xmlns="">
          <p:pic>
            <p:nvPicPr>
              <p:cNvPr id="269" name="Ink 268">
                <a:extLst>
                  <a:ext uri="{FF2B5EF4-FFF2-40B4-BE49-F238E27FC236}">
                    <a16:creationId xmlns:a16="http://schemas.microsoft.com/office/drawing/2014/main" id="{42FE5E8C-80C7-456C-AC53-30FDFAAADD99}"/>
                  </a:ext>
                </a:extLst>
              </p:cNvPr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9060233" y="5460270"/>
                <a:ext cx="391320" cy="3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271" name="Ink 270">
                <a:extLst>
                  <a:ext uri="{FF2B5EF4-FFF2-40B4-BE49-F238E27FC236}">
                    <a16:creationId xmlns:a16="http://schemas.microsoft.com/office/drawing/2014/main" id="{ED1EF431-CBD2-41DD-83D8-6074178FA8D7}"/>
                  </a:ext>
                </a:extLst>
              </p14:cNvPr>
              <p14:cNvContentPartPr/>
              <p14:nvPr/>
            </p14:nvContentPartPr>
            <p14:xfrm>
              <a:off x="6424673" y="1829670"/>
              <a:ext cx="3826080" cy="2788560"/>
            </p14:xfrm>
          </p:contentPart>
        </mc:Choice>
        <mc:Fallback xmlns="">
          <p:pic>
            <p:nvPicPr>
              <p:cNvPr id="271" name="Ink 270">
                <a:extLst>
                  <a:ext uri="{FF2B5EF4-FFF2-40B4-BE49-F238E27FC236}">
                    <a16:creationId xmlns:a16="http://schemas.microsoft.com/office/drawing/2014/main" id="{ED1EF431-CBD2-41DD-83D8-6074178FA8D7}"/>
                  </a:ext>
                </a:extLst>
              </p:cNvPr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6405593" y="1810590"/>
                <a:ext cx="3863880" cy="282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272" name="Ink 271">
                <a:extLst>
                  <a:ext uri="{FF2B5EF4-FFF2-40B4-BE49-F238E27FC236}">
                    <a16:creationId xmlns:a16="http://schemas.microsoft.com/office/drawing/2014/main" id="{F9368107-E3F8-470B-A0F5-DB4493C5C6FD}"/>
                  </a:ext>
                </a:extLst>
              </p14:cNvPr>
              <p14:cNvContentPartPr/>
              <p14:nvPr/>
            </p14:nvContentPartPr>
            <p14:xfrm>
              <a:off x="2751593" y="6159750"/>
              <a:ext cx="132120" cy="275400"/>
            </p14:xfrm>
          </p:contentPart>
        </mc:Choice>
        <mc:Fallback xmlns="">
          <p:pic>
            <p:nvPicPr>
              <p:cNvPr id="272" name="Ink 271">
                <a:extLst>
                  <a:ext uri="{FF2B5EF4-FFF2-40B4-BE49-F238E27FC236}">
                    <a16:creationId xmlns:a16="http://schemas.microsoft.com/office/drawing/2014/main" id="{F9368107-E3F8-470B-A0F5-DB4493C5C6FD}"/>
                  </a:ext>
                </a:extLst>
              </p:cNvPr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2732513" y="6140670"/>
                <a:ext cx="169920" cy="31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278" name="Ink 277">
                <a:extLst>
                  <a:ext uri="{FF2B5EF4-FFF2-40B4-BE49-F238E27FC236}">
                    <a16:creationId xmlns:a16="http://schemas.microsoft.com/office/drawing/2014/main" id="{61BE13F3-707B-4812-92F7-36327A37D6C3}"/>
                  </a:ext>
                </a:extLst>
              </p14:cNvPr>
              <p14:cNvContentPartPr/>
              <p14:nvPr/>
            </p14:nvContentPartPr>
            <p14:xfrm>
              <a:off x="2974433" y="6283950"/>
              <a:ext cx="247320" cy="165960"/>
            </p14:xfrm>
          </p:contentPart>
        </mc:Choice>
        <mc:Fallback xmlns="">
          <p:pic>
            <p:nvPicPr>
              <p:cNvPr id="278" name="Ink 277">
                <a:extLst>
                  <a:ext uri="{FF2B5EF4-FFF2-40B4-BE49-F238E27FC236}">
                    <a16:creationId xmlns:a16="http://schemas.microsoft.com/office/drawing/2014/main" id="{61BE13F3-707B-4812-92F7-36327A37D6C3}"/>
                  </a:ext>
                </a:extLst>
              </p:cNvPr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2955353" y="6264870"/>
                <a:ext cx="285120" cy="20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279" name="Ink 278">
                <a:extLst>
                  <a:ext uri="{FF2B5EF4-FFF2-40B4-BE49-F238E27FC236}">
                    <a16:creationId xmlns:a16="http://schemas.microsoft.com/office/drawing/2014/main" id="{283E57F4-60D5-48B5-83C2-597B97F98549}"/>
                  </a:ext>
                </a:extLst>
              </p14:cNvPr>
              <p14:cNvContentPartPr/>
              <p14:nvPr/>
            </p14:nvContentPartPr>
            <p14:xfrm>
              <a:off x="3426233" y="6206910"/>
              <a:ext cx="79200" cy="6480"/>
            </p14:xfrm>
          </p:contentPart>
        </mc:Choice>
        <mc:Fallback xmlns="">
          <p:pic>
            <p:nvPicPr>
              <p:cNvPr id="279" name="Ink 278">
                <a:extLst>
                  <a:ext uri="{FF2B5EF4-FFF2-40B4-BE49-F238E27FC236}">
                    <a16:creationId xmlns:a16="http://schemas.microsoft.com/office/drawing/2014/main" id="{283E57F4-60D5-48B5-83C2-597B97F98549}"/>
                  </a:ext>
                </a:extLst>
              </p:cNvPr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3407153" y="6187830"/>
                <a:ext cx="11700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280" name="Ink 279">
                <a:extLst>
                  <a:ext uri="{FF2B5EF4-FFF2-40B4-BE49-F238E27FC236}">
                    <a16:creationId xmlns:a16="http://schemas.microsoft.com/office/drawing/2014/main" id="{9E98D2F6-DC44-4CDE-B074-D04DFBFDFBA4}"/>
                  </a:ext>
                </a:extLst>
              </p14:cNvPr>
              <p14:cNvContentPartPr/>
              <p14:nvPr/>
            </p14:nvContentPartPr>
            <p14:xfrm>
              <a:off x="3403193" y="6279270"/>
              <a:ext cx="110160" cy="9000"/>
            </p14:xfrm>
          </p:contentPart>
        </mc:Choice>
        <mc:Fallback xmlns="">
          <p:pic>
            <p:nvPicPr>
              <p:cNvPr id="280" name="Ink 279">
                <a:extLst>
                  <a:ext uri="{FF2B5EF4-FFF2-40B4-BE49-F238E27FC236}">
                    <a16:creationId xmlns:a16="http://schemas.microsoft.com/office/drawing/2014/main" id="{9E98D2F6-DC44-4CDE-B074-D04DFBFDFBA4}"/>
                  </a:ext>
                </a:extLst>
              </p:cNvPr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3384113" y="6260190"/>
                <a:ext cx="14796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">
            <p14:nvContentPartPr>
              <p14:cNvPr id="281" name="Ink 280">
                <a:extLst>
                  <a:ext uri="{FF2B5EF4-FFF2-40B4-BE49-F238E27FC236}">
                    <a16:creationId xmlns:a16="http://schemas.microsoft.com/office/drawing/2014/main" id="{35DB6122-0BFB-41A4-B6AD-3144FB74882A}"/>
                  </a:ext>
                </a:extLst>
              </p14:cNvPr>
              <p14:cNvContentPartPr/>
              <p14:nvPr/>
            </p14:nvContentPartPr>
            <p14:xfrm>
              <a:off x="3938873" y="6165870"/>
              <a:ext cx="15840" cy="239400"/>
            </p14:xfrm>
          </p:contentPart>
        </mc:Choice>
        <mc:Fallback xmlns="">
          <p:pic>
            <p:nvPicPr>
              <p:cNvPr id="281" name="Ink 280">
                <a:extLst>
                  <a:ext uri="{FF2B5EF4-FFF2-40B4-BE49-F238E27FC236}">
                    <a16:creationId xmlns:a16="http://schemas.microsoft.com/office/drawing/2014/main" id="{35DB6122-0BFB-41A4-B6AD-3144FB74882A}"/>
                  </a:ext>
                </a:extLst>
              </p:cNvPr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3919793" y="6146790"/>
                <a:ext cx="53640" cy="27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282" name="Ink 281">
                <a:extLst>
                  <a:ext uri="{FF2B5EF4-FFF2-40B4-BE49-F238E27FC236}">
                    <a16:creationId xmlns:a16="http://schemas.microsoft.com/office/drawing/2014/main" id="{08F2EB21-1AA8-44CE-ACE2-4F87FEFEC39C}"/>
                  </a:ext>
                </a:extLst>
              </p14:cNvPr>
              <p14:cNvContentPartPr/>
              <p14:nvPr/>
            </p14:nvContentPartPr>
            <p14:xfrm>
              <a:off x="4027073" y="6169470"/>
              <a:ext cx="15840" cy="253800"/>
            </p14:xfrm>
          </p:contentPart>
        </mc:Choice>
        <mc:Fallback xmlns="">
          <p:pic>
            <p:nvPicPr>
              <p:cNvPr id="282" name="Ink 281">
                <a:extLst>
                  <a:ext uri="{FF2B5EF4-FFF2-40B4-BE49-F238E27FC236}">
                    <a16:creationId xmlns:a16="http://schemas.microsoft.com/office/drawing/2014/main" id="{08F2EB21-1AA8-44CE-ACE2-4F87FEFEC39C}"/>
                  </a:ext>
                </a:extLst>
              </p:cNvPr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4007993" y="6150390"/>
                <a:ext cx="53640" cy="29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">
            <p14:nvContentPartPr>
              <p14:cNvPr id="288" name="Ink 287">
                <a:extLst>
                  <a:ext uri="{FF2B5EF4-FFF2-40B4-BE49-F238E27FC236}">
                    <a16:creationId xmlns:a16="http://schemas.microsoft.com/office/drawing/2014/main" id="{E4E93D9E-ED33-43C4-B2FA-DD05CF02FA7C}"/>
                  </a:ext>
                </a:extLst>
              </p14:cNvPr>
              <p14:cNvContentPartPr/>
              <p14:nvPr/>
            </p14:nvContentPartPr>
            <p14:xfrm>
              <a:off x="4225793" y="6234630"/>
              <a:ext cx="331560" cy="239400"/>
            </p14:xfrm>
          </p:contentPart>
        </mc:Choice>
        <mc:Fallback xmlns="">
          <p:pic>
            <p:nvPicPr>
              <p:cNvPr id="288" name="Ink 287">
                <a:extLst>
                  <a:ext uri="{FF2B5EF4-FFF2-40B4-BE49-F238E27FC236}">
                    <a16:creationId xmlns:a16="http://schemas.microsoft.com/office/drawing/2014/main" id="{E4E93D9E-ED33-43C4-B2FA-DD05CF02FA7C}"/>
                  </a:ext>
                </a:extLst>
              </p:cNvPr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4206713" y="6215550"/>
                <a:ext cx="369360" cy="27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289" name="Ink 288">
                <a:extLst>
                  <a:ext uri="{FF2B5EF4-FFF2-40B4-BE49-F238E27FC236}">
                    <a16:creationId xmlns:a16="http://schemas.microsoft.com/office/drawing/2014/main" id="{1D44F2BC-4C13-4AC7-8897-B7EF0C18C14D}"/>
                  </a:ext>
                </a:extLst>
              </p14:cNvPr>
              <p14:cNvContentPartPr/>
              <p14:nvPr/>
            </p14:nvContentPartPr>
            <p14:xfrm>
              <a:off x="4643393" y="6295110"/>
              <a:ext cx="15840" cy="148680"/>
            </p14:xfrm>
          </p:contentPart>
        </mc:Choice>
        <mc:Fallback xmlns="">
          <p:pic>
            <p:nvPicPr>
              <p:cNvPr id="289" name="Ink 288">
                <a:extLst>
                  <a:ext uri="{FF2B5EF4-FFF2-40B4-BE49-F238E27FC236}">
                    <a16:creationId xmlns:a16="http://schemas.microsoft.com/office/drawing/2014/main" id="{1D44F2BC-4C13-4AC7-8897-B7EF0C18C14D}"/>
                  </a:ext>
                </a:extLst>
              </p:cNvPr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4624313" y="6276030"/>
                <a:ext cx="53640" cy="18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">
            <p14:nvContentPartPr>
              <p14:cNvPr id="290" name="Ink 289">
                <a:extLst>
                  <a:ext uri="{FF2B5EF4-FFF2-40B4-BE49-F238E27FC236}">
                    <a16:creationId xmlns:a16="http://schemas.microsoft.com/office/drawing/2014/main" id="{CBDFDDD5-0A2F-4CCF-B0EB-12EE6657C75C}"/>
                  </a:ext>
                </a:extLst>
              </p14:cNvPr>
              <p14:cNvContentPartPr/>
              <p14:nvPr/>
            </p14:nvContentPartPr>
            <p14:xfrm>
              <a:off x="4257833" y="6106830"/>
              <a:ext cx="222120" cy="72000"/>
            </p14:xfrm>
          </p:contentPart>
        </mc:Choice>
        <mc:Fallback xmlns="">
          <p:pic>
            <p:nvPicPr>
              <p:cNvPr id="290" name="Ink 289">
                <a:extLst>
                  <a:ext uri="{FF2B5EF4-FFF2-40B4-BE49-F238E27FC236}">
                    <a16:creationId xmlns:a16="http://schemas.microsoft.com/office/drawing/2014/main" id="{CBDFDDD5-0A2F-4CCF-B0EB-12EE6657C75C}"/>
                  </a:ext>
                </a:extLst>
              </p:cNvPr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4238753" y="6087750"/>
                <a:ext cx="259920" cy="10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">
            <p14:nvContentPartPr>
              <p14:cNvPr id="291" name="Ink 290">
                <a:extLst>
                  <a:ext uri="{FF2B5EF4-FFF2-40B4-BE49-F238E27FC236}">
                    <a16:creationId xmlns:a16="http://schemas.microsoft.com/office/drawing/2014/main" id="{887E38C0-6AC6-4DC2-A912-474651B5B0CB}"/>
                  </a:ext>
                </a:extLst>
              </p14:cNvPr>
              <p14:cNvContentPartPr/>
              <p14:nvPr/>
            </p14:nvContentPartPr>
            <p14:xfrm>
              <a:off x="4779113" y="6105390"/>
              <a:ext cx="18360" cy="312840"/>
            </p14:xfrm>
          </p:contentPart>
        </mc:Choice>
        <mc:Fallback xmlns="">
          <p:pic>
            <p:nvPicPr>
              <p:cNvPr id="291" name="Ink 290">
                <a:extLst>
                  <a:ext uri="{FF2B5EF4-FFF2-40B4-BE49-F238E27FC236}">
                    <a16:creationId xmlns:a16="http://schemas.microsoft.com/office/drawing/2014/main" id="{887E38C0-6AC6-4DC2-A912-474651B5B0CB}"/>
                  </a:ext>
                </a:extLst>
              </p:cNvPr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4760033" y="6086310"/>
                <a:ext cx="56160" cy="35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">
            <p14:nvContentPartPr>
              <p14:cNvPr id="292" name="Ink 291">
                <a:extLst>
                  <a:ext uri="{FF2B5EF4-FFF2-40B4-BE49-F238E27FC236}">
                    <a16:creationId xmlns:a16="http://schemas.microsoft.com/office/drawing/2014/main" id="{30638AE2-8FC5-4D0B-B9F7-0B89852630B0}"/>
                  </a:ext>
                </a:extLst>
              </p14:cNvPr>
              <p14:cNvContentPartPr/>
              <p14:nvPr/>
            </p14:nvContentPartPr>
            <p14:xfrm>
              <a:off x="4841753" y="6094590"/>
              <a:ext cx="11520" cy="349200"/>
            </p14:xfrm>
          </p:contentPart>
        </mc:Choice>
        <mc:Fallback xmlns="">
          <p:pic>
            <p:nvPicPr>
              <p:cNvPr id="292" name="Ink 291">
                <a:extLst>
                  <a:ext uri="{FF2B5EF4-FFF2-40B4-BE49-F238E27FC236}">
                    <a16:creationId xmlns:a16="http://schemas.microsoft.com/office/drawing/2014/main" id="{30638AE2-8FC5-4D0B-B9F7-0B89852630B0}"/>
                  </a:ext>
                </a:extLst>
              </p:cNvPr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4822673" y="6075510"/>
                <a:ext cx="49320" cy="387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">
            <p14:nvContentPartPr>
              <p14:cNvPr id="293" name="Ink 292">
                <a:extLst>
                  <a:ext uri="{FF2B5EF4-FFF2-40B4-BE49-F238E27FC236}">
                    <a16:creationId xmlns:a16="http://schemas.microsoft.com/office/drawing/2014/main" id="{E1931677-31B8-4F63-8B93-AFB619296756}"/>
                  </a:ext>
                </a:extLst>
              </p14:cNvPr>
              <p14:cNvContentPartPr/>
              <p14:nvPr/>
            </p14:nvContentPartPr>
            <p14:xfrm>
              <a:off x="5013113" y="6354150"/>
              <a:ext cx="55080" cy="67680"/>
            </p14:xfrm>
          </p:contentPart>
        </mc:Choice>
        <mc:Fallback xmlns="">
          <p:pic>
            <p:nvPicPr>
              <p:cNvPr id="293" name="Ink 292">
                <a:extLst>
                  <a:ext uri="{FF2B5EF4-FFF2-40B4-BE49-F238E27FC236}">
                    <a16:creationId xmlns:a16="http://schemas.microsoft.com/office/drawing/2014/main" id="{E1931677-31B8-4F63-8B93-AFB619296756}"/>
                  </a:ext>
                </a:extLst>
              </p:cNvPr>
              <p:cNvPicPr/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4994033" y="6335070"/>
                <a:ext cx="92880" cy="10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4">
            <p14:nvContentPartPr>
              <p14:cNvPr id="296" name="Ink 295">
                <a:extLst>
                  <a:ext uri="{FF2B5EF4-FFF2-40B4-BE49-F238E27FC236}">
                    <a16:creationId xmlns:a16="http://schemas.microsoft.com/office/drawing/2014/main" id="{FEE61675-5866-48B8-A58B-7EA245CBB675}"/>
                  </a:ext>
                </a:extLst>
              </p14:cNvPr>
              <p14:cNvContentPartPr/>
              <p14:nvPr/>
            </p14:nvContentPartPr>
            <p14:xfrm>
              <a:off x="5678033" y="6175590"/>
              <a:ext cx="225720" cy="262080"/>
            </p14:xfrm>
          </p:contentPart>
        </mc:Choice>
        <mc:Fallback xmlns="">
          <p:pic>
            <p:nvPicPr>
              <p:cNvPr id="296" name="Ink 295">
                <a:extLst>
                  <a:ext uri="{FF2B5EF4-FFF2-40B4-BE49-F238E27FC236}">
                    <a16:creationId xmlns:a16="http://schemas.microsoft.com/office/drawing/2014/main" id="{FEE61675-5866-48B8-A58B-7EA245CBB675}"/>
                  </a:ext>
                </a:extLst>
              </p:cNvPr>
              <p:cNvPicPr/>
              <p:nvPr/>
            </p:nvPicPr>
            <p:blipFill>
              <a:blip r:embed="rId245"/>
              <a:stretch>
                <a:fillRect/>
              </a:stretch>
            </p:blipFill>
            <p:spPr>
              <a:xfrm>
                <a:off x="5658953" y="6156510"/>
                <a:ext cx="263520" cy="29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6">
            <p14:nvContentPartPr>
              <p14:cNvPr id="297" name="Ink 296">
                <a:extLst>
                  <a:ext uri="{FF2B5EF4-FFF2-40B4-BE49-F238E27FC236}">
                    <a16:creationId xmlns:a16="http://schemas.microsoft.com/office/drawing/2014/main" id="{757D9617-76A5-468D-822B-DAEBC524234E}"/>
                  </a:ext>
                </a:extLst>
              </p14:cNvPr>
              <p14:cNvContentPartPr/>
              <p14:nvPr/>
            </p14:nvContentPartPr>
            <p14:xfrm>
              <a:off x="5897993" y="6283950"/>
              <a:ext cx="58680" cy="102960"/>
            </p14:xfrm>
          </p:contentPart>
        </mc:Choice>
        <mc:Fallback xmlns="">
          <p:pic>
            <p:nvPicPr>
              <p:cNvPr id="297" name="Ink 296">
                <a:extLst>
                  <a:ext uri="{FF2B5EF4-FFF2-40B4-BE49-F238E27FC236}">
                    <a16:creationId xmlns:a16="http://schemas.microsoft.com/office/drawing/2014/main" id="{757D9617-76A5-468D-822B-DAEBC524234E}"/>
                  </a:ext>
                </a:extLst>
              </p:cNvPr>
              <p:cNvPicPr/>
              <p:nvPr/>
            </p:nvPicPr>
            <p:blipFill>
              <a:blip r:embed="rId247"/>
              <a:stretch>
                <a:fillRect/>
              </a:stretch>
            </p:blipFill>
            <p:spPr>
              <a:xfrm>
                <a:off x="5878913" y="6264870"/>
                <a:ext cx="96480" cy="14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8">
            <p14:nvContentPartPr>
              <p14:cNvPr id="298" name="Ink 297">
                <a:extLst>
                  <a:ext uri="{FF2B5EF4-FFF2-40B4-BE49-F238E27FC236}">
                    <a16:creationId xmlns:a16="http://schemas.microsoft.com/office/drawing/2014/main" id="{6F8DF170-B71E-414C-ACD3-6DDA0D6F70A9}"/>
                  </a:ext>
                </a:extLst>
              </p14:cNvPr>
              <p14:cNvContentPartPr/>
              <p14:nvPr/>
            </p14:nvContentPartPr>
            <p14:xfrm>
              <a:off x="6036233" y="6350550"/>
              <a:ext cx="43920" cy="3960"/>
            </p14:xfrm>
          </p:contentPart>
        </mc:Choice>
        <mc:Fallback xmlns="">
          <p:pic>
            <p:nvPicPr>
              <p:cNvPr id="298" name="Ink 297">
                <a:extLst>
                  <a:ext uri="{FF2B5EF4-FFF2-40B4-BE49-F238E27FC236}">
                    <a16:creationId xmlns:a16="http://schemas.microsoft.com/office/drawing/2014/main" id="{6F8DF170-B71E-414C-ACD3-6DDA0D6F70A9}"/>
                  </a:ext>
                </a:extLst>
              </p:cNvPr>
              <p:cNvPicPr/>
              <p:nvPr/>
            </p:nvPicPr>
            <p:blipFill>
              <a:blip r:embed="rId249"/>
              <a:stretch>
                <a:fillRect/>
              </a:stretch>
            </p:blipFill>
            <p:spPr>
              <a:xfrm>
                <a:off x="6017153" y="6331470"/>
                <a:ext cx="81720" cy="4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0">
            <p14:nvContentPartPr>
              <p14:cNvPr id="299" name="Ink 298">
                <a:extLst>
                  <a:ext uri="{FF2B5EF4-FFF2-40B4-BE49-F238E27FC236}">
                    <a16:creationId xmlns:a16="http://schemas.microsoft.com/office/drawing/2014/main" id="{83C6644B-1764-43E2-B15C-6DD747B93F2F}"/>
                  </a:ext>
                </a:extLst>
              </p14:cNvPr>
              <p14:cNvContentPartPr/>
              <p14:nvPr/>
            </p14:nvContentPartPr>
            <p14:xfrm>
              <a:off x="6034793" y="6291150"/>
              <a:ext cx="26280" cy="124920"/>
            </p14:xfrm>
          </p:contentPart>
        </mc:Choice>
        <mc:Fallback xmlns="">
          <p:pic>
            <p:nvPicPr>
              <p:cNvPr id="299" name="Ink 298">
                <a:extLst>
                  <a:ext uri="{FF2B5EF4-FFF2-40B4-BE49-F238E27FC236}">
                    <a16:creationId xmlns:a16="http://schemas.microsoft.com/office/drawing/2014/main" id="{83C6644B-1764-43E2-B15C-6DD747B93F2F}"/>
                  </a:ext>
                </a:extLst>
              </p:cNvPr>
              <p:cNvPicPr/>
              <p:nvPr/>
            </p:nvPicPr>
            <p:blipFill>
              <a:blip r:embed="rId251"/>
              <a:stretch>
                <a:fillRect/>
              </a:stretch>
            </p:blipFill>
            <p:spPr>
              <a:xfrm>
                <a:off x="6015713" y="6272070"/>
                <a:ext cx="64080" cy="16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2">
            <p14:nvContentPartPr>
              <p14:cNvPr id="300" name="Ink 299">
                <a:extLst>
                  <a:ext uri="{FF2B5EF4-FFF2-40B4-BE49-F238E27FC236}">
                    <a16:creationId xmlns:a16="http://schemas.microsoft.com/office/drawing/2014/main" id="{6F4D4E2F-8778-41BE-BB9E-5938D7A955E2}"/>
                  </a:ext>
                </a:extLst>
              </p14:cNvPr>
              <p14:cNvContentPartPr/>
              <p14:nvPr/>
            </p14:nvContentPartPr>
            <p14:xfrm>
              <a:off x="6135593" y="6287550"/>
              <a:ext cx="4320" cy="111600"/>
            </p14:xfrm>
          </p:contentPart>
        </mc:Choice>
        <mc:Fallback xmlns="">
          <p:pic>
            <p:nvPicPr>
              <p:cNvPr id="300" name="Ink 299">
                <a:extLst>
                  <a:ext uri="{FF2B5EF4-FFF2-40B4-BE49-F238E27FC236}">
                    <a16:creationId xmlns:a16="http://schemas.microsoft.com/office/drawing/2014/main" id="{6F4D4E2F-8778-41BE-BB9E-5938D7A955E2}"/>
                  </a:ext>
                </a:extLst>
              </p:cNvPr>
              <p:cNvPicPr/>
              <p:nvPr/>
            </p:nvPicPr>
            <p:blipFill>
              <a:blip r:embed="rId253"/>
              <a:stretch>
                <a:fillRect/>
              </a:stretch>
            </p:blipFill>
            <p:spPr>
              <a:xfrm>
                <a:off x="6116513" y="6268470"/>
                <a:ext cx="42120" cy="14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4">
            <p14:nvContentPartPr>
              <p14:cNvPr id="301" name="Ink 300">
                <a:extLst>
                  <a:ext uri="{FF2B5EF4-FFF2-40B4-BE49-F238E27FC236}">
                    <a16:creationId xmlns:a16="http://schemas.microsoft.com/office/drawing/2014/main" id="{76F8F697-52DF-400C-9A6F-6741181953F2}"/>
                  </a:ext>
                </a:extLst>
              </p14:cNvPr>
              <p14:cNvContentPartPr/>
              <p14:nvPr/>
            </p14:nvContentPartPr>
            <p14:xfrm>
              <a:off x="6219473" y="6206550"/>
              <a:ext cx="115920" cy="1800"/>
            </p14:xfrm>
          </p:contentPart>
        </mc:Choice>
        <mc:Fallback xmlns="">
          <p:pic>
            <p:nvPicPr>
              <p:cNvPr id="301" name="Ink 300">
                <a:extLst>
                  <a:ext uri="{FF2B5EF4-FFF2-40B4-BE49-F238E27FC236}">
                    <a16:creationId xmlns:a16="http://schemas.microsoft.com/office/drawing/2014/main" id="{76F8F697-52DF-400C-9A6F-6741181953F2}"/>
                  </a:ext>
                </a:extLst>
              </p:cNvPr>
              <p:cNvPicPr/>
              <p:nvPr/>
            </p:nvPicPr>
            <p:blipFill>
              <a:blip r:embed="rId255"/>
              <a:stretch>
                <a:fillRect/>
              </a:stretch>
            </p:blipFill>
            <p:spPr>
              <a:xfrm>
                <a:off x="6200393" y="6187470"/>
                <a:ext cx="15372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6">
            <p14:nvContentPartPr>
              <p14:cNvPr id="302" name="Ink 301">
                <a:extLst>
                  <a:ext uri="{FF2B5EF4-FFF2-40B4-BE49-F238E27FC236}">
                    <a16:creationId xmlns:a16="http://schemas.microsoft.com/office/drawing/2014/main" id="{255B6067-AE97-4B20-8BD0-F243371E5870}"/>
                  </a:ext>
                </a:extLst>
              </p14:cNvPr>
              <p14:cNvContentPartPr/>
              <p14:nvPr/>
            </p14:nvContentPartPr>
            <p14:xfrm>
              <a:off x="6261593" y="6276750"/>
              <a:ext cx="111600" cy="3600"/>
            </p14:xfrm>
          </p:contentPart>
        </mc:Choice>
        <mc:Fallback xmlns="">
          <p:pic>
            <p:nvPicPr>
              <p:cNvPr id="302" name="Ink 301">
                <a:extLst>
                  <a:ext uri="{FF2B5EF4-FFF2-40B4-BE49-F238E27FC236}">
                    <a16:creationId xmlns:a16="http://schemas.microsoft.com/office/drawing/2014/main" id="{255B6067-AE97-4B20-8BD0-F243371E5870}"/>
                  </a:ext>
                </a:extLst>
              </p:cNvPr>
              <p:cNvPicPr/>
              <p:nvPr/>
            </p:nvPicPr>
            <p:blipFill>
              <a:blip r:embed="rId257"/>
              <a:stretch>
                <a:fillRect/>
              </a:stretch>
            </p:blipFill>
            <p:spPr>
              <a:xfrm>
                <a:off x="6242513" y="6257670"/>
                <a:ext cx="149400" cy="4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8">
            <p14:nvContentPartPr>
              <p14:cNvPr id="312" name="Ink 311">
                <a:extLst>
                  <a:ext uri="{FF2B5EF4-FFF2-40B4-BE49-F238E27FC236}">
                    <a16:creationId xmlns:a16="http://schemas.microsoft.com/office/drawing/2014/main" id="{207C41B0-E8A0-45D8-91FA-FF5F989B28F9}"/>
                  </a:ext>
                </a:extLst>
              </p14:cNvPr>
              <p14:cNvContentPartPr/>
              <p14:nvPr/>
            </p14:nvContentPartPr>
            <p14:xfrm>
              <a:off x="6677033" y="6130950"/>
              <a:ext cx="396720" cy="311760"/>
            </p14:xfrm>
          </p:contentPart>
        </mc:Choice>
        <mc:Fallback xmlns="">
          <p:pic>
            <p:nvPicPr>
              <p:cNvPr id="312" name="Ink 311">
                <a:extLst>
                  <a:ext uri="{FF2B5EF4-FFF2-40B4-BE49-F238E27FC236}">
                    <a16:creationId xmlns:a16="http://schemas.microsoft.com/office/drawing/2014/main" id="{207C41B0-E8A0-45D8-91FA-FF5F989B28F9}"/>
                  </a:ext>
                </a:extLst>
              </p:cNvPr>
              <p:cNvPicPr/>
              <p:nvPr/>
            </p:nvPicPr>
            <p:blipFill>
              <a:blip r:embed="rId259"/>
              <a:stretch>
                <a:fillRect/>
              </a:stretch>
            </p:blipFill>
            <p:spPr>
              <a:xfrm>
                <a:off x="6657953" y="6111870"/>
                <a:ext cx="434520" cy="34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0">
            <p14:nvContentPartPr>
              <p14:cNvPr id="313" name="Ink 312">
                <a:extLst>
                  <a:ext uri="{FF2B5EF4-FFF2-40B4-BE49-F238E27FC236}">
                    <a16:creationId xmlns:a16="http://schemas.microsoft.com/office/drawing/2014/main" id="{A9EE8484-B80A-4CC4-8517-FC0DB2CBB092}"/>
                  </a:ext>
                </a:extLst>
              </p14:cNvPr>
              <p14:cNvContentPartPr/>
              <p14:nvPr/>
            </p14:nvContentPartPr>
            <p14:xfrm>
              <a:off x="6652553" y="5926110"/>
              <a:ext cx="251640" cy="124560"/>
            </p14:xfrm>
          </p:contentPart>
        </mc:Choice>
        <mc:Fallback xmlns="">
          <p:pic>
            <p:nvPicPr>
              <p:cNvPr id="313" name="Ink 312">
                <a:extLst>
                  <a:ext uri="{FF2B5EF4-FFF2-40B4-BE49-F238E27FC236}">
                    <a16:creationId xmlns:a16="http://schemas.microsoft.com/office/drawing/2014/main" id="{A9EE8484-B80A-4CC4-8517-FC0DB2CBB092}"/>
                  </a:ext>
                </a:extLst>
              </p:cNvPr>
              <p:cNvPicPr/>
              <p:nvPr/>
            </p:nvPicPr>
            <p:blipFill>
              <a:blip r:embed="rId261"/>
              <a:stretch>
                <a:fillRect/>
              </a:stretch>
            </p:blipFill>
            <p:spPr>
              <a:xfrm>
                <a:off x="6633473" y="5907030"/>
                <a:ext cx="289440" cy="16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2">
            <p14:nvContentPartPr>
              <p14:cNvPr id="314" name="Ink 313">
                <a:extLst>
                  <a:ext uri="{FF2B5EF4-FFF2-40B4-BE49-F238E27FC236}">
                    <a16:creationId xmlns:a16="http://schemas.microsoft.com/office/drawing/2014/main" id="{B4D6498A-AA84-4A95-BC45-D32273CD79BD}"/>
                  </a:ext>
                </a:extLst>
              </p14:cNvPr>
              <p14:cNvContentPartPr/>
              <p14:nvPr/>
            </p14:nvContentPartPr>
            <p14:xfrm>
              <a:off x="7206233" y="6017550"/>
              <a:ext cx="401040" cy="481680"/>
            </p14:xfrm>
          </p:contentPart>
        </mc:Choice>
        <mc:Fallback xmlns="">
          <p:pic>
            <p:nvPicPr>
              <p:cNvPr id="314" name="Ink 313">
                <a:extLst>
                  <a:ext uri="{FF2B5EF4-FFF2-40B4-BE49-F238E27FC236}">
                    <a16:creationId xmlns:a16="http://schemas.microsoft.com/office/drawing/2014/main" id="{B4D6498A-AA84-4A95-BC45-D32273CD79BD}"/>
                  </a:ext>
                </a:extLst>
              </p:cNvPr>
              <p:cNvPicPr/>
              <p:nvPr/>
            </p:nvPicPr>
            <p:blipFill>
              <a:blip r:embed="rId263"/>
              <a:stretch>
                <a:fillRect/>
              </a:stretch>
            </p:blipFill>
            <p:spPr>
              <a:xfrm>
                <a:off x="7187153" y="5998470"/>
                <a:ext cx="438840" cy="519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4">
            <p14:nvContentPartPr>
              <p14:cNvPr id="323" name="Ink 322">
                <a:extLst>
                  <a:ext uri="{FF2B5EF4-FFF2-40B4-BE49-F238E27FC236}">
                    <a16:creationId xmlns:a16="http://schemas.microsoft.com/office/drawing/2014/main" id="{CBF2C9A4-4772-418B-8D3D-B215B0FC7129}"/>
                  </a:ext>
                </a:extLst>
              </p14:cNvPr>
              <p14:cNvContentPartPr/>
              <p14:nvPr/>
            </p14:nvContentPartPr>
            <p14:xfrm>
              <a:off x="7783313" y="6124830"/>
              <a:ext cx="415800" cy="323640"/>
            </p14:xfrm>
          </p:contentPart>
        </mc:Choice>
        <mc:Fallback xmlns="">
          <p:pic>
            <p:nvPicPr>
              <p:cNvPr id="323" name="Ink 322">
                <a:extLst>
                  <a:ext uri="{FF2B5EF4-FFF2-40B4-BE49-F238E27FC236}">
                    <a16:creationId xmlns:a16="http://schemas.microsoft.com/office/drawing/2014/main" id="{CBF2C9A4-4772-418B-8D3D-B215B0FC7129}"/>
                  </a:ext>
                </a:extLst>
              </p:cNvPr>
              <p:cNvPicPr/>
              <p:nvPr/>
            </p:nvPicPr>
            <p:blipFill>
              <a:blip r:embed="rId265"/>
              <a:stretch>
                <a:fillRect/>
              </a:stretch>
            </p:blipFill>
            <p:spPr>
              <a:xfrm>
                <a:off x="7764233" y="6105750"/>
                <a:ext cx="453600" cy="36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6">
            <p14:nvContentPartPr>
              <p14:cNvPr id="324" name="Ink 323">
                <a:extLst>
                  <a:ext uri="{FF2B5EF4-FFF2-40B4-BE49-F238E27FC236}">
                    <a16:creationId xmlns:a16="http://schemas.microsoft.com/office/drawing/2014/main" id="{E458F588-31AB-49B7-9512-A99D1EF2C90B}"/>
                  </a:ext>
                </a:extLst>
              </p14:cNvPr>
              <p14:cNvContentPartPr/>
              <p14:nvPr/>
            </p14:nvContentPartPr>
            <p14:xfrm>
              <a:off x="1980833" y="6485910"/>
              <a:ext cx="138600" cy="172800"/>
            </p14:xfrm>
          </p:contentPart>
        </mc:Choice>
        <mc:Fallback xmlns="">
          <p:pic>
            <p:nvPicPr>
              <p:cNvPr id="324" name="Ink 323">
                <a:extLst>
                  <a:ext uri="{FF2B5EF4-FFF2-40B4-BE49-F238E27FC236}">
                    <a16:creationId xmlns:a16="http://schemas.microsoft.com/office/drawing/2014/main" id="{E458F588-31AB-49B7-9512-A99D1EF2C90B}"/>
                  </a:ext>
                </a:extLst>
              </p:cNvPr>
              <p:cNvPicPr/>
              <p:nvPr/>
            </p:nvPicPr>
            <p:blipFill>
              <a:blip r:embed="rId267"/>
              <a:stretch>
                <a:fillRect/>
              </a:stretch>
            </p:blipFill>
            <p:spPr>
              <a:xfrm>
                <a:off x="1961753" y="6466830"/>
                <a:ext cx="176400" cy="21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8">
            <p14:nvContentPartPr>
              <p14:cNvPr id="327" name="Ink 326">
                <a:extLst>
                  <a:ext uri="{FF2B5EF4-FFF2-40B4-BE49-F238E27FC236}">
                    <a16:creationId xmlns:a16="http://schemas.microsoft.com/office/drawing/2014/main" id="{6FF807E7-848E-4B09-8491-EE45E4ED59E2}"/>
                  </a:ext>
                </a:extLst>
              </p14:cNvPr>
              <p14:cNvContentPartPr/>
              <p14:nvPr/>
            </p14:nvContentPartPr>
            <p14:xfrm>
              <a:off x="2189633" y="6419310"/>
              <a:ext cx="225720" cy="234360"/>
            </p14:xfrm>
          </p:contentPart>
        </mc:Choice>
        <mc:Fallback xmlns="">
          <p:pic>
            <p:nvPicPr>
              <p:cNvPr id="327" name="Ink 326">
                <a:extLst>
                  <a:ext uri="{FF2B5EF4-FFF2-40B4-BE49-F238E27FC236}">
                    <a16:creationId xmlns:a16="http://schemas.microsoft.com/office/drawing/2014/main" id="{6FF807E7-848E-4B09-8491-EE45E4ED59E2}"/>
                  </a:ext>
                </a:extLst>
              </p:cNvPr>
              <p:cNvPicPr/>
              <p:nvPr/>
            </p:nvPicPr>
            <p:blipFill>
              <a:blip r:embed="rId269"/>
              <a:stretch>
                <a:fillRect/>
              </a:stretch>
            </p:blipFill>
            <p:spPr>
              <a:xfrm>
                <a:off x="2170553" y="6400230"/>
                <a:ext cx="263520" cy="27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0">
            <p14:nvContentPartPr>
              <p14:cNvPr id="330" name="Ink 329">
                <a:extLst>
                  <a:ext uri="{FF2B5EF4-FFF2-40B4-BE49-F238E27FC236}">
                    <a16:creationId xmlns:a16="http://schemas.microsoft.com/office/drawing/2014/main" id="{7AD872F6-1F87-4CC9-8CF5-E38F848EB1AC}"/>
                  </a:ext>
                </a:extLst>
              </p14:cNvPr>
              <p14:cNvContentPartPr/>
              <p14:nvPr/>
            </p14:nvContentPartPr>
            <p14:xfrm>
              <a:off x="8615993" y="6049950"/>
              <a:ext cx="245160" cy="203040"/>
            </p14:xfrm>
          </p:contentPart>
        </mc:Choice>
        <mc:Fallback xmlns="">
          <p:pic>
            <p:nvPicPr>
              <p:cNvPr id="330" name="Ink 329">
                <a:extLst>
                  <a:ext uri="{FF2B5EF4-FFF2-40B4-BE49-F238E27FC236}">
                    <a16:creationId xmlns:a16="http://schemas.microsoft.com/office/drawing/2014/main" id="{7AD872F6-1F87-4CC9-8CF5-E38F848EB1AC}"/>
                  </a:ext>
                </a:extLst>
              </p:cNvPr>
              <p:cNvPicPr/>
              <p:nvPr/>
            </p:nvPicPr>
            <p:blipFill>
              <a:blip r:embed="rId271"/>
              <a:stretch>
                <a:fillRect/>
              </a:stretch>
            </p:blipFill>
            <p:spPr>
              <a:xfrm>
                <a:off x="8596913" y="6030870"/>
                <a:ext cx="282960" cy="24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2">
            <p14:nvContentPartPr>
              <p14:cNvPr id="331" name="Ink 330">
                <a:extLst>
                  <a:ext uri="{FF2B5EF4-FFF2-40B4-BE49-F238E27FC236}">
                    <a16:creationId xmlns:a16="http://schemas.microsoft.com/office/drawing/2014/main" id="{7FEF93AD-9765-4BDD-8C2E-916798513081}"/>
                  </a:ext>
                </a:extLst>
              </p14:cNvPr>
              <p14:cNvContentPartPr/>
              <p14:nvPr/>
            </p14:nvContentPartPr>
            <p14:xfrm>
              <a:off x="9004793" y="6124830"/>
              <a:ext cx="119880" cy="150120"/>
            </p14:xfrm>
          </p:contentPart>
        </mc:Choice>
        <mc:Fallback xmlns="">
          <p:pic>
            <p:nvPicPr>
              <p:cNvPr id="331" name="Ink 330">
                <a:extLst>
                  <a:ext uri="{FF2B5EF4-FFF2-40B4-BE49-F238E27FC236}">
                    <a16:creationId xmlns:a16="http://schemas.microsoft.com/office/drawing/2014/main" id="{7FEF93AD-9765-4BDD-8C2E-916798513081}"/>
                  </a:ext>
                </a:extLst>
              </p:cNvPr>
              <p:cNvPicPr/>
              <p:nvPr/>
            </p:nvPicPr>
            <p:blipFill>
              <a:blip r:embed="rId273"/>
              <a:stretch>
                <a:fillRect/>
              </a:stretch>
            </p:blipFill>
            <p:spPr>
              <a:xfrm>
                <a:off x="8985713" y="6105750"/>
                <a:ext cx="157680" cy="1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4">
            <p14:nvContentPartPr>
              <p14:cNvPr id="334" name="Ink 333">
                <a:extLst>
                  <a:ext uri="{FF2B5EF4-FFF2-40B4-BE49-F238E27FC236}">
                    <a16:creationId xmlns:a16="http://schemas.microsoft.com/office/drawing/2014/main" id="{24D91A64-01D4-4B40-BB74-EFC7883B3766}"/>
                  </a:ext>
                </a:extLst>
              </p14:cNvPr>
              <p14:cNvContentPartPr/>
              <p14:nvPr/>
            </p14:nvContentPartPr>
            <p14:xfrm>
              <a:off x="9228713" y="6142830"/>
              <a:ext cx="364320" cy="177840"/>
            </p14:xfrm>
          </p:contentPart>
        </mc:Choice>
        <mc:Fallback xmlns="">
          <p:pic>
            <p:nvPicPr>
              <p:cNvPr id="334" name="Ink 333">
                <a:extLst>
                  <a:ext uri="{FF2B5EF4-FFF2-40B4-BE49-F238E27FC236}">
                    <a16:creationId xmlns:a16="http://schemas.microsoft.com/office/drawing/2014/main" id="{24D91A64-01D4-4B40-BB74-EFC7883B3766}"/>
                  </a:ext>
                </a:extLst>
              </p:cNvPr>
              <p:cNvPicPr/>
              <p:nvPr/>
            </p:nvPicPr>
            <p:blipFill>
              <a:blip r:embed="rId275"/>
              <a:stretch>
                <a:fillRect/>
              </a:stretch>
            </p:blipFill>
            <p:spPr>
              <a:xfrm>
                <a:off x="9209633" y="6123750"/>
                <a:ext cx="402120" cy="21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6">
            <p14:nvContentPartPr>
              <p14:cNvPr id="335" name="Ink 334">
                <a:extLst>
                  <a:ext uri="{FF2B5EF4-FFF2-40B4-BE49-F238E27FC236}">
                    <a16:creationId xmlns:a16="http://schemas.microsoft.com/office/drawing/2014/main" id="{1FFCFF90-3CC0-4071-A7D7-88B336EC2529}"/>
                  </a:ext>
                </a:extLst>
              </p14:cNvPr>
              <p14:cNvContentPartPr/>
              <p14:nvPr/>
            </p14:nvContentPartPr>
            <p14:xfrm>
              <a:off x="9651353" y="5977590"/>
              <a:ext cx="234720" cy="296280"/>
            </p14:xfrm>
          </p:contentPart>
        </mc:Choice>
        <mc:Fallback xmlns="">
          <p:pic>
            <p:nvPicPr>
              <p:cNvPr id="335" name="Ink 334">
                <a:extLst>
                  <a:ext uri="{FF2B5EF4-FFF2-40B4-BE49-F238E27FC236}">
                    <a16:creationId xmlns:a16="http://schemas.microsoft.com/office/drawing/2014/main" id="{1FFCFF90-3CC0-4071-A7D7-88B336EC2529}"/>
                  </a:ext>
                </a:extLst>
              </p:cNvPr>
              <p:cNvPicPr/>
              <p:nvPr/>
            </p:nvPicPr>
            <p:blipFill>
              <a:blip r:embed="rId277"/>
              <a:stretch>
                <a:fillRect/>
              </a:stretch>
            </p:blipFill>
            <p:spPr>
              <a:xfrm>
                <a:off x="9632273" y="5958510"/>
                <a:ext cx="272520" cy="33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78">
            <p14:nvContentPartPr>
              <p14:cNvPr id="336" name="Ink 335">
                <a:extLst>
                  <a:ext uri="{FF2B5EF4-FFF2-40B4-BE49-F238E27FC236}">
                    <a16:creationId xmlns:a16="http://schemas.microsoft.com/office/drawing/2014/main" id="{33C0913D-95C1-4A7C-9DA0-FB7A2268EA25}"/>
                  </a:ext>
                </a:extLst>
              </p14:cNvPr>
              <p14:cNvContentPartPr/>
              <p14:nvPr/>
            </p14:nvContentPartPr>
            <p14:xfrm>
              <a:off x="10032953" y="6227430"/>
              <a:ext cx="10440" cy="11160"/>
            </p14:xfrm>
          </p:contentPart>
        </mc:Choice>
        <mc:Fallback xmlns="">
          <p:pic>
            <p:nvPicPr>
              <p:cNvPr id="336" name="Ink 335">
                <a:extLst>
                  <a:ext uri="{FF2B5EF4-FFF2-40B4-BE49-F238E27FC236}">
                    <a16:creationId xmlns:a16="http://schemas.microsoft.com/office/drawing/2014/main" id="{33C0913D-95C1-4A7C-9DA0-FB7A2268EA25}"/>
                  </a:ext>
                </a:extLst>
              </p:cNvPr>
              <p:cNvPicPr/>
              <p:nvPr/>
            </p:nvPicPr>
            <p:blipFill>
              <a:blip r:embed="rId279"/>
              <a:stretch>
                <a:fillRect/>
              </a:stretch>
            </p:blipFill>
            <p:spPr>
              <a:xfrm>
                <a:off x="10013873" y="6208350"/>
                <a:ext cx="48240" cy="4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320183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72FFC298-3A6C-44CF-8D86-5FE8998AAAB0}"/>
                  </a:ext>
                </a:extLst>
              </p14:cNvPr>
              <p14:cNvContentPartPr/>
              <p14:nvPr/>
            </p14:nvContentPartPr>
            <p14:xfrm>
              <a:off x="1607513" y="638790"/>
              <a:ext cx="301680" cy="60624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72FFC298-3A6C-44CF-8D86-5FE8998AAAB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88433" y="619710"/>
                <a:ext cx="339480" cy="64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BA5B199-0701-40E7-ABAE-459777A42D27}"/>
                  </a:ext>
                </a:extLst>
              </p14:cNvPr>
              <p14:cNvContentPartPr/>
              <p14:nvPr/>
            </p14:nvContentPartPr>
            <p14:xfrm>
              <a:off x="2191073" y="703950"/>
              <a:ext cx="342360" cy="47844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BA5B199-0701-40E7-ABAE-459777A42D2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171993" y="684870"/>
                <a:ext cx="380160" cy="51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637490F5-F74D-43FA-A066-8599135C87C9}"/>
                  </a:ext>
                </a:extLst>
              </p14:cNvPr>
              <p14:cNvContentPartPr/>
              <p14:nvPr/>
            </p14:nvContentPartPr>
            <p14:xfrm>
              <a:off x="2633513" y="833190"/>
              <a:ext cx="285480" cy="187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37490F5-F74D-43FA-A066-8599135C87C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614433" y="814110"/>
                <a:ext cx="32328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4ED0ED96-D82C-4827-A632-80C9BCE85CC2}"/>
                  </a:ext>
                </a:extLst>
              </p14:cNvPr>
              <p14:cNvContentPartPr/>
              <p14:nvPr/>
            </p14:nvContentPartPr>
            <p14:xfrm>
              <a:off x="2796593" y="964590"/>
              <a:ext cx="159120" cy="2232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4ED0ED96-D82C-4827-A632-80C9BCE85CC2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77513" y="945510"/>
                <a:ext cx="19692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95B625FC-89CB-47E7-9FF2-B83AD79B9815}"/>
                  </a:ext>
                </a:extLst>
              </p14:cNvPr>
              <p14:cNvContentPartPr/>
              <p14:nvPr/>
            </p14:nvContentPartPr>
            <p14:xfrm>
              <a:off x="3306713" y="634110"/>
              <a:ext cx="634320" cy="48636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95B625FC-89CB-47E7-9FF2-B83AD79B9815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287633" y="615030"/>
                <a:ext cx="672120" cy="524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7FE9A36F-1F78-4E48-918C-0774EE9BA445}"/>
                  </a:ext>
                </a:extLst>
              </p14:cNvPr>
              <p14:cNvContentPartPr/>
              <p14:nvPr/>
            </p14:nvContentPartPr>
            <p14:xfrm>
              <a:off x="4995473" y="1053870"/>
              <a:ext cx="23760" cy="7632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7FE9A36F-1F78-4E48-918C-0774EE9BA445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4976393" y="1034790"/>
                <a:ext cx="61560" cy="11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83856138-744B-41DF-A347-5BFDB730E2DD}"/>
                  </a:ext>
                </a:extLst>
              </p14:cNvPr>
              <p14:cNvContentPartPr/>
              <p14:nvPr/>
            </p14:nvContentPartPr>
            <p14:xfrm>
              <a:off x="5485433" y="697830"/>
              <a:ext cx="282600" cy="900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83856138-744B-41DF-A347-5BFDB730E2DD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5466353" y="678750"/>
                <a:ext cx="32040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1EC634FD-448C-4D7E-A3D1-269D9936D0F1}"/>
                  </a:ext>
                </a:extLst>
              </p14:cNvPr>
              <p14:cNvContentPartPr/>
              <p14:nvPr/>
            </p14:nvContentPartPr>
            <p14:xfrm>
              <a:off x="5616833" y="734190"/>
              <a:ext cx="7200" cy="39564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1EC634FD-448C-4D7E-A3D1-269D9936D0F1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597753" y="715110"/>
                <a:ext cx="45000" cy="43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65BE23C2-F349-4F6C-82A2-0A9AC5D8BE95}"/>
                  </a:ext>
                </a:extLst>
              </p14:cNvPr>
              <p14:cNvContentPartPr/>
              <p14:nvPr/>
            </p14:nvContentPartPr>
            <p14:xfrm>
              <a:off x="5783873" y="819150"/>
              <a:ext cx="172800" cy="1188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65BE23C2-F349-4F6C-82A2-0A9AC5D8BE95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764793" y="800070"/>
                <a:ext cx="21060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B4E7C639-B38C-4B13-9BFB-6C5001FB816B}"/>
                  </a:ext>
                </a:extLst>
              </p14:cNvPr>
              <p14:cNvContentPartPr/>
              <p14:nvPr/>
            </p14:nvContentPartPr>
            <p14:xfrm>
              <a:off x="5828873" y="942990"/>
              <a:ext cx="150840" cy="1404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B4E7C639-B38C-4B13-9BFB-6C5001FB816B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809793" y="923910"/>
                <a:ext cx="18864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8D6DC645-6167-4667-A6CE-E1EF5A74F375}"/>
                  </a:ext>
                </a:extLst>
              </p14:cNvPr>
              <p14:cNvContentPartPr/>
              <p14:nvPr/>
            </p14:nvContentPartPr>
            <p14:xfrm>
              <a:off x="6547793" y="463110"/>
              <a:ext cx="303480" cy="17481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8D6DC645-6167-4667-A6CE-E1EF5A74F375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528713" y="444030"/>
                <a:ext cx="341280" cy="178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BC9FDF96-3FDA-4A60-B243-CAFD373BCFEA}"/>
                  </a:ext>
                </a:extLst>
              </p14:cNvPr>
              <p14:cNvContentPartPr/>
              <p14:nvPr/>
            </p14:nvContentPartPr>
            <p14:xfrm>
              <a:off x="7114433" y="393990"/>
              <a:ext cx="240120" cy="28620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BC9FDF96-3FDA-4A60-B243-CAFD373BCFEA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095353" y="374910"/>
                <a:ext cx="277920" cy="32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4A6B7578-CCD3-4216-BE3A-C70652770E88}"/>
                  </a:ext>
                </a:extLst>
              </p14:cNvPr>
              <p14:cNvContentPartPr/>
              <p14:nvPr/>
            </p14:nvContentPartPr>
            <p14:xfrm>
              <a:off x="7597193" y="865590"/>
              <a:ext cx="20880" cy="4284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4A6B7578-CCD3-4216-BE3A-C70652770E88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578113" y="846510"/>
                <a:ext cx="58680" cy="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A3B7DF0D-EBEA-43F1-876F-50D534C33FCC}"/>
                  </a:ext>
                </a:extLst>
              </p14:cNvPr>
              <p14:cNvContentPartPr/>
              <p14:nvPr/>
            </p14:nvContentPartPr>
            <p14:xfrm>
              <a:off x="7859273" y="1057470"/>
              <a:ext cx="42480" cy="3528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A3B7DF0D-EBEA-43F1-876F-50D534C33FCC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840193" y="1038390"/>
                <a:ext cx="80280" cy="7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B80FB219-0C12-4D2C-BDD1-A76380951DB7}"/>
                  </a:ext>
                </a:extLst>
              </p14:cNvPr>
              <p14:cNvContentPartPr/>
              <p14:nvPr/>
            </p14:nvContentPartPr>
            <p14:xfrm>
              <a:off x="8046473" y="1244670"/>
              <a:ext cx="174240" cy="15480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B80FB219-0C12-4D2C-BDD1-A76380951DB7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8027393" y="1225590"/>
                <a:ext cx="212040" cy="19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74CB2D38-8096-4E70-A00C-596C7D88968E}"/>
                  </a:ext>
                </a:extLst>
              </p14:cNvPr>
              <p14:cNvContentPartPr/>
              <p14:nvPr/>
            </p14:nvContentPartPr>
            <p14:xfrm>
              <a:off x="8478473" y="1684950"/>
              <a:ext cx="415440" cy="29952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74CB2D38-8096-4E70-A00C-596C7D88968E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8459393" y="1665870"/>
                <a:ext cx="453240" cy="33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29C826C2-8CC6-4BA4-8946-C78697D8574E}"/>
                  </a:ext>
                </a:extLst>
              </p14:cNvPr>
              <p14:cNvContentPartPr/>
              <p14:nvPr/>
            </p14:nvContentPartPr>
            <p14:xfrm>
              <a:off x="7615913" y="369510"/>
              <a:ext cx="83880" cy="25416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29C826C2-8CC6-4BA4-8946-C78697D8574E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596833" y="350430"/>
                <a:ext cx="121680" cy="29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160CD1F4-BD30-4AA1-928F-8C9FAD543CEE}"/>
                  </a:ext>
                </a:extLst>
              </p14:cNvPr>
              <p14:cNvContentPartPr/>
              <p14:nvPr/>
            </p14:nvContentPartPr>
            <p14:xfrm>
              <a:off x="7732913" y="504870"/>
              <a:ext cx="10080" cy="9108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160CD1F4-BD30-4AA1-928F-8C9FAD543CEE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713833" y="485790"/>
                <a:ext cx="47880" cy="12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ABFE5399-9AA3-46CB-A979-7E82833B96B1}"/>
                  </a:ext>
                </a:extLst>
              </p14:cNvPr>
              <p14:cNvContentPartPr/>
              <p14:nvPr/>
            </p14:nvContentPartPr>
            <p14:xfrm>
              <a:off x="7997873" y="720870"/>
              <a:ext cx="45000" cy="2808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ABFE5399-9AA3-46CB-A979-7E82833B96B1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978793" y="701790"/>
                <a:ext cx="82800" cy="6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8684580A-4F76-4AD6-AE2A-1932C7271E09}"/>
                  </a:ext>
                </a:extLst>
              </p14:cNvPr>
              <p14:cNvContentPartPr/>
              <p14:nvPr/>
            </p14:nvContentPartPr>
            <p14:xfrm>
              <a:off x="8246273" y="858390"/>
              <a:ext cx="48960" cy="6192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8684580A-4F76-4AD6-AE2A-1932C7271E09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8227193" y="839310"/>
                <a:ext cx="86760" cy="9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CB377720-1AAF-4405-BBD7-31B3E0618450}"/>
                  </a:ext>
                </a:extLst>
              </p14:cNvPr>
              <p14:cNvContentPartPr/>
              <p14:nvPr/>
            </p14:nvContentPartPr>
            <p14:xfrm>
              <a:off x="8385953" y="1003110"/>
              <a:ext cx="23400" cy="2592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CB377720-1AAF-4405-BBD7-31B3E0618450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366873" y="984030"/>
                <a:ext cx="6120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20FAA018-D2D0-46BB-AAB4-C47F8A87C85E}"/>
                  </a:ext>
                </a:extLst>
              </p14:cNvPr>
              <p14:cNvContentPartPr/>
              <p14:nvPr/>
            </p14:nvContentPartPr>
            <p14:xfrm>
              <a:off x="8595113" y="1143510"/>
              <a:ext cx="92880" cy="31140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20FAA018-D2D0-46BB-AAB4-C47F8A87C85E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576033" y="1124430"/>
                <a:ext cx="130680" cy="34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0DDE94C2-9977-4FE3-B0C4-A5AE8F829AB8}"/>
                  </a:ext>
                </a:extLst>
              </p14:cNvPr>
              <p14:cNvContentPartPr/>
              <p14:nvPr/>
            </p14:nvContentPartPr>
            <p14:xfrm>
              <a:off x="8770073" y="1330350"/>
              <a:ext cx="12600" cy="6300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0DDE94C2-9977-4FE3-B0C4-A5AE8F829AB8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750993" y="1311270"/>
                <a:ext cx="5040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9648A48A-8396-48D0-B804-96287A942A40}"/>
                  </a:ext>
                </a:extLst>
              </p14:cNvPr>
              <p14:cNvContentPartPr/>
              <p14:nvPr/>
            </p14:nvContentPartPr>
            <p14:xfrm>
              <a:off x="8780873" y="1311990"/>
              <a:ext cx="92520" cy="9252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9648A48A-8396-48D0-B804-96287A942A40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8761793" y="1292910"/>
                <a:ext cx="130320" cy="13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2B52D762-0EB4-419C-A20D-624A4054EF77}"/>
                  </a:ext>
                </a:extLst>
              </p14:cNvPr>
              <p14:cNvContentPartPr/>
              <p14:nvPr/>
            </p14:nvContentPartPr>
            <p14:xfrm>
              <a:off x="8961233" y="1275990"/>
              <a:ext cx="124200" cy="11232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2B52D762-0EB4-419C-A20D-624A4054EF77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942153" y="1256910"/>
                <a:ext cx="162000" cy="15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44FC0DF4-8851-4899-8C37-49D806ABFDB6}"/>
                  </a:ext>
                </a:extLst>
              </p14:cNvPr>
              <p14:cNvContentPartPr/>
              <p14:nvPr/>
            </p14:nvContentPartPr>
            <p14:xfrm>
              <a:off x="7021553" y="864510"/>
              <a:ext cx="129600" cy="30132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44FC0DF4-8851-4899-8C37-49D806ABFDB6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002473" y="845430"/>
                <a:ext cx="167400" cy="33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669DB64C-F47E-4CD7-8439-2E1914AA5339}"/>
                  </a:ext>
                </a:extLst>
              </p14:cNvPr>
              <p14:cNvContentPartPr/>
              <p14:nvPr/>
            </p14:nvContentPartPr>
            <p14:xfrm>
              <a:off x="7267433" y="1003110"/>
              <a:ext cx="5760" cy="13932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669DB64C-F47E-4CD7-8439-2E1914AA5339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7248353" y="984030"/>
                <a:ext cx="43560" cy="17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49DAC075-27F9-49A8-A5E8-D46D497C58F7}"/>
                  </a:ext>
                </a:extLst>
              </p14:cNvPr>
              <p14:cNvContentPartPr/>
              <p14:nvPr/>
            </p14:nvContentPartPr>
            <p14:xfrm>
              <a:off x="7413953" y="1338630"/>
              <a:ext cx="33120" cy="2340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49DAC075-27F9-49A8-A5E8-D46D497C58F7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394873" y="1319550"/>
                <a:ext cx="70920" cy="6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BAE23B5F-9F92-4728-A6DF-29D411A12E6F}"/>
                  </a:ext>
                </a:extLst>
              </p14:cNvPr>
              <p14:cNvContentPartPr/>
              <p14:nvPr/>
            </p14:nvContentPartPr>
            <p14:xfrm>
              <a:off x="7624553" y="1436550"/>
              <a:ext cx="133200" cy="12816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BAE23B5F-9F92-4728-A6DF-29D411A12E6F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605473" y="1417470"/>
                <a:ext cx="17100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4CB1AA03-1E29-4626-8042-9CA604A85B76}"/>
                  </a:ext>
                </a:extLst>
              </p14:cNvPr>
              <p14:cNvContentPartPr/>
              <p14:nvPr/>
            </p14:nvContentPartPr>
            <p14:xfrm>
              <a:off x="7938113" y="1642830"/>
              <a:ext cx="387000" cy="34884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4CB1AA03-1E29-4626-8042-9CA604A85B76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7919033" y="1623750"/>
                <a:ext cx="424800" cy="38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4CAA754B-C2CE-4017-93B2-0F7D9B2CDC2E}"/>
                  </a:ext>
                </a:extLst>
              </p14:cNvPr>
              <p14:cNvContentPartPr/>
              <p14:nvPr/>
            </p14:nvContentPartPr>
            <p14:xfrm>
              <a:off x="7067273" y="1635270"/>
              <a:ext cx="163800" cy="27144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4CAA754B-C2CE-4017-93B2-0F7D9B2CDC2E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7048193" y="1616190"/>
                <a:ext cx="201600" cy="30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0AD7AE04-A888-44BC-8A1F-A9399C5A7E7F}"/>
                  </a:ext>
                </a:extLst>
              </p14:cNvPr>
              <p14:cNvContentPartPr/>
              <p14:nvPr/>
            </p14:nvContentPartPr>
            <p14:xfrm>
              <a:off x="8578193" y="454110"/>
              <a:ext cx="221400" cy="27504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0AD7AE04-A888-44BC-8A1F-A9399C5A7E7F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559113" y="435030"/>
                <a:ext cx="259200" cy="31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F0748701-30C8-4373-950A-0BE7BEEA3303}"/>
                  </a:ext>
                </a:extLst>
              </p14:cNvPr>
              <p14:cNvContentPartPr/>
              <p14:nvPr/>
            </p14:nvContentPartPr>
            <p14:xfrm>
              <a:off x="1330673" y="2740470"/>
              <a:ext cx="1305360" cy="46728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F0748701-30C8-4373-950A-0BE7BEEA3303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311593" y="2721390"/>
                <a:ext cx="1343160" cy="50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066F4ED3-DE17-4122-A2A4-79507546248C}"/>
                  </a:ext>
                </a:extLst>
              </p14:cNvPr>
              <p14:cNvContentPartPr/>
              <p14:nvPr/>
            </p14:nvContentPartPr>
            <p14:xfrm>
              <a:off x="2834393" y="3024510"/>
              <a:ext cx="118440" cy="19188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066F4ED3-DE17-4122-A2A4-79507546248C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815313" y="3005430"/>
                <a:ext cx="156240" cy="22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2857E791-5301-4A36-A857-58B3D13983DC}"/>
                  </a:ext>
                </a:extLst>
              </p14:cNvPr>
              <p14:cNvContentPartPr/>
              <p14:nvPr/>
            </p14:nvContentPartPr>
            <p14:xfrm>
              <a:off x="3259193" y="2843070"/>
              <a:ext cx="214920" cy="36000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2857E791-5301-4A36-A857-58B3D13983DC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240113" y="2823990"/>
                <a:ext cx="252720" cy="39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43AABFA6-C017-49A7-8D4C-D3A87AF8302E}"/>
                  </a:ext>
                </a:extLst>
              </p14:cNvPr>
              <p14:cNvContentPartPr/>
              <p14:nvPr/>
            </p14:nvContentPartPr>
            <p14:xfrm>
              <a:off x="3996473" y="2687550"/>
              <a:ext cx="675000" cy="48276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43AABFA6-C017-49A7-8D4C-D3A87AF8302E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977393" y="2668470"/>
                <a:ext cx="712800" cy="52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A60EB135-2B16-4C67-9E06-2F46EC7C298D}"/>
                  </a:ext>
                </a:extLst>
              </p14:cNvPr>
              <p14:cNvContentPartPr/>
              <p14:nvPr/>
            </p14:nvContentPartPr>
            <p14:xfrm>
              <a:off x="4608833" y="2855310"/>
              <a:ext cx="270000" cy="29232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A60EB135-2B16-4C67-9E06-2F46EC7C298D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4589753" y="2836230"/>
                <a:ext cx="307800" cy="33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8E0B1923-19B0-4A18-BE3A-C6983A74955C}"/>
                  </a:ext>
                </a:extLst>
              </p14:cNvPr>
              <p14:cNvContentPartPr/>
              <p14:nvPr/>
            </p14:nvContentPartPr>
            <p14:xfrm>
              <a:off x="5216513" y="2851710"/>
              <a:ext cx="718560" cy="27396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8E0B1923-19B0-4A18-BE3A-C6983A74955C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197433" y="2832630"/>
                <a:ext cx="756360" cy="31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62AA2507-4C23-4DEA-8F91-7D73DC70AB7E}"/>
                  </a:ext>
                </a:extLst>
              </p14:cNvPr>
              <p14:cNvContentPartPr/>
              <p14:nvPr/>
            </p14:nvContentPartPr>
            <p14:xfrm>
              <a:off x="6377873" y="2810670"/>
              <a:ext cx="355320" cy="36576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62AA2507-4C23-4DEA-8F91-7D73DC70AB7E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358793" y="2791590"/>
                <a:ext cx="393120" cy="40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C37415F8-4908-485B-A59C-313EBCF90D19}"/>
                  </a:ext>
                </a:extLst>
              </p14:cNvPr>
              <p14:cNvContentPartPr/>
              <p14:nvPr/>
            </p14:nvContentPartPr>
            <p14:xfrm>
              <a:off x="6896633" y="2846670"/>
              <a:ext cx="265320" cy="356400"/>
            </p14:xfrm>
          </p:contentPart>
        </mc:Choice>
        <mc:Fallback xmlns=""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C37415F8-4908-485B-A59C-313EBCF90D19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6877553" y="2827590"/>
                <a:ext cx="303120" cy="39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902264BF-FC03-4794-AA29-F8663D7835E7}"/>
                  </a:ext>
                </a:extLst>
              </p14:cNvPr>
              <p14:cNvContentPartPr/>
              <p14:nvPr/>
            </p14:nvContentPartPr>
            <p14:xfrm>
              <a:off x="6944513" y="3020550"/>
              <a:ext cx="293760" cy="246600"/>
            </p14:xfrm>
          </p:contentPart>
        </mc:Choice>
        <mc:Fallback xmlns=""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902264BF-FC03-4794-AA29-F8663D7835E7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6925433" y="3001470"/>
                <a:ext cx="331560" cy="28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DC6A2F18-0827-4EC9-A862-ED60465F7F62}"/>
                  </a:ext>
                </a:extLst>
              </p14:cNvPr>
              <p14:cNvContentPartPr/>
              <p14:nvPr/>
            </p14:nvContentPartPr>
            <p14:xfrm>
              <a:off x="7510433" y="3248430"/>
              <a:ext cx="49320" cy="1800"/>
            </p14:xfrm>
          </p:contentPart>
        </mc:Choice>
        <mc:Fallback xmlns=""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DC6A2F18-0827-4EC9-A862-ED60465F7F62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7491353" y="3229350"/>
                <a:ext cx="8712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946C23A3-9259-4034-BB2A-878A3C13789E}"/>
                  </a:ext>
                </a:extLst>
              </p14:cNvPr>
              <p14:cNvContentPartPr/>
              <p14:nvPr/>
            </p14:nvContentPartPr>
            <p14:xfrm>
              <a:off x="9266873" y="414870"/>
              <a:ext cx="315360" cy="186876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946C23A3-9259-4034-BB2A-878A3C13789E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9247793" y="395790"/>
                <a:ext cx="353160" cy="1906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41882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471A87F7-BBD0-49EA-94DC-A9BF1AB80555}"/>
                  </a:ext>
                </a:extLst>
              </p14:cNvPr>
              <p14:cNvContentPartPr/>
              <p14:nvPr/>
            </p14:nvContentPartPr>
            <p14:xfrm>
              <a:off x="823519" y="412134"/>
              <a:ext cx="1377720" cy="50148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471A87F7-BBD0-49EA-94DC-A9BF1AB80555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04439" y="393054"/>
                <a:ext cx="1415520" cy="53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B3C9EDA0-9D49-4F6B-8CCD-E4D8CDE3CAF2}"/>
                  </a:ext>
                </a:extLst>
              </p14:cNvPr>
              <p14:cNvContentPartPr/>
              <p14:nvPr/>
            </p14:nvContentPartPr>
            <p14:xfrm>
              <a:off x="2910439" y="573774"/>
              <a:ext cx="324000" cy="24804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B3C9EDA0-9D49-4F6B-8CCD-E4D8CDE3CAF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91359" y="554694"/>
                <a:ext cx="361800" cy="28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28AC73C1-C592-4B87-A6A2-7376BCB40D08}"/>
                  </a:ext>
                </a:extLst>
              </p14:cNvPr>
              <p14:cNvContentPartPr/>
              <p14:nvPr/>
            </p14:nvContentPartPr>
            <p14:xfrm>
              <a:off x="3325159" y="607254"/>
              <a:ext cx="133920" cy="18396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28AC73C1-C592-4B87-A6A2-7376BCB40D08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306079" y="588174"/>
                <a:ext cx="171720" cy="22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02076C5F-9A2E-40D0-8664-1ED040A87C6F}"/>
                  </a:ext>
                </a:extLst>
              </p14:cNvPr>
              <p14:cNvContentPartPr/>
              <p14:nvPr/>
            </p14:nvContentPartPr>
            <p14:xfrm>
              <a:off x="3581119" y="637854"/>
              <a:ext cx="106560" cy="9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02076C5F-9A2E-40D0-8664-1ED040A87C6F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3562039" y="618774"/>
                <a:ext cx="14436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D6F7F0E0-84D8-46C6-8378-0433974AC6AF}"/>
                  </a:ext>
                </a:extLst>
              </p14:cNvPr>
              <p14:cNvContentPartPr/>
              <p14:nvPr/>
            </p14:nvContentPartPr>
            <p14:xfrm>
              <a:off x="3997279" y="447054"/>
              <a:ext cx="644400" cy="65664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D6F7F0E0-84D8-46C6-8378-0433974AC6AF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978199" y="427974"/>
                <a:ext cx="682200" cy="69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6AA3B120-C8BC-4566-A922-D640321B842F}"/>
                  </a:ext>
                </a:extLst>
              </p14:cNvPr>
              <p14:cNvContentPartPr/>
              <p14:nvPr/>
            </p14:nvContentPartPr>
            <p14:xfrm>
              <a:off x="5226679" y="356694"/>
              <a:ext cx="975240" cy="35172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6AA3B120-C8BC-4566-A922-D640321B842F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5207599" y="337614"/>
                <a:ext cx="1013040" cy="38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A3C2E260-23EF-4C34-8F5A-CC0BAA6015B3}"/>
                  </a:ext>
                </a:extLst>
              </p14:cNvPr>
              <p14:cNvContentPartPr/>
              <p14:nvPr/>
            </p14:nvContentPartPr>
            <p14:xfrm>
              <a:off x="6223159" y="441294"/>
              <a:ext cx="471240" cy="27936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A3C2E260-23EF-4C34-8F5A-CC0BAA6015B3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6204079" y="422214"/>
                <a:ext cx="509040" cy="31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D552CDE3-1B4E-448A-9C4C-B411904AC1E0}"/>
                  </a:ext>
                </a:extLst>
              </p14:cNvPr>
              <p14:cNvContentPartPr/>
              <p14:nvPr/>
            </p14:nvContentPartPr>
            <p14:xfrm>
              <a:off x="6832639" y="632094"/>
              <a:ext cx="44640" cy="612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D552CDE3-1B4E-448A-9C4C-B411904AC1E0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6813559" y="613014"/>
                <a:ext cx="8244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38C3B843-FF46-492D-B8A3-C1ED2EC7BDB7}"/>
                  </a:ext>
                </a:extLst>
              </p14:cNvPr>
              <p14:cNvContentPartPr/>
              <p14:nvPr/>
            </p14:nvContentPartPr>
            <p14:xfrm>
              <a:off x="1038079" y="1418694"/>
              <a:ext cx="275760" cy="51336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38C3B843-FF46-492D-B8A3-C1ED2EC7BDB7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018999" y="1399614"/>
                <a:ext cx="313560" cy="55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6280682E-582A-45B0-84E7-1E9D0DF2B4E9}"/>
                  </a:ext>
                </a:extLst>
              </p14:cNvPr>
              <p14:cNvContentPartPr/>
              <p14:nvPr/>
            </p14:nvContentPartPr>
            <p14:xfrm>
              <a:off x="1420759" y="1799214"/>
              <a:ext cx="169200" cy="19404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6280682E-582A-45B0-84E7-1E9D0DF2B4E9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401679" y="1780134"/>
                <a:ext cx="207000" cy="23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CE016779-D7EB-4615-BBF1-653CAC61A33D}"/>
                  </a:ext>
                </a:extLst>
              </p14:cNvPr>
              <p14:cNvContentPartPr/>
              <p14:nvPr/>
            </p14:nvContentPartPr>
            <p14:xfrm>
              <a:off x="2897479" y="1515174"/>
              <a:ext cx="142920" cy="33804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CE016779-D7EB-4615-BBF1-653CAC61A33D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2878399" y="1496094"/>
                <a:ext cx="180720" cy="37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64129DA5-5411-4ED0-98C4-28788FAFC5E8}"/>
                  </a:ext>
                </a:extLst>
              </p14:cNvPr>
              <p14:cNvContentPartPr/>
              <p14:nvPr/>
            </p14:nvContentPartPr>
            <p14:xfrm>
              <a:off x="3090799" y="1669614"/>
              <a:ext cx="94320" cy="13860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64129DA5-5411-4ED0-98C4-28788FAFC5E8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3071719" y="1650534"/>
                <a:ext cx="132120" cy="17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811E8606-DBC7-493C-A89C-3C712164D756}"/>
                  </a:ext>
                </a:extLst>
              </p14:cNvPr>
              <p14:cNvContentPartPr/>
              <p14:nvPr/>
            </p14:nvContentPartPr>
            <p14:xfrm>
              <a:off x="3310399" y="1707414"/>
              <a:ext cx="31320" cy="8928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811E8606-DBC7-493C-A89C-3C712164D756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3291319" y="1688334"/>
                <a:ext cx="69120" cy="12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E963716F-0F1A-4D27-B27B-ADDF26B21E88}"/>
                  </a:ext>
                </a:extLst>
              </p14:cNvPr>
              <p14:cNvContentPartPr/>
              <p14:nvPr/>
            </p14:nvContentPartPr>
            <p14:xfrm>
              <a:off x="3761119" y="1434894"/>
              <a:ext cx="207720" cy="40824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E963716F-0F1A-4D27-B27B-ADDF26B21E88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742039" y="1415814"/>
                <a:ext cx="245520" cy="44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5C64DFF4-9A49-42FB-97FE-31E8F3B15C48}"/>
                  </a:ext>
                </a:extLst>
              </p14:cNvPr>
              <p14:cNvContentPartPr/>
              <p14:nvPr/>
            </p14:nvContentPartPr>
            <p14:xfrm>
              <a:off x="3813679" y="1671054"/>
              <a:ext cx="146160" cy="10800"/>
            </p14:xfrm>
          </p:contentPart>
        </mc:Choice>
        <mc:Fallback xmlns=""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5C64DFF4-9A49-42FB-97FE-31E8F3B15C48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794599" y="1651974"/>
                <a:ext cx="18396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79566C13-AE0C-411C-B57B-0B8EAA42E5B9}"/>
                  </a:ext>
                </a:extLst>
              </p14:cNvPr>
              <p14:cNvContentPartPr/>
              <p14:nvPr/>
            </p14:nvContentPartPr>
            <p14:xfrm>
              <a:off x="4131559" y="1481694"/>
              <a:ext cx="117000" cy="31068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79566C13-AE0C-411C-B57B-0B8EAA42E5B9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112479" y="1462614"/>
                <a:ext cx="154800" cy="34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D6620D8E-A3B3-4472-82ED-0DFB2434E258}"/>
                  </a:ext>
                </a:extLst>
              </p14:cNvPr>
              <p14:cNvContentPartPr/>
              <p14:nvPr/>
            </p14:nvContentPartPr>
            <p14:xfrm>
              <a:off x="4287439" y="1707414"/>
              <a:ext cx="95040" cy="12564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D6620D8E-A3B3-4472-82ED-0DFB2434E258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268359" y="1688334"/>
                <a:ext cx="132840" cy="16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F703DAF4-6E66-4C55-8F9F-89D5DB3FA4E8}"/>
                  </a:ext>
                </a:extLst>
              </p14:cNvPr>
              <p14:cNvContentPartPr/>
              <p14:nvPr/>
            </p14:nvContentPartPr>
            <p14:xfrm>
              <a:off x="4480759" y="1788774"/>
              <a:ext cx="45720" cy="6300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F703DAF4-6E66-4C55-8F9F-89D5DB3FA4E8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461679" y="1769694"/>
                <a:ext cx="8352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F3317181-0DA6-4BF1-A356-0DDD61182C28}"/>
                  </a:ext>
                </a:extLst>
              </p14:cNvPr>
              <p14:cNvContentPartPr/>
              <p14:nvPr/>
            </p14:nvContentPartPr>
            <p14:xfrm>
              <a:off x="4836439" y="1573134"/>
              <a:ext cx="57600" cy="2232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F3317181-0DA6-4BF1-A356-0DDD61182C28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817359" y="1554054"/>
                <a:ext cx="95400" cy="6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6575B412-E682-4FEA-9CB5-4452873CE387}"/>
                  </a:ext>
                </a:extLst>
              </p14:cNvPr>
              <p14:cNvContentPartPr/>
              <p14:nvPr/>
            </p14:nvContentPartPr>
            <p14:xfrm>
              <a:off x="5077279" y="1593654"/>
              <a:ext cx="34920" cy="792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6575B412-E682-4FEA-9CB5-4452873CE387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058199" y="1574574"/>
                <a:ext cx="7272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DEA8A4ED-978A-4BD2-ABC6-3C8F56DC7262}"/>
                  </a:ext>
                </a:extLst>
              </p14:cNvPr>
              <p14:cNvContentPartPr/>
              <p14:nvPr/>
            </p14:nvContentPartPr>
            <p14:xfrm>
              <a:off x="5378959" y="1684014"/>
              <a:ext cx="53640" cy="10512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DEA8A4ED-978A-4BD2-ABC6-3C8F56DC7262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359879" y="1664934"/>
                <a:ext cx="91440" cy="14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DB92C530-0D7D-44A9-B049-42DE1499A0AE}"/>
                  </a:ext>
                </a:extLst>
              </p14:cNvPr>
              <p14:cNvContentPartPr/>
              <p14:nvPr/>
            </p14:nvContentPartPr>
            <p14:xfrm>
              <a:off x="5819959" y="1284774"/>
              <a:ext cx="822960" cy="60084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DB92C530-0D7D-44A9-B049-42DE1499A0AE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800879" y="1265694"/>
                <a:ext cx="860760" cy="63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93034966-7B55-4C4E-A241-6F44D75A92ED}"/>
                  </a:ext>
                </a:extLst>
              </p14:cNvPr>
              <p14:cNvContentPartPr/>
              <p14:nvPr/>
            </p14:nvContentPartPr>
            <p14:xfrm>
              <a:off x="6793399" y="1430574"/>
              <a:ext cx="272160" cy="28008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93034966-7B55-4C4E-A241-6F44D75A92ED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774319" y="1411494"/>
                <a:ext cx="309960" cy="31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57402620-FC57-4EE0-B9D2-3EFAD412023E}"/>
                  </a:ext>
                </a:extLst>
              </p14:cNvPr>
              <p14:cNvContentPartPr/>
              <p14:nvPr/>
            </p14:nvContentPartPr>
            <p14:xfrm>
              <a:off x="7223959" y="1334454"/>
              <a:ext cx="76320" cy="62100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57402620-FC57-4EE0-B9D2-3EFAD412023E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204879" y="1315374"/>
                <a:ext cx="114120" cy="65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AF59700E-3480-4832-A446-58810322EB52}"/>
                  </a:ext>
                </a:extLst>
              </p14:cNvPr>
              <p14:cNvContentPartPr/>
              <p14:nvPr/>
            </p14:nvContentPartPr>
            <p14:xfrm>
              <a:off x="1779679" y="1393494"/>
              <a:ext cx="910800" cy="68400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AF59700E-3480-4832-A446-58810322EB52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760599" y="1374414"/>
                <a:ext cx="948600" cy="72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58E65296-BACE-49DF-AF47-A319AB570CBA}"/>
                  </a:ext>
                </a:extLst>
              </p14:cNvPr>
              <p14:cNvContentPartPr/>
              <p14:nvPr/>
            </p14:nvContentPartPr>
            <p14:xfrm>
              <a:off x="773479" y="2595894"/>
              <a:ext cx="187560" cy="378360"/>
            </p14:xfrm>
          </p:contentPart>
        </mc:Choice>
        <mc:Fallback xmlns=""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58E65296-BACE-49DF-AF47-A319AB570CBA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754399" y="2576814"/>
                <a:ext cx="225360" cy="41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6335F57D-F548-4B23-AEAF-C56A416A8E96}"/>
                  </a:ext>
                </a:extLst>
              </p14:cNvPr>
              <p14:cNvContentPartPr/>
              <p14:nvPr/>
            </p14:nvContentPartPr>
            <p14:xfrm>
              <a:off x="1071559" y="2440014"/>
              <a:ext cx="663840" cy="47988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6335F57D-F548-4B23-AEAF-C56A416A8E96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052479" y="2420934"/>
                <a:ext cx="701640" cy="51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4B8165AE-B601-48CE-9F30-C9BA19C3CCEC}"/>
                  </a:ext>
                </a:extLst>
              </p14:cNvPr>
              <p14:cNvContentPartPr/>
              <p14:nvPr/>
            </p14:nvContentPartPr>
            <p14:xfrm>
              <a:off x="1949959" y="2602014"/>
              <a:ext cx="135000" cy="269640"/>
            </p14:xfrm>
          </p:contentPart>
        </mc:Choice>
        <mc:Fallback xmlns=""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4B8165AE-B601-48CE-9F30-C9BA19C3CCEC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930879" y="2582934"/>
                <a:ext cx="172800" cy="30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54C3385D-F1F5-4225-8AE9-3E187917A27C}"/>
                  </a:ext>
                </a:extLst>
              </p14:cNvPr>
              <p14:cNvContentPartPr/>
              <p14:nvPr/>
            </p14:nvContentPartPr>
            <p14:xfrm>
              <a:off x="2178919" y="2622174"/>
              <a:ext cx="223920" cy="25056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54C3385D-F1F5-4225-8AE9-3E187917A27C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159839" y="2603094"/>
                <a:ext cx="261720" cy="28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704357A6-B1F7-4E7B-A97F-6023DB6E3989}"/>
                  </a:ext>
                </a:extLst>
              </p14:cNvPr>
              <p14:cNvContentPartPr/>
              <p14:nvPr/>
            </p14:nvContentPartPr>
            <p14:xfrm>
              <a:off x="2512279" y="2389254"/>
              <a:ext cx="679320" cy="465480"/>
            </p14:xfrm>
          </p:contentPart>
        </mc:Choice>
        <mc:Fallback xmlns=""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704357A6-B1F7-4E7B-A97F-6023DB6E3989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493199" y="2370174"/>
                <a:ext cx="717120" cy="503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DE266B01-6365-48C5-B4B0-77D182A0C8D8}"/>
                  </a:ext>
                </a:extLst>
              </p14:cNvPr>
              <p14:cNvContentPartPr/>
              <p14:nvPr/>
            </p14:nvContentPartPr>
            <p14:xfrm>
              <a:off x="3338479" y="2595894"/>
              <a:ext cx="72360" cy="23112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DE266B01-6365-48C5-B4B0-77D182A0C8D8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3319399" y="2576814"/>
                <a:ext cx="110160" cy="26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C651A012-F20C-41D9-86C4-F05E166FE1E4}"/>
                  </a:ext>
                </a:extLst>
              </p14:cNvPr>
              <p14:cNvContentPartPr/>
              <p14:nvPr/>
            </p14:nvContentPartPr>
            <p14:xfrm>
              <a:off x="3305719" y="2654214"/>
              <a:ext cx="44640" cy="1080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C651A012-F20C-41D9-86C4-F05E166FE1E4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3286639" y="2635134"/>
                <a:ext cx="8244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A8E8AD28-8680-493A-BD21-279C109F6A6A}"/>
                  </a:ext>
                </a:extLst>
              </p14:cNvPr>
              <p14:cNvContentPartPr/>
              <p14:nvPr/>
            </p14:nvContentPartPr>
            <p14:xfrm>
              <a:off x="3512359" y="2603454"/>
              <a:ext cx="165600" cy="24084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A8E8AD28-8680-493A-BD21-279C109F6A6A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493279" y="2584374"/>
                <a:ext cx="203400" cy="27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85393EF6-D2D8-4011-B130-7BFC1D89AC96}"/>
                  </a:ext>
                </a:extLst>
              </p14:cNvPr>
              <p14:cNvContentPartPr/>
              <p14:nvPr/>
            </p14:nvContentPartPr>
            <p14:xfrm>
              <a:off x="3897199" y="2666094"/>
              <a:ext cx="688320" cy="185400"/>
            </p14:xfrm>
          </p:contentPart>
        </mc:Choice>
        <mc:Fallback xmlns=""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85393EF6-D2D8-4011-B130-7BFC1D89AC96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878119" y="2647014"/>
                <a:ext cx="726120" cy="22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2C4CC6BD-915E-429B-9126-BADCF29A06AF}"/>
                  </a:ext>
                </a:extLst>
              </p14:cNvPr>
              <p14:cNvContentPartPr/>
              <p14:nvPr/>
            </p14:nvContentPartPr>
            <p14:xfrm>
              <a:off x="5065759" y="2429934"/>
              <a:ext cx="311760" cy="513360"/>
            </p14:xfrm>
          </p:contentPart>
        </mc:Choice>
        <mc:Fallback xmlns=""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2C4CC6BD-915E-429B-9126-BADCF29A06AF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046679" y="2410854"/>
                <a:ext cx="349560" cy="55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D7BCF384-476F-43F1-B027-3A81F0EFC731}"/>
                  </a:ext>
                </a:extLst>
              </p14:cNvPr>
              <p14:cNvContentPartPr/>
              <p14:nvPr/>
            </p14:nvContentPartPr>
            <p14:xfrm>
              <a:off x="5534479" y="2396454"/>
              <a:ext cx="608760" cy="537840"/>
            </p14:xfrm>
          </p:contentPart>
        </mc:Choice>
        <mc:Fallback xmlns=""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D7BCF384-476F-43F1-B027-3A81F0EFC731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515399" y="2377374"/>
                <a:ext cx="646560" cy="57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C29CE4C3-A4ED-428B-8D6F-C966C9C17483}"/>
                  </a:ext>
                </a:extLst>
              </p14:cNvPr>
              <p14:cNvContentPartPr/>
              <p14:nvPr/>
            </p14:nvContentPartPr>
            <p14:xfrm>
              <a:off x="6352759" y="2476734"/>
              <a:ext cx="162360" cy="437400"/>
            </p14:xfrm>
          </p:contentPart>
        </mc:Choice>
        <mc:Fallback xmlns=""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C29CE4C3-A4ED-428B-8D6F-C966C9C17483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6333679" y="2457654"/>
                <a:ext cx="200160" cy="475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A56A7521-8F18-4487-BE2E-4B72339602AD}"/>
                  </a:ext>
                </a:extLst>
              </p14:cNvPr>
              <p14:cNvContentPartPr/>
              <p14:nvPr/>
            </p14:nvContentPartPr>
            <p14:xfrm>
              <a:off x="6639319" y="2802894"/>
              <a:ext cx="24840" cy="97920"/>
            </p14:xfrm>
          </p:contentPart>
        </mc:Choice>
        <mc:Fallback xmlns=""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A56A7521-8F18-4487-BE2E-4B72339602AD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6620239" y="2783814"/>
                <a:ext cx="6264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0256245D-C5B0-47DB-996C-BAA891579AF6}"/>
                  </a:ext>
                </a:extLst>
              </p14:cNvPr>
              <p14:cNvContentPartPr/>
              <p14:nvPr/>
            </p14:nvContentPartPr>
            <p14:xfrm>
              <a:off x="6632839" y="2584374"/>
              <a:ext cx="38160" cy="18000"/>
            </p14:xfrm>
          </p:contentPart>
        </mc:Choice>
        <mc:Fallback xmlns=""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0256245D-C5B0-47DB-996C-BAA891579AF6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6613759" y="2565294"/>
                <a:ext cx="75960" cy="5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56EB18D4-4CE9-4C1F-801E-9CDAB2253D75}"/>
                  </a:ext>
                </a:extLst>
              </p14:cNvPr>
              <p14:cNvContentPartPr/>
              <p14:nvPr/>
            </p14:nvContentPartPr>
            <p14:xfrm>
              <a:off x="7226119" y="2579694"/>
              <a:ext cx="209880" cy="545400"/>
            </p14:xfrm>
          </p:contentPart>
        </mc:Choice>
        <mc:Fallback xmlns=""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56EB18D4-4CE9-4C1F-801E-9CDAB2253D75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7207039" y="2560614"/>
                <a:ext cx="247680" cy="58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A7555AB2-59D7-46E0-8C90-1D39BA2E3F2C}"/>
                  </a:ext>
                </a:extLst>
              </p14:cNvPr>
              <p14:cNvContentPartPr/>
              <p14:nvPr/>
            </p14:nvContentPartPr>
            <p14:xfrm>
              <a:off x="7495039" y="2584374"/>
              <a:ext cx="106920" cy="217440"/>
            </p14:xfrm>
          </p:contentPart>
        </mc:Choice>
        <mc:Fallback xmlns=""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A7555AB2-59D7-46E0-8C90-1D39BA2E3F2C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7475959" y="2565294"/>
                <a:ext cx="14472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057BDDC7-B84C-4387-8DC7-2771C5FB001E}"/>
                  </a:ext>
                </a:extLst>
              </p14:cNvPr>
              <p14:cNvContentPartPr/>
              <p14:nvPr/>
            </p14:nvContentPartPr>
            <p14:xfrm>
              <a:off x="7691599" y="2611014"/>
              <a:ext cx="95400" cy="173880"/>
            </p14:xfrm>
          </p:contentPart>
        </mc:Choice>
        <mc:Fallback xmlns=""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057BDDC7-B84C-4387-8DC7-2771C5FB001E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7672519" y="2591934"/>
                <a:ext cx="13320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42F860C5-4677-4DBB-8E13-405EC6179505}"/>
                  </a:ext>
                </a:extLst>
              </p14:cNvPr>
              <p14:cNvContentPartPr/>
              <p14:nvPr/>
            </p14:nvContentPartPr>
            <p14:xfrm>
              <a:off x="7910839" y="2597334"/>
              <a:ext cx="122040" cy="22356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42F860C5-4677-4DBB-8E13-405EC6179505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7891759" y="2578254"/>
                <a:ext cx="159840" cy="26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164081A9-DFC7-41F8-937A-CD62F9A77A0C}"/>
                  </a:ext>
                </a:extLst>
              </p14:cNvPr>
              <p14:cNvContentPartPr/>
              <p14:nvPr/>
            </p14:nvContentPartPr>
            <p14:xfrm>
              <a:off x="8109559" y="2595894"/>
              <a:ext cx="374400" cy="220320"/>
            </p14:xfrm>
          </p:contentPart>
        </mc:Choice>
        <mc:Fallback xmlns=""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164081A9-DFC7-41F8-937A-CD62F9A77A0C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8090479" y="2576814"/>
                <a:ext cx="412200" cy="2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B3C25BC8-97CA-4B8B-B606-305341CFB531}"/>
                  </a:ext>
                </a:extLst>
              </p14:cNvPr>
              <p14:cNvContentPartPr/>
              <p14:nvPr/>
            </p14:nvContentPartPr>
            <p14:xfrm>
              <a:off x="8614279" y="2555574"/>
              <a:ext cx="121680" cy="228600"/>
            </p14:xfrm>
          </p:contentPart>
        </mc:Choice>
        <mc:Fallback xmlns=""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B3C25BC8-97CA-4B8B-B606-305341CFB531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8595199" y="2536494"/>
                <a:ext cx="159480" cy="26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4834F4EB-9495-4471-8F60-DDCAE9A86289}"/>
                  </a:ext>
                </a:extLst>
              </p14:cNvPr>
              <p14:cNvContentPartPr/>
              <p14:nvPr/>
            </p14:nvContentPartPr>
            <p14:xfrm>
              <a:off x="8996239" y="2833494"/>
              <a:ext cx="34920" cy="10440"/>
            </p14:xfrm>
          </p:contentPart>
        </mc:Choice>
        <mc:Fallback xmlns=""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4834F4EB-9495-4471-8F60-DDCAE9A86289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8977159" y="2814414"/>
                <a:ext cx="72720" cy="4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3F58F3D6-4EBD-4F36-9B0E-3F68E58319BF}"/>
                  </a:ext>
                </a:extLst>
              </p14:cNvPr>
              <p14:cNvContentPartPr/>
              <p14:nvPr/>
            </p14:nvContentPartPr>
            <p14:xfrm>
              <a:off x="1778959" y="3607494"/>
              <a:ext cx="204120" cy="32040"/>
            </p14:xfrm>
          </p:contentPart>
        </mc:Choice>
        <mc:Fallback xmlns=""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3F58F3D6-4EBD-4F36-9B0E-3F68E58319BF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759879" y="3588414"/>
                <a:ext cx="241920" cy="6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CF810410-E415-44AD-8565-8EC7412345B0}"/>
                  </a:ext>
                </a:extLst>
              </p14:cNvPr>
              <p14:cNvContentPartPr/>
              <p14:nvPr/>
            </p14:nvContentPartPr>
            <p14:xfrm>
              <a:off x="1816399" y="3728094"/>
              <a:ext cx="204480" cy="24480"/>
            </p14:xfrm>
          </p:contentPart>
        </mc:Choice>
        <mc:Fallback xmlns=""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CF810410-E415-44AD-8565-8EC7412345B0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1797319" y="3709014"/>
                <a:ext cx="24228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7122E12C-392F-42F2-8D68-AB2EBD9F058A}"/>
                  </a:ext>
                </a:extLst>
              </p14:cNvPr>
              <p14:cNvContentPartPr/>
              <p14:nvPr/>
            </p14:nvContentPartPr>
            <p14:xfrm>
              <a:off x="2659879" y="3521094"/>
              <a:ext cx="103680" cy="345600"/>
            </p14:xfrm>
          </p:contentPart>
        </mc:Choice>
        <mc:Fallback xmlns=""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7122E12C-392F-42F2-8D68-AB2EBD9F058A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640799" y="3502014"/>
                <a:ext cx="141480" cy="3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3857449B-9EC2-4049-A74E-689356CC62FC}"/>
                  </a:ext>
                </a:extLst>
              </p14:cNvPr>
              <p14:cNvContentPartPr/>
              <p14:nvPr/>
            </p14:nvContentPartPr>
            <p14:xfrm>
              <a:off x="2887759" y="3751494"/>
              <a:ext cx="106560" cy="98280"/>
            </p14:xfrm>
          </p:contentPart>
        </mc:Choice>
        <mc:Fallback xmlns=""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3857449B-9EC2-4049-A74E-689356CC62FC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2868679" y="3732414"/>
                <a:ext cx="144360" cy="13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7645425F-00CD-4EE0-BFAD-F4DB653B51F0}"/>
                  </a:ext>
                </a:extLst>
              </p14:cNvPr>
              <p14:cNvContentPartPr/>
              <p14:nvPr/>
            </p14:nvContentPartPr>
            <p14:xfrm>
              <a:off x="841159" y="3488334"/>
              <a:ext cx="179640" cy="524160"/>
            </p14:xfrm>
          </p:contentPart>
        </mc:Choice>
        <mc:Fallback xmlns=""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7645425F-00CD-4EE0-BFAD-F4DB653B51F0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822079" y="3469254"/>
                <a:ext cx="217440" cy="56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019B018C-9CFF-4409-AF8E-A72DE3D01E21}"/>
                  </a:ext>
                </a:extLst>
              </p14:cNvPr>
              <p14:cNvContentPartPr/>
              <p14:nvPr/>
            </p14:nvContentPartPr>
            <p14:xfrm>
              <a:off x="3553039" y="3819894"/>
              <a:ext cx="67680" cy="87840"/>
            </p14:xfrm>
          </p:contentPart>
        </mc:Choice>
        <mc:Fallback xmlns=""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019B018C-9CFF-4409-AF8E-A72DE3D01E21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533959" y="3800814"/>
                <a:ext cx="105480" cy="12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41AFFF9D-7346-4594-82BD-207346B01CD4}"/>
                  </a:ext>
                </a:extLst>
              </p14:cNvPr>
              <p14:cNvContentPartPr/>
              <p14:nvPr/>
            </p14:nvContentPartPr>
            <p14:xfrm>
              <a:off x="4344679" y="3518934"/>
              <a:ext cx="184320" cy="381960"/>
            </p14:xfrm>
          </p:contentPart>
        </mc:Choice>
        <mc:Fallback xmlns=""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41AFFF9D-7346-4594-82BD-207346B01CD4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4325599" y="3499854"/>
                <a:ext cx="222120" cy="41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56418DD7-12CA-47CD-8277-C2265A548AA3}"/>
                  </a:ext>
                </a:extLst>
              </p14:cNvPr>
              <p14:cNvContentPartPr/>
              <p14:nvPr/>
            </p14:nvContentPartPr>
            <p14:xfrm>
              <a:off x="4679119" y="3602094"/>
              <a:ext cx="154440" cy="11160"/>
            </p14:xfrm>
          </p:contentPart>
        </mc:Choice>
        <mc:Fallback xmlns=""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56418DD7-12CA-47CD-8277-C2265A548AA3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4660039" y="3583014"/>
                <a:ext cx="19224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9953DBFF-BAEE-4EA6-9BD7-4643F793B626}"/>
                  </a:ext>
                </a:extLst>
              </p14:cNvPr>
              <p14:cNvContentPartPr/>
              <p14:nvPr/>
            </p14:nvContentPartPr>
            <p14:xfrm>
              <a:off x="4718359" y="3713334"/>
              <a:ext cx="160920" cy="16920"/>
            </p14:xfrm>
          </p:contentPart>
        </mc:Choice>
        <mc:Fallback xmlns=""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9953DBFF-BAEE-4EA6-9BD7-4643F793B626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4699279" y="3694254"/>
                <a:ext cx="19872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9B6E19E2-8A74-4DDB-A415-23CFC2FB3715}"/>
                  </a:ext>
                </a:extLst>
              </p14:cNvPr>
              <p14:cNvContentPartPr/>
              <p14:nvPr/>
            </p14:nvContentPartPr>
            <p14:xfrm>
              <a:off x="5129119" y="3449814"/>
              <a:ext cx="123840" cy="361800"/>
            </p14:xfrm>
          </p:contentPart>
        </mc:Choice>
        <mc:Fallback xmlns=""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9B6E19E2-8A74-4DDB-A415-23CFC2FB3715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5110039" y="3430734"/>
                <a:ext cx="161640" cy="39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5EBA0C65-8286-4207-B655-CB39872E0E97}"/>
                  </a:ext>
                </a:extLst>
              </p14:cNvPr>
              <p14:cNvContentPartPr/>
              <p14:nvPr/>
            </p14:nvContentPartPr>
            <p14:xfrm>
              <a:off x="5365999" y="3498054"/>
              <a:ext cx="243360" cy="296640"/>
            </p14:xfrm>
          </p:contentPart>
        </mc:Choice>
        <mc:Fallback xmlns=""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5EBA0C65-8286-4207-B655-CB39872E0E97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5346919" y="3478974"/>
                <a:ext cx="281160" cy="33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46" name="Ink 145">
                <a:extLst>
                  <a:ext uri="{FF2B5EF4-FFF2-40B4-BE49-F238E27FC236}">
                    <a16:creationId xmlns:a16="http://schemas.microsoft.com/office/drawing/2014/main" id="{A3EEC2B2-91B3-4AA5-BB0C-BC9C6F0E3B31}"/>
                  </a:ext>
                </a:extLst>
              </p14:cNvPr>
              <p14:cNvContentPartPr/>
              <p14:nvPr/>
            </p14:nvContentPartPr>
            <p14:xfrm>
              <a:off x="5747239" y="3360894"/>
              <a:ext cx="112680" cy="449280"/>
            </p14:xfrm>
          </p:contentPart>
        </mc:Choice>
        <mc:Fallback xmlns="">
          <p:pic>
            <p:nvPicPr>
              <p:cNvPr id="146" name="Ink 145">
                <a:extLst>
                  <a:ext uri="{FF2B5EF4-FFF2-40B4-BE49-F238E27FC236}">
                    <a16:creationId xmlns:a16="http://schemas.microsoft.com/office/drawing/2014/main" id="{A3EEC2B2-91B3-4AA5-BB0C-BC9C6F0E3B31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5728159" y="3341814"/>
                <a:ext cx="150480" cy="48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47" name="Ink 146">
                <a:extLst>
                  <a:ext uri="{FF2B5EF4-FFF2-40B4-BE49-F238E27FC236}">
                    <a16:creationId xmlns:a16="http://schemas.microsoft.com/office/drawing/2014/main" id="{2572212C-34C5-44A6-819C-684B0ED3802F}"/>
                  </a:ext>
                </a:extLst>
              </p14:cNvPr>
              <p14:cNvContentPartPr/>
              <p14:nvPr/>
            </p14:nvContentPartPr>
            <p14:xfrm>
              <a:off x="6267439" y="3771654"/>
              <a:ext cx="36360" cy="52920"/>
            </p14:xfrm>
          </p:contentPart>
        </mc:Choice>
        <mc:Fallback xmlns="">
          <p:pic>
            <p:nvPicPr>
              <p:cNvPr id="147" name="Ink 146">
                <a:extLst>
                  <a:ext uri="{FF2B5EF4-FFF2-40B4-BE49-F238E27FC236}">
                    <a16:creationId xmlns:a16="http://schemas.microsoft.com/office/drawing/2014/main" id="{2572212C-34C5-44A6-819C-684B0ED3802F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6248359" y="3752574"/>
                <a:ext cx="74160" cy="9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B7D02A76-3886-4FBF-B518-CE5982AC5FF2}"/>
                  </a:ext>
                </a:extLst>
              </p14:cNvPr>
              <p14:cNvContentPartPr/>
              <p14:nvPr/>
            </p14:nvContentPartPr>
            <p14:xfrm>
              <a:off x="6490999" y="3502374"/>
              <a:ext cx="83880" cy="330840"/>
            </p14:xfrm>
          </p:contentPart>
        </mc:Choice>
        <mc:Fallback xmlns=""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B7D02A76-3886-4FBF-B518-CE5982AC5FF2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6471919" y="3483294"/>
                <a:ext cx="121680" cy="36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B4033DE1-E456-40C0-B59E-C4AD15D49B46}"/>
                  </a:ext>
                </a:extLst>
              </p14:cNvPr>
              <p14:cNvContentPartPr/>
              <p14:nvPr/>
            </p14:nvContentPartPr>
            <p14:xfrm>
              <a:off x="7216759" y="3459534"/>
              <a:ext cx="22680" cy="339480"/>
            </p14:xfrm>
          </p:contentPart>
        </mc:Choice>
        <mc:Fallback xmlns=""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B4033DE1-E456-40C0-B59E-C4AD15D49B46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7197679" y="3440454"/>
                <a:ext cx="60480" cy="37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D5242D31-6250-4FDD-82B2-3D4E25657DE2}"/>
                  </a:ext>
                </a:extLst>
              </p14:cNvPr>
              <p14:cNvContentPartPr/>
              <p14:nvPr/>
            </p14:nvContentPartPr>
            <p14:xfrm>
              <a:off x="7281919" y="3384294"/>
              <a:ext cx="24840" cy="415440"/>
            </p14:xfrm>
          </p:contentPart>
        </mc:Choice>
        <mc:Fallback xmlns=""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D5242D31-6250-4FDD-82B2-3D4E25657DE2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7262839" y="3365214"/>
                <a:ext cx="62640" cy="45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58" name="Ink 157">
                <a:extLst>
                  <a:ext uri="{FF2B5EF4-FFF2-40B4-BE49-F238E27FC236}">
                    <a16:creationId xmlns:a16="http://schemas.microsoft.com/office/drawing/2014/main" id="{8FB31F35-383D-4E81-A3B6-0BCC6ECB533F}"/>
                  </a:ext>
                </a:extLst>
              </p14:cNvPr>
              <p14:cNvContentPartPr/>
              <p14:nvPr/>
            </p14:nvContentPartPr>
            <p14:xfrm>
              <a:off x="7391719" y="3562134"/>
              <a:ext cx="211680" cy="46800"/>
            </p14:xfrm>
          </p:contentPart>
        </mc:Choice>
        <mc:Fallback xmlns="">
          <p:pic>
            <p:nvPicPr>
              <p:cNvPr id="158" name="Ink 157">
                <a:extLst>
                  <a:ext uri="{FF2B5EF4-FFF2-40B4-BE49-F238E27FC236}">
                    <a16:creationId xmlns:a16="http://schemas.microsoft.com/office/drawing/2014/main" id="{8FB31F35-383D-4E81-A3B6-0BCC6ECB533F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7372639" y="3543054"/>
                <a:ext cx="24948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59" name="Ink 158">
                <a:extLst>
                  <a:ext uri="{FF2B5EF4-FFF2-40B4-BE49-F238E27FC236}">
                    <a16:creationId xmlns:a16="http://schemas.microsoft.com/office/drawing/2014/main" id="{806C39E7-1D4E-4B52-97F9-55DA09B156D7}"/>
                  </a:ext>
                </a:extLst>
              </p14:cNvPr>
              <p14:cNvContentPartPr/>
              <p14:nvPr/>
            </p14:nvContentPartPr>
            <p14:xfrm>
              <a:off x="7760359" y="3374214"/>
              <a:ext cx="142920" cy="278280"/>
            </p14:xfrm>
          </p:contentPart>
        </mc:Choice>
        <mc:Fallback xmlns="">
          <p:pic>
            <p:nvPicPr>
              <p:cNvPr id="159" name="Ink 158">
                <a:extLst>
                  <a:ext uri="{FF2B5EF4-FFF2-40B4-BE49-F238E27FC236}">
                    <a16:creationId xmlns:a16="http://schemas.microsoft.com/office/drawing/2014/main" id="{806C39E7-1D4E-4B52-97F9-55DA09B156D7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7741279" y="3355134"/>
                <a:ext cx="180720" cy="31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3B8C33D6-D3AB-4348-9123-DD609FA9B609}"/>
                  </a:ext>
                </a:extLst>
              </p14:cNvPr>
              <p14:cNvContentPartPr/>
              <p14:nvPr/>
            </p14:nvContentPartPr>
            <p14:xfrm>
              <a:off x="7776919" y="3659694"/>
              <a:ext cx="243000" cy="26640"/>
            </p14:xfrm>
          </p:contentPart>
        </mc:Choice>
        <mc:Fallback xmlns=""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3B8C33D6-D3AB-4348-9123-DD609FA9B609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7757839" y="3640614"/>
                <a:ext cx="280800" cy="6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61" name="Ink 160">
                <a:extLst>
                  <a:ext uri="{FF2B5EF4-FFF2-40B4-BE49-F238E27FC236}">
                    <a16:creationId xmlns:a16="http://schemas.microsoft.com/office/drawing/2014/main" id="{488C44D1-2199-457C-914D-9D819E0F4AFC}"/>
                  </a:ext>
                </a:extLst>
              </p14:cNvPr>
              <p14:cNvContentPartPr/>
              <p14:nvPr/>
            </p14:nvContentPartPr>
            <p14:xfrm>
              <a:off x="8257159" y="3682734"/>
              <a:ext cx="31320" cy="32760"/>
            </p14:xfrm>
          </p:contentPart>
        </mc:Choice>
        <mc:Fallback xmlns="">
          <p:pic>
            <p:nvPicPr>
              <p:cNvPr id="161" name="Ink 160">
                <a:extLst>
                  <a:ext uri="{FF2B5EF4-FFF2-40B4-BE49-F238E27FC236}">
                    <a16:creationId xmlns:a16="http://schemas.microsoft.com/office/drawing/2014/main" id="{488C44D1-2199-457C-914D-9D819E0F4AFC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8238079" y="3663654"/>
                <a:ext cx="69120" cy="7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65" name="Ink 164">
                <a:extLst>
                  <a:ext uri="{FF2B5EF4-FFF2-40B4-BE49-F238E27FC236}">
                    <a16:creationId xmlns:a16="http://schemas.microsoft.com/office/drawing/2014/main" id="{8D704C8E-0C82-4C8D-93A4-AEC359A9AACB}"/>
                  </a:ext>
                </a:extLst>
              </p14:cNvPr>
              <p14:cNvContentPartPr/>
              <p14:nvPr/>
            </p14:nvContentPartPr>
            <p14:xfrm>
              <a:off x="1961479" y="4479774"/>
              <a:ext cx="159480" cy="339840"/>
            </p14:xfrm>
          </p:contentPart>
        </mc:Choice>
        <mc:Fallback xmlns="">
          <p:pic>
            <p:nvPicPr>
              <p:cNvPr id="165" name="Ink 164">
                <a:extLst>
                  <a:ext uri="{FF2B5EF4-FFF2-40B4-BE49-F238E27FC236}">
                    <a16:creationId xmlns:a16="http://schemas.microsoft.com/office/drawing/2014/main" id="{8D704C8E-0C82-4C8D-93A4-AEC359A9AACB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1942399" y="4460694"/>
                <a:ext cx="197280" cy="37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68" name="Ink 167">
                <a:extLst>
                  <a:ext uri="{FF2B5EF4-FFF2-40B4-BE49-F238E27FC236}">
                    <a16:creationId xmlns:a16="http://schemas.microsoft.com/office/drawing/2014/main" id="{93787BCA-BCDB-4E3D-8FF8-6CBA0DFE9F30}"/>
                  </a:ext>
                </a:extLst>
              </p14:cNvPr>
              <p14:cNvContentPartPr/>
              <p14:nvPr/>
            </p14:nvContentPartPr>
            <p14:xfrm>
              <a:off x="2986039" y="4551054"/>
              <a:ext cx="169200" cy="13680"/>
            </p14:xfrm>
          </p:contentPart>
        </mc:Choice>
        <mc:Fallback xmlns="">
          <p:pic>
            <p:nvPicPr>
              <p:cNvPr id="168" name="Ink 167">
                <a:extLst>
                  <a:ext uri="{FF2B5EF4-FFF2-40B4-BE49-F238E27FC236}">
                    <a16:creationId xmlns:a16="http://schemas.microsoft.com/office/drawing/2014/main" id="{93787BCA-BCDB-4E3D-8FF8-6CBA0DFE9F30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2966959" y="4531974"/>
                <a:ext cx="2070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0626DB1B-D2EF-4DB5-BA6C-9E8DEB2CFAA3}"/>
                  </a:ext>
                </a:extLst>
              </p14:cNvPr>
              <p14:cNvContentPartPr/>
              <p14:nvPr/>
            </p14:nvContentPartPr>
            <p14:xfrm>
              <a:off x="2928439" y="4688574"/>
              <a:ext cx="218520" cy="30240"/>
            </p14:xfrm>
          </p:contentPart>
        </mc:Choice>
        <mc:Fallback xmlns=""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0626DB1B-D2EF-4DB5-BA6C-9E8DEB2CFAA3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2909359" y="4669494"/>
                <a:ext cx="256320" cy="6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79" name="Ink 178">
                <a:extLst>
                  <a:ext uri="{FF2B5EF4-FFF2-40B4-BE49-F238E27FC236}">
                    <a16:creationId xmlns:a16="http://schemas.microsoft.com/office/drawing/2014/main" id="{C78B7AC0-E96D-4A63-A93F-33B259E6D578}"/>
                  </a:ext>
                </a:extLst>
              </p14:cNvPr>
              <p14:cNvContentPartPr/>
              <p14:nvPr/>
            </p14:nvContentPartPr>
            <p14:xfrm>
              <a:off x="4895479" y="4525134"/>
              <a:ext cx="239760" cy="113400"/>
            </p14:xfrm>
          </p:contentPart>
        </mc:Choice>
        <mc:Fallback xmlns="">
          <p:pic>
            <p:nvPicPr>
              <p:cNvPr id="179" name="Ink 178">
                <a:extLst>
                  <a:ext uri="{FF2B5EF4-FFF2-40B4-BE49-F238E27FC236}">
                    <a16:creationId xmlns:a16="http://schemas.microsoft.com/office/drawing/2014/main" id="{C78B7AC0-E96D-4A63-A93F-33B259E6D578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4876399" y="4506054"/>
                <a:ext cx="277560" cy="15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89" name="Ink 188">
                <a:extLst>
                  <a:ext uri="{FF2B5EF4-FFF2-40B4-BE49-F238E27FC236}">
                    <a16:creationId xmlns:a16="http://schemas.microsoft.com/office/drawing/2014/main" id="{3B07CBD3-E2C1-4D76-804B-3A4F29BE1538}"/>
                  </a:ext>
                </a:extLst>
              </p14:cNvPr>
              <p14:cNvContentPartPr/>
              <p14:nvPr/>
            </p14:nvContentPartPr>
            <p14:xfrm>
              <a:off x="5574079" y="5119854"/>
              <a:ext cx="175680" cy="492480"/>
            </p14:xfrm>
          </p:contentPart>
        </mc:Choice>
        <mc:Fallback xmlns="">
          <p:pic>
            <p:nvPicPr>
              <p:cNvPr id="189" name="Ink 188">
                <a:extLst>
                  <a:ext uri="{FF2B5EF4-FFF2-40B4-BE49-F238E27FC236}">
                    <a16:creationId xmlns:a16="http://schemas.microsoft.com/office/drawing/2014/main" id="{3B07CBD3-E2C1-4D76-804B-3A4F29BE1538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5554999" y="5100774"/>
                <a:ext cx="213480" cy="53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90" name="Ink 189">
                <a:extLst>
                  <a:ext uri="{FF2B5EF4-FFF2-40B4-BE49-F238E27FC236}">
                    <a16:creationId xmlns:a16="http://schemas.microsoft.com/office/drawing/2014/main" id="{AB48DD90-C0FB-429C-BE54-27E9A527E3E6}"/>
                  </a:ext>
                </a:extLst>
              </p14:cNvPr>
              <p14:cNvContentPartPr/>
              <p14:nvPr/>
            </p14:nvContentPartPr>
            <p14:xfrm>
              <a:off x="5506399" y="5859654"/>
              <a:ext cx="115560" cy="167760"/>
            </p14:xfrm>
          </p:contentPart>
        </mc:Choice>
        <mc:Fallback xmlns="">
          <p:pic>
            <p:nvPicPr>
              <p:cNvPr id="190" name="Ink 189">
                <a:extLst>
                  <a:ext uri="{FF2B5EF4-FFF2-40B4-BE49-F238E27FC236}">
                    <a16:creationId xmlns:a16="http://schemas.microsoft.com/office/drawing/2014/main" id="{AB48DD90-C0FB-429C-BE54-27E9A527E3E6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5487319" y="5840574"/>
                <a:ext cx="153360" cy="2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59D3D249-019D-4D78-844B-1D57E1C1DDD0}"/>
                  </a:ext>
                </a:extLst>
              </p14:cNvPr>
              <p14:cNvContentPartPr/>
              <p14:nvPr/>
            </p14:nvContentPartPr>
            <p14:xfrm>
              <a:off x="5755879" y="5689014"/>
              <a:ext cx="776520" cy="646200"/>
            </p14:xfrm>
          </p:contentPart>
        </mc:Choice>
        <mc:Fallback xmlns=""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59D3D249-019D-4D78-844B-1D57E1C1DDD0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5736799" y="5669934"/>
                <a:ext cx="814320" cy="68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D19FAE8B-B9EE-44A8-B22C-091EE2D743F1}"/>
                  </a:ext>
                </a:extLst>
              </p14:cNvPr>
              <p14:cNvContentPartPr/>
              <p14:nvPr/>
            </p14:nvContentPartPr>
            <p14:xfrm>
              <a:off x="6616279" y="5834814"/>
              <a:ext cx="205200" cy="160560"/>
            </p14:xfrm>
          </p:contentPart>
        </mc:Choice>
        <mc:Fallback xmlns=""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D19FAE8B-B9EE-44A8-B22C-091EE2D743F1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6597199" y="5815734"/>
                <a:ext cx="243000" cy="198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202" name="Ink 201">
                <a:extLst>
                  <a:ext uri="{FF2B5EF4-FFF2-40B4-BE49-F238E27FC236}">
                    <a16:creationId xmlns:a16="http://schemas.microsoft.com/office/drawing/2014/main" id="{BFE29FE3-2511-46CC-8AC8-4D47DC77F5F7}"/>
                  </a:ext>
                </a:extLst>
              </p14:cNvPr>
              <p14:cNvContentPartPr/>
              <p14:nvPr/>
            </p14:nvContentPartPr>
            <p14:xfrm>
              <a:off x="6875479" y="5668494"/>
              <a:ext cx="212760" cy="338400"/>
            </p14:xfrm>
          </p:contentPart>
        </mc:Choice>
        <mc:Fallback xmlns="">
          <p:pic>
            <p:nvPicPr>
              <p:cNvPr id="202" name="Ink 201">
                <a:extLst>
                  <a:ext uri="{FF2B5EF4-FFF2-40B4-BE49-F238E27FC236}">
                    <a16:creationId xmlns:a16="http://schemas.microsoft.com/office/drawing/2014/main" id="{BFE29FE3-2511-46CC-8AC8-4D47DC77F5F7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6856399" y="5649414"/>
                <a:ext cx="250560" cy="37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203" name="Ink 202">
                <a:extLst>
                  <a:ext uri="{FF2B5EF4-FFF2-40B4-BE49-F238E27FC236}">
                    <a16:creationId xmlns:a16="http://schemas.microsoft.com/office/drawing/2014/main" id="{5E43DE58-E33D-4F6F-A97D-C6B4AE9FBD1D}"/>
                  </a:ext>
                </a:extLst>
              </p14:cNvPr>
              <p14:cNvContentPartPr/>
              <p14:nvPr/>
            </p14:nvContentPartPr>
            <p14:xfrm>
              <a:off x="7375159" y="5983494"/>
              <a:ext cx="25200" cy="6120"/>
            </p14:xfrm>
          </p:contentPart>
        </mc:Choice>
        <mc:Fallback xmlns="">
          <p:pic>
            <p:nvPicPr>
              <p:cNvPr id="203" name="Ink 202">
                <a:extLst>
                  <a:ext uri="{FF2B5EF4-FFF2-40B4-BE49-F238E27FC236}">
                    <a16:creationId xmlns:a16="http://schemas.microsoft.com/office/drawing/2014/main" id="{5E43DE58-E33D-4F6F-A97D-C6B4AE9FBD1D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7356079" y="5964414"/>
                <a:ext cx="6300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206" name="Ink 205">
                <a:extLst>
                  <a:ext uri="{FF2B5EF4-FFF2-40B4-BE49-F238E27FC236}">
                    <a16:creationId xmlns:a16="http://schemas.microsoft.com/office/drawing/2014/main" id="{9E953E14-F651-4A52-9585-327D9D68556D}"/>
                  </a:ext>
                </a:extLst>
              </p14:cNvPr>
              <p14:cNvContentPartPr/>
              <p14:nvPr/>
            </p14:nvContentPartPr>
            <p14:xfrm>
              <a:off x="3579319" y="4876134"/>
              <a:ext cx="243000" cy="487080"/>
            </p14:xfrm>
          </p:contentPart>
        </mc:Choice>
        <mc:Fallback xmlns="">
          <p:pic>
            <p:nvPicPr>
              <p:cNvPr id="206" name="Ink 205">
                <a:extLst>
                  <a:ext uri="{FF2B5EF4-FFF2-40B4-BE49-F238E27FC236}">
                    <a16:creationId xmlns:a16="http://schemas.microsoft.com/office/drawing/2014/main" id="{9E953E14-F651-4A52-9585-327D9D68556D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3560239" y="4857054"/>
                <a:ext cx="280800" cy="52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224" name="Ink 223">
                <a:extLst>
                  <a:ext uri="{FF2B5EF4-FFF2-40B4-BE49-F238E27FC236}">
                    <a16:creationId xmlns:a16="http://schemas.microsoft.com/office/drawing/2014/main" id="{19726214-B134-4EA2-8D67-F412E68EDDA6}"/>
                  </a:ext>
                </a:extLst>
              </p14:cNvPr>
              <p14:cNvContentPartPr/>
              <p14:nvPr/>
            </p14:nvContentPartPr>
            <p14:xfrm>
              <a:off x="3041839" y="5591454"/>
              <a:ext cx="1281960" cy="387720"/>
            </p14:xfrm>
          </p:contentPart>
        </mc:Choice>
        <mc:Fallback xmlns="">
          <p:pic>
            <p:nvPicPr>
              <p:cNvPr id="224" name="Ink 223">
                <a:extLst>
                  <a:ext uri="{FF2B5EF4-FFF2-40B4-BE49-F238E27FC236}">
                    <a16:creationId xmlns:a16="http://schemas.microsoft.com/office/drawing/2014/main" id="{19726214-B134-4EA2-8D67-F412E68EDDA6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3022759" y="5572374"/>
                <a:ext cx="1319760" cy="42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225" name="Ink 224">
                <a:extLst>
                  <a:ext uri="{FF2B5EF4-FFF2-40B4-BE49-F238E27FC236}">
                    <a16:creationId xmlns:a16="http://schemas.microsoft.com/office/drawing/2014/main" id="{380B5C01-18E0-4101-88EB-48BB2A6FD5B5}"/>
                  </a:ext>
                </a:extLst>
              </p14:cNvPr>
              <p14:cNvContentPartPr/>
              <p14:nvPr/>
            </p14:nvContentPartPr>
            <p14:xfrm>
              <a:off x="4409839" y="5916174"/>
              <a:ext cx="9000" cy="59400"/>
            </p14:xfrm>
          </p:contentPart>
        </mc:Choice>
        <mc:Fallback xmlns="">
          <p:pic>
            <p:nvPicPr>
              <p:cNvPr id="225" name="Ink 224">
                <a:extLst>
                  <a:ext uri="{FF2B5EF4-FFF2-40B4-BE49-F238E27FC236}">
                    <a16:creationId xmlns:a16="http://schemas.microsoft.com/office/drawing/2014/main" id="{380B5C01-18E0-4101-88EB-48BB2A6FD5B5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4390759" y="5897094"/>
                <a:ext cx="46800" cy="9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226" name="Ink 225">
                <a:extLst>
                  <a:ext uri="{FF2B5EF4-FFF2-40B4-BE49-F238E27FC236}">
                    <a16:creationId xmlns:a16="http://schemas.microsoft.com/office/drawing/2014/main" id="{1C55A93A-3165-4898-B7B6-3D34CB1620FB}"/>
                  </a:ext>
                </a:extLst>
              </p14:cNvPr>
              <p14:cNvContentPartPr/>
              <p14:nvPr/>
            </p14:nvContentPartPr>
            <p14:xfrm>
              <a:off x="4365919" y="5758854"/>
              <a:ext cx="354600" cy="189720"/>
            </p14:xfrm>
          </p:contentPart>
        </mc:Choice>
        <mc:Fallback xmlns="">
          <p:pic>
            <p:nvPicPr>
              <p:cNvPr id="226" name="Ink 225">
                <a:extLst>
                  <a:ext uri="{FF2B5EF4-FFF2-40B4-BE49-F238E27FC236}">
                    <a16:creationId xmlns:a16="http://schemas.microsoft.com/office/drawing/2014/main" id="{1C55A93A-3165-4898-B7B6-3D34CB1620FB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4346839" y="5739774"/>
                <a:ext cx="392400" cy="227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227" name="Ink 226">
                <a:extLst>
                  <a:ext uri="{FF2B5EF4-FFF2-40B4-BE49-F238E27FC236}">
                    <a16:creationId xmlns:a16="http://schemas.microsoft.com/office/drawing/2014/main" id="{2113E0FC-4A5F-408D-A77C-4D958EA227F3}"/>
                  </a:ext>
                </a:extLst>
              </p14:cNvPr>
              <p14:cNvContentPartPr/>
              <p14:nvPr/>
            </p14:nvContentPartPr>
            <p14:xfrm>
              <a:off x="4842919" y="5955774"/>
              <a:ext cx="16920" cy="6120"/>
            </p14:xfrm>
          </p:contentPart>
        </mc:Choice>
        <mc:Fallback xmlns="">
          <p:pic>
            <p:nvPicPr>
              <p:cNvPr id="227" name="Ink 226">
                <a:extLst>
                  <a:ext uri="{FF2B5EF4-FFF2-40B4-BE49-F238E27FC236}">
                    <a16:creationId xmlns:a16="http://schemas.microsoft.com/office/drawing/2014/main" id="{2113E0FC-4A5F-408D-A77C-4D958EA227F3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4823839" y="5936694"/>
                <a:ext cx="5472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228" name="Ink 227">
                <a:extLst>
                  <a:ext uri="{FF2B5EF4-FFF2-40B4-BE49-F238E27FC236}">
                    <a16:creationId xmlns:a16="http://schemas.microsoft.com/office/drawing/2014/main" id="{54367DBD-F911-4B90-9CA4-9EBD875213BC}"/>
                  </a:ext>
                </a:extLst>
              </p14:cNvPr>
              <p14:cNvContentPartPr/>
              <p14:nvPr/>
            </p14:nvContentPartPr>
            <p14:xfrm>
              <a:off x="5611519" y="4288614"/>
              <a:ext cx="136440" cy="417600"/>
            </p14:xfrm>
          </p:contentPart>
        </mc:Choice>
        <mc:Fallback xmlns="">
          <p:pic>
            <p:nvPicPr>
              <p:cNvPr id="228" name="Ink 227">
                <a:extLst>
                  <a:ext uri="{FF2B5EF4-FFF2-40B4-BE49-F238E27FC236}">
                    <a16:creationId xmlns:a16="http://schemas.microsoft.com/office/drawing/2014/main" id="{54367DBD-F911-4B90-9CA4-9EBD875213BC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5592439" y="4269534"/>
                <a:ext cx="174240" cy="45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231" name="Ink 230">
                <a:extLst>
                  <a:ext uri="{FF2B5EF4-FFF2-40B4-BE49-F238E27FC236}">
                    <a16:creationId xmlns:a16="http://schemas.microsoft.com/office/drawing/2014/main" id="{B3022360-4DBC-4690-87C7-6E5677120AEB}"/>
                  </a:ext>
                </a:extLst>
              </p14:cNvPr>
              <p14:cNvContentPartPr/>
              <p14:nvPr/>
            </p14:nvContentPartPr>
            <p14:xfrm>
              <a:off x="3538279" y="4337214"/>
              <a:ext cx="101880" cy="443160"/>
            </p14:xfrm>
          </p:contentPart>
        </mc:Choice>
        <mc:Fallback xmlns="">
          <p:pic>
            <p:nvPicPr>
              <p:cNvPr id="231" name="Ink 230">
                <a:extLst>
                  <a:ext uri="{FF2B5EF4-FFF2-40B4-BE49-F238E27FC236}">
                    <a16:creationId xmlns:a16="http://schemas.microsoft.com/office/drawing/2014/main" id="{B3022360-4DBC-4690-87C7-6E5677120AEB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3519199" y="4318134"/>
                <a:ext cx="139680" cy="48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234" name="Ink 233">
                <a:extLst>
                  <a:ext uri="{FF2B5EF4-FFF2-40B4-BE49-F238E27FC236}">
                    <a16:creationId xmlns:a16="http://schemas.microsoft.com/office/drawing/2014/main" id="{9B3FDCA7-126C-425A-9601-5BB44195D5C1}"/>
                  </a:ext>
                </a:extLst>
              </p14:cNvPr>
              <p14:cNvContentPartPr/>
              <p14:nvPr/>
            </p14:nvContentPartPr>
            <p14:xfrm>
              <a:off x="3760759" y="4650414"/>
              <a:ext cx="110520" cy="135360"/>
            </p14:xfrm>
          </p:contentPart>
        </mc:Choice>
        <mc:Fallback xmlns="">
          <p:pic>
            <p:nvPicPr>
              <p:cNvPr id="234" name="Ink 233">
                <a:extLst>
                  <a:ext uri="{FF2B5EF4-FFF2-40B4-BE49-F238E27FC236}">
                    <a16:creationId xmlns:a16="http://schemas.microsoft.com/office/drawing/2014/main" id="{9B3FDCA7-126C-425A-9601-5BB44195D5C1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3741679" y="4631334"/>
                <a:ext cx="148320" cy="17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236" name="Ink 235">
                <a:extLst>
                  <a:ext uri="{FF2B5EF4-FFF2-40B4-BE49-F238E27FC236}">
                    <a16:creationId xmlns:a16="http://schemas.microsoft.com/office/drawing/2014/main" id="{596C12C3-6ECE-4AB5-90A7-0141B67D03F0}"/>
                  </a:ext>
                </a:extLst>
              </p14:cNvPr>
              <p14:cNvContentPartPr/>
              <p14:nvPr/>
            </p14:nvContentPartPr>
            <p14:xfrm>
              <a:off x="1207639" y="3572214"/>
              <a:ext cx="241560" cy="415440"/>
            </p14:xfrm>
          </p:contentPart>
        </mc:Choice>
        <mc:Fallback xmlns="">
          <p:pic>
            <p:nvPicPr>
              <p:cNvPr id="236" name="Ink 235">
                <a:extLst>
                  <a:ext uri="{FF2B5EF4-FFF2-40B4-BE49-F238E27FC236}">
                    <a16:creationId xmlns:a16="http://schemas.microsoft.com/office/drawing/2014/main" id="{596C12C3-6ECE-4AB5-90A7-0141B67D03F0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1188559" y="3553134"/>
                <a:ext cx="279360" cy="45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238" name="Ink 237">
                <a:extLst>
                  <a:ext uri="{FF2B5EF4-FFF2-40B4-BE49-F238E27FC236}">
                    <a16:creationId xmlns:a16="http://schemas.microsoft.com/office/drawing/2014/main" id="{F77C4B0C-3860-4220-AA66-9AE0188A8116}"/>
                  </a:ext>
                </a:extLst>
              </p14:cNvPr>
              <p14:cNvContentPartPr/>
              <p14:nvPr/>
            </p14:nvContentPartPr>
            <p14:xfrm>
              <a:off x="6690079" y="3528294"/>
              <a:ext cx="237960" cy="348840"/>
            </p14:xfrm>
          </p:contentPart>
        </mc:Choice>
        <mc:Fallback xmlns="">
          <p:pic>
            <p:nvPicPr>
              <p:cNvPr id="238" name="Ink 237">
                <a:extLst>
                  <a:ext uri="{FF2B5EF4-FFF2-40B4-BE49-F238E27FC236}">
                    <a16:creationId xmlns:a16="http://schemas.microsoft.com/office/drawing/2014/main" id="{F77C4B0C-3860-4220-AA66-9AE0188A8116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6670999" y="3509214"/>
                <a:ext cx="275760" cy="38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240" name="Ink 239">
                <a:extLst>
                  <a:ext uri="{FF2B5EF4-FFF2-40B4-BE49-F238E27FC236}">
                    <a16:creationId xmlns:a16="http://schemas.microsoft.com/office/drawing/2014/main" id="{EEBE3E6C-D51E-45A9-96C4-0C2D3A4F946B}"/>
                  </a:ext>
                </a:extLst>
              </p14:cNvPr>
              <p14:cNvContentPartPr/>
              <p14:nvPr/>
            </p14:nvContentPartPr>
            <p14:xfrm>
              <a:off x="2327239" y="4484094"/>
              <a:ext cx="277200" cy="418680"/>
            </p14:xfrm>
          </p:contentPart>
        </mc:Choice>
        <mc:Fallback xmlns="">
          <p:pic>
            <p:nvPicPr>
              <p:cNvPr id="240" name="Ink 239">
                <a:extLst>
                  <a:ext uri="{FF2B5EF4-FFF2-40B4-BE49-F238E27FC236}">
                    <a16:creationId xmlns:a16="http://schemas.microsoft.com/office/drawing/2014/main" id="{EEBE3E6C-D51E-45A9-96C4-0C2D3A4F946B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2308159" y="4465014"/>
                <a:ext cx="315000" cy="45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242" name="Ink 241">
                <a:extLst>
                  <a:ext uri="{FF2B5EF4-FFF2-40B4-BE49-F238E27FC236}">
                    <a16:creationId xmlns:a16="http://schemas.microsoft.com/office/drawing/2014/main" id="{C2BE5659-C4E8-474F-9CB2-132700A66A21}"/>
                  </a:ext>
                </a:extLst>
              </p14:cNvPr>
              <p14:cNvContentPartPr/>
              <p14:nvPr/>
            </p14:nvContentPartPr>
            <p14:xfrm>
              <a:off x="4316959" y="4398414"/>
              <a:ext cx="280440" cy="429840"/>
            </p14:xfrm>
          </p:contentPart>
        </mc:Choice>
        <mc:Fallback xmlns="">
          <p:pic>
            <p:nvPicPr>
              <p:cNvPr id="242" name="Ink 241">
                <a:extLst>
                  <a:ext uri="{FF2B5EF4-FFF2-40B4-BE49-F238E27FC236}">
                    <a16:creationId xmlns:a16="http://schemas.microsoft.com/office/drawing/2014/main" id="{C2BE5659-C4E8-474F-9CB2-132700A66A21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4297879" y="4379334"/>
                <a:ext cx="318240" cy="46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245" name="Ink 244">
                <a:extLst>
                  <a:ext uri="{FF2B5EF4-FFF2-40B4-BE49-F238E27FC236}">
                    <a16:creationId xmlns:a16="http://schemas.microsoft.com/office/drawing/2014/main" id="{E5AB33DB-77E3-481F-AE8F-7E592CFB6973}"/>
                  </a:ext>
                </a:extLst>
              </p14:cNvPr>
              <p14:cNvContentPartPr/>
              <p14:nvPr/>
            </p14:nvContentPartPr>
            <p14:xfrm>
              <a:off x="6355279" y="4372134"/>
              <a:ext cx="249840" cy="415440"/>
            </p14:xfrm>
          </p:contentPart>
        </mc:Choice>
        <mc:Fallback xmlns="">
          <p:pic>
            <p:nvPicPr>
              <p:cNvPr id="245" name="Ink 244">
                <a:extLst>
                  <a:ext uri="{FF2B5EF4-FFF2-40B4-BE49-F238E27FC236}">
                    <a16:creationId xmlns:a16="http://schemas.microsoft.com/office/drawing/2014/main" id="{E5AB33DB-77E3-481F-AE8F-7E592CFB6973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6336199" y="4353054"/>
                <a:ext cx="287640" cy="45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246" name="Ink 245">
                <a:extLst>
                  <a:ext uri="{FF2B5EF4-FFF2-40B4-BE49-F238E27FC236}">
                    <a16:creationId xmlns:a16="http://schemas.microsoft.com/office/drawing/2014/main" id="{0F362283-2C6E-4DA8-88D1-A76336F1F52D}"/>
                  </a:ext>
                </a:extLst>
              </p14:cNvPr>
              <p14:cNvContentPartPr/>
              <p14:nvPr/>
            </p14:nvContentPartPr>
            <p14:xfrm>
              <a:off x="3997279" y="4592094"/>
              <a:ext cx="24840" cy="221760"/>
            </p14:xfrm>
          </p:contentPart>
        </mc:Choice>
        <mc:Fallback xmlns="">
          <p:pic>
            <p:nvPicPr>
              <p:cNvPr id="246" name="Ink 245">
                <a:extLst>
                  <a:ext uri="{FF2B5EF4-FFF2-40B4-BE49-F238E27FC236}">
                    <a16:creationId xmlns:a16="http://schemas.microsoft.com/office/drawing/2014/main" id="{0F362283-2C6E-4DA8-88D1-A76336F1F52D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3978199" y="4573014"/>
                <a:ext cx="62640" cy="25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247" name="Ink 246">
                <a:extLst>
                  <a:ext uri="{FF2B5EF4-FFF2-40B4-BE49-F238E27FC236}">
                    <a16:creationId xmlns:a16="http://schemas.microsoft.com/office/drawing/2014/main" id="{FFEEFB53-D972-43AD-9350-C5DE22B25EF6}"/>
                  </a:ext>
                </a:extLst>
              </p14:cNvPr>
              <p14:cNvContentPartPr/>
              <p14:nvPr/>
            </p14:nvContentPartPr>
            <p14:xfrm>
              <a:off x="5926879" y="4570134"/>
              <a:ext cx="18000" cy="181800"/>
            </p14:xfrm>
          </p:contentPart>
        </mc:Choice>
        <mc:Fallback xmlns="">
          <p:pic>
            <p:nvPicPr>
              <p:cNvPr id="247" name="Ink 246">
                <a:extLst>
                  <a:ext uri="{FF2B5EF4-FFF2-40B4-BE49-F238E27FC236}">
                    <a16:creationId xmlns:a16="http://schemas.microsoft.com/office/drawing/2014/main" id="{FFEEFB53-D972-43AD-9350-C5DE22B25EF6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5907799" y="4551054"/>
                <a:ext cx="55800" cy="21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248" name="Ink 247">
                <a:extLst>
                  <a:ext uri="{FF2B5EF4-FFF2-40B4-BE49-F238E27FC236}">
                    <a16:creationId xmlns:a16="http://schemas.microsoft.com/office/drawing/2014/main" id="{24E4D1DC-96EF-4A26-8999-BB7D91BBEB82}"/>
                  </a:ext>
                </a:extLst>
              </p14:cNvPr>
              <p14:cNvContentPartPr/>
              <p14:nvPr/>
            </p14:nvContentPartPr>
            <p14:xfrm>
              <a:off x="6036319" y="4584894"/>
              <a:ext cx="16560" cy="207000"/>
            </p14:xfrm>
          </p:contentPart>
        </mc:Choice>
        <mc:Fallback xmlns="">
          <p:pic>
            <p:nvPicPr>
              <p:cNvPr id="248" name="Ink 247">
                <a:extLst>
                  <a:ext uri="{FF2B5EF4-FFF2-40B4-BE49-F238E27FC236}">
                    <a16:creationId xmlns:a16="http://schemas.microsoft.com/office/drawing/2014/main" id="{24E4D1DC-96EF-4A26-8999-BB7D91BBEB82}"/>
                  </a:ext>
                </a:extLst>
              </p:cNvPr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6017239" y="4565814"/>
                <a:ext cx="54360" cy="24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251" name="Ink 250">
                <a:extLst>
                  <a:ext uri="{FF2B5EF4-FFF2-40B4-BE49-F238E27FC236}">
                    <a16:creationId xmlns:a16="http://schemas.microsoft.com/office/drawing/2014/main" id="{842A8BBB-A73A-4477-AFC8-6F71A1050F15}"/>
                  </a:ext>
                </a:extLst>
              </p14:cNvPr>
              <p14:cNvContentPartPr/>
              <p14:nvPr/>
            </p14:nvContentPartPr>
            <p14:xfrm>
              <a:off x="8334919" y="4262694"/>
              <a:ext cx="288000" cy="299160"/>
            </p14:xfrm>
          </p:contentPart>
        </mc:Choice>
        <mc:Fallback xmlns="">
          <p:pic>
            <p:nvPicPr>
              <p:cNvPr id="251" name="Ink 250">
                <a:extLst>
                  <a:ext uri="{FF2B5EF4-FFF2-40B4-BE49-F238E27FC236}">
                    <a16:creationId xmlns:a16="http://schemas.microsoft.com/office/drawing/2014/main" id="{842A8BBB-A73A-4477-AFC8-6F71A1050F15}"/>
                  </a:ext>
                </a:extLst>
              </p:cNvPr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8315839" y="4243614"/>
                <a:ext cx="325800" cy="33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252" name="Ink 251">
                <a:extLst>
                  <a:ext uri="{FF2B5EF4-FFF2-40B4-BE49-F238E27FC236}">
                    <a16:creationId xmlns:a16="http://schemas.microsoft.com/office/drawing/2014/main" id="{8A90B62F-A611-44C2-86A4-4BCAD359ED04}"/>
                  </a:ext>
                </a:extLst>
              </p14:cNvPr>
              <p14:cNvContentPartPr/>
              <p14:nvPr/>
            </p14:nvContentPartPr>
            <p14:xfrm>
              <a:off x="8558479" y="4114014"/>
              <a:ext cx="143280" cy="9360"/>
            </p14:xfrm>
          </p:contentPart>
        </mc:Choice>
        <mc:Fallback xmlns="">
          <p:pic>
            <p:nvPicPr>
              <p:cNvPr id="252" name="Ink 251">
                <a:extLst>
                  <a:ext uri="{FF2B5EF4-FFF2-40B4-BE49-F238E27FC236}">
                    <a16:creationId xmlns:a16="http://schemas.microsoft.com/office/drawing/2014/main" id="{8A90B62F-A611-44C2-86A4-4BCAD359ED04}"/>
                  </a:ext>
                </a:extLst>
              </p:cNvPr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8539399" y="4094934"/>
                <a:ext cx="18108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253" name="Ink 252">
                <a:extLst>
                  <a:ext uri="{FF2B5EF4-FFF2-40B4-BE49-F238E27FC236}">
                    <a16:creationId xmlns:a16="http://schemas.microsoft.com/office/drawing/2014/main" id="{954D981C-EBCC-47D6-994F-DE5520BDED21}"/>
                  </a:ext>
                </a:extLst>
              </p14:cNvPr>
              <p14:cNvContentPartPr/>
              <p14:nvPr/>
            </p14:nvContentPartPr>
            <p14:xfrm>
              <a:off x="8652079" y="4153614"/>
              <a:ext cx="8640" cy="116640"/>
            </p14:xfrm>
          </p:contentPart>
        </mc:Choice>
        <mc:Fallback xmlns="">
          <p:pic>
            <p:nvPicPr>
              <p:cNvPr id="253" name="Ink 252">
                <a:extLst>
                  <a:ext uri="{FF2B5EF4-FFF2-40B4-BE49-F238E27FC236}">
                    <a16:creationId xmlns:a16="http://schemas.microsoft.com/office/drawing/2014/main" id="{954D981C-EBCC-47D6-994F-DE5520BDED21}"/>
                  </a:ext>
                </a:extLst>
              </p:cNvPr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8632999" y="4134534"/>
                <a:ext cx="46440" cy="15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254" name="Ink 253">
                <a:extLst>
                  <a:ext uri="{FF2B5EF4-FFF2-40B4-BE49-F238E27FC236}">
                    <a16:creationId xmlns:a16="http://schemas.microsoft.com/office/drawing/2014/main" id="{3E355811-CC59-4FB3-81B5-80F816D1E5DE}"/>
                  </a:ext>
                </a:extLst>
              </p14:cNvPr>
              <p14:cNvContentPartPr/>
              <p14:nvPr/>
            </p14:nvContentPartPr>
            <p14:xfrm>
              <a:off x="8809399" y="4312374"/>
              <a:ext cx="172440" cy="217080"/>
            </p14:xfrm>
          </p:contentPart>
        </mc:Choice>
        <mc:Fallback xmlns="">
          <p:pic>
            <p:nvPicPr>
              <p:cNvPr id="254" name="Ink 253">
                <a:extLst>
                  <a:ext uri="{FF2B5EF4-FFF2-40B4-BE49-F238E27FC236}">
                    <a16:creationId xmlns:a16="http://schemas.microsoft.com/office/drawing/2014/main" id="{3E355811-CC59-4FB3-81B5-80F816D1E5DE}"/>
                  </a:ext>
                </a:extLst>
              </p:cNvPr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8790319" y="4293294"/>
                <a:ext cx="210240" cy="25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255" name="Ink 254">
                <a:extLst>
                  <a:ext uri="{FF2B5EF4-FFF2-40B4-BE49-F238E27FC236}">
                    <a16:creationId xmlns:a16="http://schemas.microsoft.com/office/drawing/2014/main" id="{B8921A40-1D25-4722-974A-AC9C350604E2}"/>
                  </a:ext>
                </a:extLst>
              </p14:cNvPr>
              <p14:cNvContentPartPr/>
              <p14:nvPr/>
            </p14:nvContentPartPr>
            <p14:xfrm>
              <a:off x="9061759" y="4462494"/>
              <a:ext cx="11880" cy="134280"/>
            </p14:xfrm>
          </p:contentPart>
        </mc:Choice>
        <mc:Fallback xmlns="">
          <p:pic>
            <p:nvPicPr>
              <p:cNvPr id="255" name="Ink 254">
                <a:extLst>
                  <a:ext uri="{FF2B5EF4-FFF2-40B4-BE49-F238E27FC236}">
                    <a16:creationId xmlns:a16="http://schemas.microsoft.com/office/drawing/2014/main" id="{B8921A40-1D25-4722-974A-AC9C350604E2}"/>
                  </a:ext>
                </a:extLst>
              </p:cNvPr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9042679" y="4443414"/>
                <a:ext cx="4968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256" name="Ink 255">
                <a:extLst>
                  <a:ext uri="{FF2B5EF4-FFF2-40B4-BE49-F238E27FC236}">
                    <a16:creationId xmlns:a16="http://schemas.microsoft.com/office/drawing/2014/main" id="{331FE733-5555-4ED2-A9F7-E871A5EC04C5}"/>
                  </a:ext>
                </a:extLst>
              </p14:cNvPr>
              <p14:cNvContentPartPr/>
              <p14:nvPr/>
            </p14:nvContentPartPr>
            <p14:xfrm>
              <a:off x="9204319" y="4316694"/>
              <a:ext cx="141480" cy="9000"/>
            </p14:xfrm>
          </p:contentPart>
        </mc:Choice>
        <mc:Fallback xmlns="">
          <p:pic>
            <p:nvPicPr>
              <p:cNvPr id="256" name="Ink 255">
                <a:extLst>
                  <a:ext uri="{FF2B5EF4-FFF2-40B4-BE49-F238E27FC236}">
                    <a16:creationId xmlns:a16="http://schemas.microsoft.com/office/drawing/2014/main" id="{331FE733-5555-4ED2-A9F7-E871A5EC04C5}"/>
                  </a:ext>
                </a:extLst>
              </p:cNvPr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9185239" y="4297614"/>
                <a:ext cx="17928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257" name="Ink 256">
                <a:extLst>
                  <a:ext uri="{FF2B5EF4-FFF2-40B4-BE49-F238E27FC236}">
                    <a16:creationId xmlns:a16="http://schemas.microsoft.com/office/drawing/2014/main" id="{4C763212-8106-4445-AF91-C929AFCE1E91}"/>
                  </a:ext>
                </a:extLst>
              </p14:cNvPr>
              <p14:cNvContentPartPr/>
              <p14:nvPr/>
            </p14:nvContentPartPr>
            <p14:xfrm>
              <a:off x="9215839" y="4393734"/>
              <a:ext cx="160920" cy="12960"/>
            </p14:xfrm>
          </p:contentPart>
        </mc:Choice>
        <mc:Fallback xmlns="">
          <p:pic>
            <p:nvPicPr>
              <p:cNvPr id="257" name="Ink 256">
                <a:extLst>
                  <a:ext uri="{FF2B5EF4-FFF2-40B4-BE49-F238E27FC236}">
                    <a16:creationId xmlns:a16="http://schemas.microsoft.com/office/drawing/2014/main" id="{4C763212-8106-4445-AF91-C929AFCE1E91}"/>
                  </a:ext>
                </a:extLst>
              </p:cNvPr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9196759" y="4374654"/>
                <a:ext cx="19872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260" name="Ink 259">
                <a:extLst>
                  <a:ext uri="{FF2B5EF4-FFF2-40B4-BE49-F238E27FC236}">
                    <a16:creationId xmlns:a16="http://schemas.microsoft.com/office/drawing/2014/main" id="{3B03D97A-3B42-4A28-A275-8F01EF3F6FCE}"/>
                  </a:ext>
                </a:extLst>
              </p14:cNvPr>
              <p14:cNvContentPartPr/>
              <p14:nvPr/>
            </p14:nvContentPartPr>
            <p14:xfrm>
              <a:off x="9531919" y="4314174"/>
              <a:ext cx="276120" cy="272520"/>
            </p14:xfrm>
          </p:contentPart>
        </mc:Choice>
        <mc:Fallback xmlns="">
          <p:pic>
            <p:nvPicPr>
              <p:cNvPr id="260" name="Ink 259">
                <a:extLst>
                  <a:ext uri="{FF2B5EF4-FFF2-40B4-BE49-F238E27FC236}">
                    <a16:creationId xmlns:a16="http://schemas.microsoft.com/office/drawing/2014/main" id="{3B03D97A-3B42-4A28-A275-8F01EF3F6FCE}"/>
                  </a:ext>
                </a:extLst>
              </p:cNvPr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9512839" y="4295094"/>
                <a:ext cx="313920" cy="31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268" name="Ink 267">
                <a:extLst>
                  <a:ext uri="{FF2B5EF4-FFF2-40B4-BE49-F238E27FC236}">
                    <a16:creationId xmlns:a16="http://schemas.microsoft.com/office/drawing/2014/main" id="{BD5BCB28-EB7E-4EFD-8B07-B245419F266F}"/>
                  </a:ext>
                </a:extLst>
              </p14:cNvPr>
              <p14:cNvContentPartPr/>
              <p14:nvPr/>
            </p14:nvContentPartPr>
            <p14:xfrm>
              <a:off x="10094239" y="4160814"/>
              <a:ext cx="382320" cy="398160"/>
            </p14:xfrm>
          </p:contentPart>
        </mc:Choice>
        <mc:Fallback xmlns="">
          <p:pic>
            <p:nvPicPr>
              <p:cNvPr id="268" name="Ink 267">
                <a:extLst>
                  <a:ext uri="{FF2B5EF4-FFF2-40B4-BE49-F238E27FC236}">
                    <a16:creationId xmlns:a16="http://schemas.microsoft.com/office/drawing/2014/main" id="{BD5BCB28-EB7E-4EFD-8B07-B245419F266F}"/>
                  </a:ext>
                </a:extLst>
              </p:cNvPr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10075159" y="4141734"/>
                <a:ext cx="420120" cy="43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269" name="Ink 268">
                <a:extLst>
                  <a:ext uri="{FF2B5EF4-FFF2-40B4-BE49-F238E27FC236}">
                    <a16:creationId xmlns:a16="http://schemas.microsoft.com/office/drawing/2014/main" id="{90A3166F-20B8-47A8-8F1C-D886F41D5FE8}"/>
                  </a:ext>
                </a:extLst>
              </p14:cNvPr>
              <p14:cNvContentPartPr/>
              <p14:nvPr/>
            </p14:nvContentPartPr>
            <p14:xfrm>
              <a:off x="10543159" y="4358814"/>
              <a:ext cx="143280" cy="203040"/>
            </p14:xfrm>
          </p:contentPart>
        </mc:Choice>
        <mc:Fallback xmlns="">
          <p:pic>
            <p:nvPicPr>
              <p:cNvPr id="269" name="Ink 268">
                <a:extLst>
                  <a:ext uri="{FF2B5EF4-FFF2-40B4-BE49-F238E27FC236}">
                    <a16:creationId xmlns:a16="http://schemas.microsoft.com/office/drawing/2014/main" id="{90A3166F-20B8-47A8-8F1C-D886F41D5FE8}"/>
                  </a:ext>
                </a:extLst>
              </p:cNvPr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10524079" y="4339734"/>
                <a:ext cx="181080" cy="24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270" name="Ink 269">
                <a:extLst>
                  <a:ext uri="{FF2B5EF4-FFF2-40B4-BE49-F238E27FC236}">
                    <a16:creationId xmlns:a16="http://schemas.microsoft.com/office/drawing/2014/main" id="{C29EA934-19C2-451C-97EA-D8498F443E52}"/>
                  </a:ext>
                </a:extLst>
              </p14:cNvPr>
              <p14:cNvContentPartPr/>
              <p14:nvPr/>
            </p14:nvContentPartPr>
            <p14:xfrm>
              <a:off x="10733599" y="4523694"/>
              <a:ext cx="64440" cy="80640"/>
            </p14:xfrm>
          </p:contentPart>
        </mc:Choice>
        <mc:Fallback xmlns="">
          <p:pic>
            <p:nvPicPr>
              <p:cNvPr id="270" name="Ink 269">
                <a:extLst>
                  <a:ext uri="{FF2B5EF4-FFF2-40B4-BE49-F238E27FC236}">
                    <a16:creationId xmlns:a16="http://schemas.microsoft.com/office/drawing/2014/main" id="{C29EA934-19C2-451C-97EA-D8498F443E52}"/>
                  </a:ext>
                </a:extLst>
              </p:cNvPr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10714519" y="4504614"/>
                <a:ext cx="102240" cy="11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271" name="Ink 270">
                <a:extLst>
                  <a:ext uri="{FF2B5EF4-FFF2-40B4-BE49-F238E27FC236}">
                    <a16:creationId xmlns:a16="http://schemas.microsoft.com/office/drawing/2014/main" id="{9F4C5DB6-E20B-4F2B-B105-2B0D1A1786E2}"/>
                  </a:ext>
                </a:extLst>
              </p14:cNvPr>
              <p14:cNvContentPartPr/>
              <p14:nvPr/>
            </p14:nvContentPartPr>
            <p14:xfrm>
              <a:off x="10977679" y="4443414"/>
              <a:ext cx="79200" cy="33840"/>
            </p14:xfrm>
          </p:contentPart>
        </mc:Choice>
        <mc:Fallback xmlns="">
          <p:pic>
            <p:nvPicPr>
              <p:cNvPr id="271" name="Ink 270">
                <a:extLst>
                  <a:ext uri="{FF2B5EF4-FFF2-40B4-BE49-F238E27FC236}">
                    <a16:creationId xmlns:a16="http://schemas.microsoft.com/office/drawing/2014/main" id="{9F4C5DB6-E20B-4F2B-B105-2B0D1A1786E2}"/>
                  </a:ext>
                </a:extLst>
              </p:cNvPr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10958599" y="4424334"/>
                <a:ext cx="11700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272" name="Ink 271">
                <a:extLst>
                  <a:ext uri="{FF2B5EF4-FFF2-40B4-BE49-F238E27FC236}">
                    <a16:creationId xmlns:a16="http://schemas.microsoft.com/office/drawing/2014/main" id="{9E7A2433-DFB4-442A-BFEF-8FC0CAE80CF5}"/>
                  </a:ext>
                </a:extLst>
              </p14:cNvPr>
              <p14:cNvContentPartPr/>
              <p14:nvPr/>
            </p14:nvContentPartPr>
            <p14:xfrm>
              <a:off x="10987759" y="4516134"/>
              <a:ext cx="90360" cy="13680"/>
            </p14:xfrm>
          </p:contentPart>
        </mc:Choice>
        <mc:Fallback xmlns="">
          <p:pic>
            <p:nvPicPr>
              <p:cNvPr id="272" name="Ink 271">
                <a:extLst>
                  <a:ext uri="{FF2B5EF4-FFF2-40B4-BE49-F238E27FC236}">
                    <a16:creationId xmlns:a16="http://schemas.microsoft.com/office/drawing/2014/main" id="{9E7A2433-DFB4-442A-BFEF-8FC0CAE80CF5}"/>
                  </a:ext>
                </a:extLst>
              </p:cNvPr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10968679" y="4497054"/>
                <a:ext cx="12816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273" name="Ink 272">
                <a:extLst>
                  <a:ext uri="{FF2B5EF4-FFF2-40B4-BE49-F238E27FC236}">
                    <a16:creationId xmlns:a16="http://schemas.microsoft.com/office/drawing/2014/main" id="{D5433736-C3A2-495C-9BB7-7410F86DF263}"/>
                  </a:ext>
                </a:extLst>
              </p14:cNvPr>
              <p14:cNvContentPartPr/>
              <p14:nvPr/>
            </p14:nvContentPartPr>
            <p14:xfrm>
              <a:off x="11245159" y="4310934"/>
              <a:ext cx="13680" cy="291600"/>
            </p14:xfrm>
          </p:contentPart>
        </mc:Choice>
        <mc:Fallback xmlns="">
          <p:pic>
            <p:nvPicPr>
              <p:cNvPr id="273" name="Ink 272">
                <a:extLst>
                  <a:ext uri="{FF2B5EF4-FFF2-40B4-BE49-F238E27FC236}">
                    <a16:creationId xmlns:a16="http://schemas.microsoft.com/office/drawing/2014/main" id="{D5433736-C3A2-495C-9BB7-7410F86DF263}"/>
                  </a:ext>
                </a:extLst>
              </p:cNvPr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11226079" y="4291854"/>
                <a:ext cx="51480" cy="32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277" name="Ink 276">
                <a:extLst>
                  <a:ext uri="{FF2B5EF4-FFF2-40B4-BE49-F238E27FC236}">
                    <a16:creationId xmlns:a16="http://schemas.microsoft.com/office/drawing/2014/main" id="{6FDC8B46-5491-4382-908E-FFB90B749D1D}"/>
                  </a:ext>
                </a:extLst>
              </p14:cNvPr>
              <p14:cNvContentPartPr/>
              <p14:nvPr/>
            </p14:nvContentPartPr>
            <p14:xfrm>
              <a:off x="7753879" y="5024814"/>
              <a:ext cx="383040" cy="258120"/>
            </p14:xfrm>
          </p:contentPart>
        </mc:Choice>
        <mc:Fallback xmlns="">
          <p:pic>
            <p:nvPicPr>
              <p:cNvPr id="277" name="Ink 276">
                <a:extLst>
                  <a:ext uri="{FF2B5EF4-FFF2-40B4-BE49-F238E27FC236}">
                    <a16:creationId xmlns:a16="http://schemas.microsoft.com/office/drawing/2014/main" id="{6FDC8B46-5491-4382-908E-FFB90B749D1D}"/>
                  </a:ext>
                </a:extLst>
              </p:cNvPr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7734799" y="5005734"/>
                <a:ext cx="420840" cy="29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278" name="Ink 277">
                <a:extLst>
                  <a:ext uri="{FF2B5EF4-FFF2-40B4-BE49-F238E27FC236}">
                    <a16:creationId xmlns:a16="http://schemas.microsoft.com/office/drawing/2014/main" id="{803335B9-87EA-4F4F-B06D-C7D6E134A537}"/>
                  </a:ext>
                </a:extLst>
              </p14:cNvPr>
              <p14:cNvContentPartPr/>
              <p14:nvPr/>
            </p14:nvContentPartPr>
            <p14:xfrm>
              <a:off x="8463799" y="4958934"/>
              <a:ext cx="91800" cy="280440"/>
            </p14:xfrm>
          </p:contentPart>
        </mc:Choice>
        <mc:Fallback xmlns="">
          <p:pic>
            <p:nvPicPr>
              <p:cNvPr id="278" name="Ink 277">
                <a:extLst>
                  <a:ext uri="{FF2B5EF4-FFF2-40B4-BE49-F238E27FC236}">
                    <a16:creationId xmlns:a16="http://schemas.microsoft.com/office/drawing/2014/main" id="{803335B9-87EA-4F4F-B06D-C7D6E134A537}"/>
                  </a:ext>
                </a:extLst>
              </p:cNvPr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8444719" y="4939854"/>
                <a:ext cx="129600" cy="31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279" name="Ink 278">
                <a:extLst>
                  <a:ext uri="{FF2B5EF4-FFF2-40B4-BE49-F238E27FC236}">
                    <a16:creationId xmlns:a16="http://schemas.microsoft.com/office/drawing/2014/main" id="{B2F1DDE9-3388-4B38-9785-613849A19769}"/>
                  </a:ext>
                </a:extLst>
              </p14:cNvPr>
              <p14:cNvContentPartPr/>
              <p14:nvPr/>
            </p14:nvContentPartPr>
            <p14:xfrm>
              <a:off x="8624359" y="5131014"/>
              <a:ext cx="26280" cy="153360"/>
            </p14:xfrm>
          </p:contentPart>
        </mc:Choice>
        <mc:Fallback xmlns="">
          <p:pic>
            <p:nvPicPr>
              <p:cNvPr id="279" name="Ink 278">
                <a:extLst>
                  <a:ext uri="{FF2B5EF4-FFF2-40B4-BE49-F238E27FC236}">
                    <a16:creationId xmlns:a16="http://schemas.microsoft.com/office/drawing/2014/main" id="{B2F1DDE9-3388-4B38-9785-613849A19769}"/>
                  </a:ext>
                </a:extLst>
              </p:cNvPr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8605279" y="5111934"/>
                <a:ext cx="64080" cy="19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280" name="Ink 279">
                <a:extLst>
                  <a:ext uri="{FF2B5EF4-FFF2-40B4-BE49-F238E27FC236}">
                    <a16:creationId xmlns:a16="http://schemas.microsoft.com/office/drawing/2014/main" id="{75FB161D-1E2A-445A-856D-A1F1B6648339}"/>
                  </a:ext>
                </a:extLst>
              </p14:cNvPr>
              <p14:cNvContentPartPr/>
              <p14:nvPr/>
            </p14:nvContentPartPr>
            <p14:xfrm>
              <a:off x="8722639" y="5168814"/>
              <a:ext cx="10080" cy="136080"/>
            </p14:xfrm>
          </p:contentPart>
        </mc:Choice>
        <mc:Fallback xmlns="">
          <p:pic>
            <p:nvPicPr>
              <p:cNvPr id="280" name="Ink 279">
                <a:extLst>
                  <a:ext uri="{FF2B5EF4-FFF2-40B4-BE49-F238E27FC236}">
                    <a16:creationId xmlns:a16="http://schemas.microsoft.com/office/drawing/2014/main" id="{75FB161D-1E2A-445A-856D-A1F1B6648339}"/>
                  </a:ext>
                </a:extLst>
              </p:cNvPr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8703559" y="5149734"/>
                <a:ext cx="47880" cy="17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281" name="Ink 280">
                <a:extLst>
                  <a:ext uri="{FF2B5EF4-FFF2-40B4-BE49-F238E27FC236}">
                    <a16:creationId xmlns:a16="http://schemas.microsoft.com/office/drawing/2014/main" id="{A0A66C91-126A-4EE7-B13F-2027FD876911}"/>
                  </a:ext>
                </a:extLst>
              </p14:cNvPr>
              <p14:cNvContentPartPr/>
              <p14:nvPr/>
            </p14:nvContentPartPr>
            <p14:xfrm>
              <a:off x="8865199" y="5055414"/>
              <a:ext cx="116640" cy="1800"/>
            </p14:xfrm>
          </p:contentPart>
        </mc:Choice>
        <mc:Fallback xmlns="">
          <p:pic>
            <p:nvPicPr>
              <p:cNvPr id="281" name="Ink 280">
                <a:extLst>
                  <a:ext uri="{FF2B5EF4-FFF2-40B4-BE49-F238E27FC236}">
                    <a16:creationId xmlns:a16="http://schemas.microsoft.com/office/drawing/2014/main" id="{A0A66C91-126A-4EE7-B13F-2027FD876911}"/>
                  </a:ext>
                </a:extLst>
              </p:cNvPr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8846119" y="5036334"/>
                <a:ext cx="15444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282" name="Ink 281">
                <a:extLst>
                  <a:ext uri="{FF2B5EF4-FFF2-40B4-BE49-F238E27FC236}">
                    <a16:creationId xmlns:a16="http://schemas.microsoft.com/office/drawing/2014/main" id="{DED9304C-7D64-41EA-99CD-1C78A73D73FB}"/>
                  </a:ext>
                </a:extLst>
              </p14:cNvPr>
              <p14:cNvContentPartPr/>
              <p14:nvPr/>
            </p14:nvContentPartPr>
            <p14:xfrm>
              <a:off x="8874919" y="5119494"/>
              <a:ext cx="142920" cy="16560"/>
            </p14:xfrm>
          </p:contentPart>
        </mc:Choice>
        <mc:Fallback xmlns="">
          <p:pic>
            <p:nvPicPr>
              <p:cNvPr id="282" name="Ink 281">
                <a:extLst>
                  <a:ext uri="{FF2B5EF4-FFF2-40B4-BE49-F238E27FC236}">
                    <a16:creationId xmlns:a16="http://schemas.microsoft.com/office/drawing/2014/main" id="{DED9304C-7D64-41EA-99CD-1C78A73D73FB}"/>
                  </a:ext>
                </a:extLst>
              </p:cNvPr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8855839" y="5100414"/>
                <a:ext cx="18072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291" name="Ink 290">
                <a:extLst>
                  <a:ext uri="{FF2B5EF4-FFF2-40B4-BE49-F238E27FC236}">
                    <a16:creationId xmlns:a16="http://schemas.microsoft.com/office/drawing/2014/main" id="{74F759C2-4144-4337-AA73-0C84F0B144D9}"/>
                  </a:ext>
                </a:extLst>
              </p14:cNvPr>
              <p14:cNvContentPartPr/>
              <p14:nvPr/>
            </p14:nvContentPartPr>
            <p14:xfrm>
              <a:off x="9458119" y="4861014"/>
              <a:ext cx="323640" cy="442440"/>
            </p14:xfrm>
          </p:contentPart>
        </mc:Choice>
        <mc:Fallback xmlns="">
          <p:pic>
            <p:nvPicPr>
              <p:cNvPr id="291" name="Ink 290">
                <a:extLst>
                  <a:ext uri="{FF2B5EF4-FFF2-40B4-BE49-F238E27FC236}">
                    <a16:creationId xmlns:a16="http://schemas.microsoft.com/office/drawing/2014/main" id="{74F759C2-4144-4337-AA73-0C84F0B144D9}"/>
                  </a:ext>
                </a:extLst>
              </p:cNvPr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9439039" y="4841934"/>
                <a:ext cx="361440" cy="48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">
            <p14:nvContentPartPr>
              <p14:cNvPr id="295" name="Ink 294">
                <a:extLst>
                  <a:ext uri="{FF2B5EF4-FFF2-40B4-BE49-F238E27FC236}">
                    <a16:creationId xmlns:a16="http://schemas.microsoft.com/office/drawing/2014/main" id="{6B639AE1-5FEE-440D-BC9F-31A540D8DBDD}"/>
                  </a:ext>
                </a:extLst>
              </p14:cNvPr>
              <p14:cNvContentPartPr/>
              <p14:nvPr/>
            </p14:nvContentPartPr>
            <p14:xfrm>
              <a:off x="10050319" y="4911054"/>
              <a:ext cx="147600" cy="316440"/>
            </p14:xfrm>
          </p:contentPart>
        </mc:Choice>
        <mc:Fallback xmlns="">
          <p:pic>
            <p:nvPicPr>
              <p:cNvPr id="295" name="Ink 294">
                <a:extLst>
                  <a:ext uri="{FF2B5EF4-FFF2-40B4-BE49-F238E27FC236}">
                    <a16:creationId xmlns:a16="http://schemas.microsoft.com/office/drawing/2014/main" id="{6B639AE1-5FEE-440D-BC9F-31A540D8DBDD}"/>
                  </a:ext>
                </a:extLst>
              </p:cNvPr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10031239" y="4891974"/>
                <a:ext cx="185400" cy="35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296" name="Ink 295">
                <a:extLst>
                  <a:ext uri="{FF2B5EF4-FFF2-40B4-BE49-F238E27FC236}">
                    <a16:creationId xmlns:a16="http://schemas.microsoft.com/office/drawing/2014/main" id="{301BA184-6131-4357-AF08-82DC16631076}"/>
                  </a:ext>
                </a:extLst>
              </p14:cNvPr>
              <p14:cNvContentPartPr/>
              <p14:nvPr/>
            </p14:nvContentPartPr>
            <p14:xfrm>
              <a:off x="10346959" y="4956414"/>
              <a:ext cx="136080" cy="283680"/>
            </p14:xfrm>
          </p:contentPart>
        </mc:Choice>
        <mc:Fallback xmlns="">
          <p:pic>
            <p:nvPicPr>
              <p:cNvPr id="296" name="Ink 295">
                <a:extLst>
                  <a:ext uri="{FF2B5EF4-FFF2-40B4-BE49-F238E27FC236}">
                    <a16:creationId xmlns:a16="http://schemas.microsoft.com/office/drawing/2014/main" id="{301BA184-6131-4357-AF08-82DC16631076}"/>
                  </a:ext>
                </a:extLst>
              </p:cNvPr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10327879" y="4937334"/>
                <a:ext cx="173880" cy="32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">
            <p14:nvContentPartPr>
              <p14:cNvPr id="297" name="Ink 296">
                <a:extLst>
                  <a:ext uri="{FF2B5EF4-FFF2-40B4-BE49-F238E27FC236}">
                    <a16:creationId xmlns:a16="http://schemas.microsoft.com/office/drawing/2014/main" id="{F01CD233-5D02-4AE4-9845-082CA12B4855}"/>
                  </a:ext>
                </a:extLst>
              </p14:cNvPr>
              <p14:cNvContentPartPr/>
              <p14:nvPr/>
            </p14:nvContentPartPr>
            <p14:xfrm>
              <a:off x="10567999" y="5183574"/>
              <a:ext cx="11880" cy="144360"/>
            </p14:xfrm>
          </p:contentPart>
        </mc:Choice>
        <mc:Fallback xmlns="">
          <p:pic>
            <p:nvPicPr>
              <p:cNvPr id="297" name="Ink 296">
                <a:extLst>
                  <a:ext uri="{FF2B5EF4-FFF2-40B4-BE49-F238E27FC236}">
                    <a16:creationId xmlns:a16="http://schemas.microsoft.com/office/drawing/2014/main" id="{F01CD233-5D02-4AE4-9845-082CA12B4855}"/>
                  </a:ext>
                </a:extLst>
              </p:cNvPr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10548919" y="5164494"/>
                <a:ext cx="49680" cy="18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301" name="Ink 300">
                <a:extLst>
                  <a:ext uri="{FF2B5EF4-FFF2-40B4-BE49-F238E27FC236}">
                    <a16:creationId xmlns:a16="http://schemas.microsoft.com/office/drawing/2014/main" id="{7D97F5C3-DED3-4569-9A44-5D7E4B744AF8}"/>
                  </a:ext>
                </a:extLst>
              </p14:cNvPr>
              <p14:cNvContentPartPr/>
              <p14:nvPr/>
            </p14:nvContentPartPr>
            <p14:xfrm>
              <a:off x="7748839" y="5690094"/>
              <a:ext cx="440640" cy="246960"/>
            </p14:xfrm>
          </p:contentPart>
        </mc:Choice>
        <mc:Fallback xmlns="">
          <p:pic>
            <p:nvPicPr>
              <p:cNvPr id="301" name="Ink 300">
                <a:extLst>
                  <a:ext uri="{FF2B5EF4-FFF2-40B4-BE49-F238E27FC236}">
                    <a16:creationId xmlns:a16="http://schemas.microsoft.com/office/drawing/2014/main" id="{7D97F5C3-DED3-4569-9A44-5D7E4B744AF8}"/>
                  </a:ext>
                </a:extLst>
              </p:cNvPr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7729759" y="5671014"/>
                <a:ext cx="478440" cy="28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">
            <p14:nvContentPartPr>
              <p14:cNvPr id="305" name="Ink 304">
                <a:extLst>
                  <a:ext uri="{FF2B5EF4-FFF2-40B4-BE49-F238E27FC236}">
                    <a16:creationId xmlns:a16="http://schemas.microsoft.com/office/drawing/2014/main" id="{2D4CD593-6AEE-4879-B445-72C6CB496A81}"/>
                  </a:ext>
                </a:extLst>
              </p14:cNvPr>
              <p14:cNvContentPartPr/>
              <p14:nvPr/>
            </p14:nvContentPartPr>
            <p14:xfrm>
              <a:off x="8842159" y="5799894"/>
              <a:ext cx="110160" cy="9000"/>
            </p14:xfrm>
          </p:contentPart>
        </mc:Choice>
        <mc:Fallback xmlns="">
          <p:pic>
            <p:nvPicPr>
              <p:cNvPr id="305" name="Ink 304">
                <a:extLst>
                  <a:ext uri="{FF2B5EF4-FFF2-40B4-BE49-F238E27FC236}">
                    <a16:creationId xmlns:a16="http://schemas.microsoft.com/office/drawing/2014/main" id="{2D4CD593-6AEE-4879-B445-72C6CB496A81}"/>
                  </a:ext>
                </a:extLst>
              </p:cNvPr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8823079" y="5780814"/>
                <a:ext cx="14796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">
            <p14:nvContentPartPr>
              <p14:cNvPr id="306" name="Ink 305">
                <a:extLst>
                  <a:ext uri="{FF2B5EF4-FFF2-40B4-BE49-F238E27FC236}">
                    <a16:creationId xmlns:a16="http://schemas.microsoft.com/office/drawing/2014/main" id="{DB2ABD9D-0EED-4D95-AC4B-E69B8C81E5EA}"/>
                  </a:ext>
                </a:extLst>
              </p14:cNvPr>
              <p14:cNvContentPartPr/>
              <p14:nvPr/>
            </p14:nvContentPartPr>
            <p14:xfrm>
              <a:off x="8843959" y="5874054"/>
              <a:ext cx="108360" cy="8640"/>
            </p14:xfrm>
          </p:contentPart>
        </mc:Choice>
        <mc:Fallback xmlns="">
          <p:pic>
            <p:nvPicPr>
              <p:cNvPr id="306" name="Ink 305">
                <a:extLst>
                  <a:ext uri="{FF2B5EF4-FFF2-40B4-BE49-F238E27FC236}">
                    <a16:creationId xmlns:a16="http://schemas.microsoft.com/office/drawing/2014/main" id="{DB2ABD9D-0EED-4D95-AC4B-E69B8C81E5EA}"/>
                  </a:ext>
                </a:extLst>
              </p:cNvPr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8824879" y="5854974"/>
                <a:ext cx="14616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">
            <p14:nvContentPartPr>
              <p14:cNvPr id="310" name="Ink 309">
                <a:extLst>
                  <a:ext uri="{FF2B5EF4-FFF2-40B4-BE49-F238E27FC236}">
                    <a16:creationId xmlns:a16="http://schemas.microsoft.com/office/drawing/2014/main" id="{DE72D3F0-D252-4F18-9812-240E291A0AC6}"/>
                  </a:ext>
                </a:extLst>
              </p14:cNvPr>
              <p14:cNvContentPartPr/>
              <p14:nvPr/>
            </p14:nvContentPartPr>
            <p14:xfrm>
              <a:off x="8396839" y="5633574"/>
              <a:ext cx="280080" cy="428760"/>
            </p14:xfrm>
          </p:contentPart>
        </mc:Choice>
        <mc:Fallback xmlns="">
          <p:pic>
            <p:nvPicPr>
              <p:cNvPr id="310" name="Ink 309">
                <a:extLst>
                  <a:ext uri="{FF2B5EF4-FFF2-40B4-BE49-F238E27FC236}">
                    <a16:creationId xmlns:a16="http://schemas.microsoft.com/office/drawing/2014/main" id="{DE72D3F0-D252-4F18-9812-240E291A0AC6}"/>
                  </a:ext>
                </a:extLst>
              </p:cNvPr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8377759" y="5614494"/>
                <a:ext cx="317880" cy="46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">
            <p14:nvContentPartPr>
              <p14:cNvPr id="313" name="Ink 312">
                <a:extLst>
                  <a:ext uri="{FF2B5EF4-FFF2-40B4-BE49-F238E27FC236}">
                    <a16:creationId xmlns:a16="http://schemas.microsoft.com/office/drawing/2014/main" id="{B6B2EC43-CA9C-44D2-AC9D-22478ACD10A2}"/>
                  </a:ext>
                </a:extLst>
              </p14:cNvPr>
              <p14:cNvContentPartPr/>
              <p14:nvPr/>
            </p14:nvContentPartPr>
            <p14:xfrm>
              <a:off x="9284239" y="5624934"/>
              <a:ext cx="92520" cy="363600"/>
            </p14:xfrm>
          </p:contentPart>
        </mc:Choice>
        <mc:Fallback xmlns="">
          <p:pic>
            <p:nvPicPr>
              <p:cNvPr id="313" name="Ink 312">
                <a:extLst>
                  <a:ext uri="{FF2B5EF4-FFF2-40B4-BE49-F238E27FC236}">
                    <a16:creationId xmlns:a16="http://schemas.microsoft.com/office/drawing/2014/main" id="{B6B2EC43-CA9C-44D2-AC9D-22478ACD10A2}"/>
                  </a:ext>
                </a:extLst>
              </p:cNvPr>
              <p:cNvPicPr/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9265159" y="5605854"/>
                <a:ext cx="130320" cy="40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4">
            <p14:nvContentPartPr>
              <p14:cNvPr id="316" name="Ink 315">
                <a:extLst>
                  <a:ext uri="{FF2B5EF4-FFF2-40B4-BE49-F238E27FC236}">
                    <a16:creationId xmlns:a16="http://schemas.microsoft.com/office/drawing/2014/main" id="{8C7217AD-8639-4ADD-9B19-E90134C0C01C}"/>
                  </a:ext>
                </a:extLst>
              </p14:cNvPr>
              <p14:cNvContentPartPr/>
              <p14:nvPr/>
            </p14:nvContentPartPr>
            <p14:xfrm>
              <a:off x="9551719" y="5729334"/>
              <a:ext cx="154080" cy="300960"/>
            </p14:xfrm>
          </p:contentPart>
        </mc:Choice>
        <mc:Fallback xmlns="">
          <p:pic>
            <p:nvPicPr>
              <p:cNvPr id="316" name="Ink 315">
                <a:extLst>
                  <a:ext uri="{FF2B5EF4-FFF2-40B4-BE49-F238E27FC236}">
                    <a16:creationId xmlns:a16="http://schemas.microsoft.com/office/drawing/2014/main" id="{8C7217AD-8639-4ADD-9B19-E90134C0C01C}"/>
                  </a:ext>
                </a:extLst>
              </p:cNvPr>
              <p:cNvPicPr/>
              <p:nvPr/>
            </p:nvPicPr>
            <p:blipFill>
              <a:blip r:embed="rId245"/>
              <a:stretch>
                <a:fillRect/>
              </a:stretch>
            </p:blipFill>
            <p:spPr>
              <a:xfrm>
                <a:off x="9532639" y="5710254"/>
                <a:ext cx="191880" cy="33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6">
            <p14:nvContentPartPr>
              <p14:cNvPr id="317" name="Ink 316">
                <a:extLst>
                  <a:ext uri="{FF2B5EF4-FFF2-40B4-BE49-F238E27FC236}">
                    <a16:creationId xmlns:a16="http://schemas.microsoft.com/office/drawing/2014/main" id="{7B008994-68FE-4D13-A5B2-01A04BA99B59}"/>
                  </a:ext>
                </a:extLst>
              </p14:cNvPr>
              <p14:cNvContentPartPr/>
              <p14:nvPr/>
            </p14:nvContentPartPr>
            <p14:xfrm>
              <a:off x="9789679" y="5761734"/>
              <a:ext cx="144360" cy="220680"/>
            </p14:xfrm>
          </p:contentPart>
        </mc:Choice>
        <mc:Fallback xmlns="">
          <p:pic>
            <p:nvPicPr>
              <p:cNvPr id="317" name="Ink 316">
                <a:extLst>
                  <a:ext uri="{FF2B5EF4-FFF2-40B4-BE49-F238E27FC236}">
                    <a16:creationId xmlns:a16="http://schemas.microsoft.com/office/drawing/2014/main" id="{7B008994-68FE-4D13-A5B2-01A04BA99B59}"/>
                  </a:ext>
                </a:extLst>
              </p:cNvPr>
              <p:cNvPicPr/>
              <p:nvPr/>
            </p:nvPicPr>
            <p:blipFill>
              <a:blip r:embed="rId247"/>
              <a:stretch>
                <a:fillRect/>
              </a:stretch>
            </p:blipFill>
            <p:spPr>
              <a:xfrm>
                <a:off x="9770599" y="5742654"/>
                <a:ext cx="182160" cy="25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8">
            <p14:nvContentPartPr>
              <p14:cNvPr id="318" name="Ink 317">
                <a:extLst>
                  <a:ext uri="{FF2B5EF4-FFF2-40B4-BE49-F238E27FC236}">
                    <a16:creationId xmlns:a16="http://schemas.microsoft.com/office/drawing/2014/main" id="{24934A4B-F6E1-4A6F-BFAE-D0DE2E632116}"/>
                  </a:ext>
                </a:extLst>
              </p14:cNvPr>
              <p14:cNvContentPartPr/>
              <p14:nvPr/>
            </p14:nvContentPartPr>
            <p14:xfrm>
              <a:off x="9972199" y="5932374"/>
              <a:ext cx="11160" cy="129960"/>
            </p14:xfrm>
          </p:contentPart>
        </mc:Choice>
        <mc:Fallback xmlns="">
          <p:pic>
            <p:nvPicPr>
              <p:cNvPr id="318" name="Ink 317">
                <a:extLst>
                  <a:ext uri="{FF2B5EF4-FFF2-40B4-BE49-F238E27FC236}">
                    <a16:creationId xmlns:a16="http://schemas.microsoft.com/office/drawing/2014/main" id="{24934A4B-F6E1-4A6F-BFAE-D0DE2E632116}"/>
                  </a:ext>
                </a:extLst>
              </p:cNvPr>
              <p:cNvPicPr/>
              <p:nvPr/>
            </p:nvPicPr>
            <p:blipFill>
              <a:blip r:embed="rId249"/>
              <a:stretch>
                <a:fillRect/>
              </a:stretch>
            </p:blipFill>
            <p:spPr>
              <a:xfrm>
                <a:off x="9953119" y="5913294"/>
                <a:ext cx="48960" cy="16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0">
            <p14:nvContentPartPr>
              <p14:cNvPr id="319" name="Ink 318">
                <a:extLst>
                  <a:ext uri="{FF2B5EF4-FFF2-40B4-BE49-F238E27FC236}">
                    <a16:creationId xmlns:a16="http://schemas.microsoft.com/office/drawing/2014/main" id="{8A36C9B8-34C4-4B5A-838D-AF4D8CE5CB25}"/>
                  </a:ext>
                </a:extLst>
              </p14:cNvPr>
              <p14:cNvContentPartPr/>
              <p14:nvPr/>
            </p14:nvContentPartPr>
            <p14:xfrm>
              <a:off x="10108999" y="5837694"/>
              <a:ext cx="207000" cy="13320"/>
            </p14:xfrm>
          </p:contentPart>
        </mc:Choice>
        <mc:Fallback xmlns="">
          <p:pic>
            <p:nvPicPr>
              <p:cNvPr id="319" name="Ink 318">
                <a:extLst>
                  <a:ext uri="{FF2B5EF4-FFF2-40B4-BE49-F238E27FC236}">
                    <a16:creationId xmlns:a16="http://schemas.microsoft.com/office/drawing/2014/main" id="{8A36C9B8-34C4-4B5A-838D-AF4D8CE5CB25}"/>
                  </a:ext>
                </a:extLst>
              </p:cNvPr>
              <p:cNvPicPr/>
              <p:nvPr/>
            </p:nvPicPr>
            <p:blipFill>
              <a:blip r:embed="rId251"/>
              <a:stretch>
                <a:fillRect/>
              </a:stretch>
            </p:blipFill>
            <p:spPr>
              <a:xfrm>
                <a:off x="10089919" y="5818614"/>
                <a:ext cx="244800" cy="5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2">
            <p14:nvContentPartPr>
              <p14:cNvPr id="320" name="Ink 319">
                <a:extLst>
                  <a:ext uri="{FF2B5EF4-FFF2-40B4-BE49-F238E27FC236}">
                    <a16:creationId xmlns:a16="http://schemas.microsoft.com/office/drawing/2014/main" id="{2A765088-9693-4151-884C-8F99F18DE185}"/>
                  </a:ext>
                </a:extLst>
              </p14:cNvPr>
              <p14:cNvContentPartPr/>
              <p14:nvPr/>
            </p14:nvContentPartPr>
            <p14:xfrm>
              <a:off x="10486279" y="5697654"/>
              <a:ext cx="88920" cy="296280"/>
            </p14:xfrm>
          </p:contentPart>
        </mc:Choice>
        <mc:Fallback xmlns="">
          <p:pic>
            <p:nvPicPr>
              <p:cNvPr id="320" name="Ink 319">
                <a:extLst>
                  <a:ext uri="{FF2B5EF4-FFF2-40B4-BE49-F238E27FC236}">
                    <a16:creationId xmlns:a16="http://schemas.microsoft.com/office/drawing/2014/main" id="{2A765088-9693-4151-884C-8F99F18DE185}"/>
                  </a:ext>
                </a:extLst>
              </p:cNvPr>
              <p:cNvPicPr/>
              <p:nvPr/>
            </p:nvPicPr>
            <p:blipFill>
              <a:blip r:embed="rId253"/>
              <a:stretch>
                <a:fillRect/>
              </a:stretch>
            </p:blipFill>
            <p:spPr>
              <a:xfrm>
                <a:off x="10467199" y="5678574"/>
                <a:ext cx="126720" cy="334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4">
            <p14:nvContentPartPr>
              <p14:cNvPr id="323" name="Ink 322">
                <a:extLst>
                  <a:ext uri="{FF2B5EF4-FFF2-40B4-BE49-F238E27FC236}">
                    <a16:creationId xmlns:a16="http://schemas.microsoft.com/office/drawing/2014/main" id="{3C7E63ED-944A-4446-AEF7-78BA5644DCB6}"/>
                  </a:ext>
                </a:extLst>
              </p14:cNvPr>
              <p14:cNvContentPartPr/>
              <p14:nvPr/>
            </p14:nvContentPartPr>
            <p14:xfrm>
              <a:off x="10651519" y="5863974"/>
              <a:ext cx="79200" cy="150480"/>
            </p14:xfrm>
          </p:contentPart>
        </mc:Choice>
        <mc:Fallback xmlns="">
          <p:pic>
            <p:nvPicPr>
              <p:cNvPr id="323" name="Ink 322">
                <a:extLst>
                  <a:ext uri="{FF2B5EF4-FFF2-40B4-BE49-F238E27FC236}">
                    <a16:creationId xmlns:a16="http://schemas.microsoft.com/office/drawing/2014/main" id="{3C7E63ED-944A-4446-AEF7-78BA5644DCB6}"/>
                  </a:ext>
                </a:extLst>
              </p:cNvPr>
              <p:cNvPicPr/>
              <p:nvPr/>
            </p:nvPicPr>
            <p:blipFill>
              <a:blip r:embed="rId255"/>
              <a:stretch>
                <a:fillRect/>
              </a:stretch>
            </p:blipFill>
            <p:spPr>
              <a:xfrm>
                <a:off x="10632439" y="5844894"/>
                <a:ext cx="117000" cy="188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6">
            <p14:nvContentPartPr>
              <p14:cNvPr id="326" name="Ink 325">
                <a:extLst>
                  <a:ext uri="{FF2B5EF4-FFF2-40B4-BE49-F238E27FC236}">
                    <a16:creationId xmlns:a16="http://schemas.microsoft.com/office/drawing/2014/main" id="{5C0F4555-9E33-4DF4-9C3B-96AAAAA12016}"/>
                  </a:ext>
                </a:extLst>
              </p14:cNvPr>
              <p14:cNvContentPartPr/>
              <p14:nvPr/>
            </p14:nvContentPartPr>
            <p14:xfrm>
              <a:off x="10864279" y="5646894"/>
              <a:ext cx="243360" cy="401040"/>
            </p14:xfrm>
          </p:contentPart>
        </mc:Choice>
        <mc:Fallback xmlns="">
          <p:pic>
            <p:nvPicPr>
              <p:cNvPr id="326" name="Ink 325">
                <a:extLst>
                  <a:ext uri="{FF2B5EF4-FFF2-40B4-BE49-F238E27FC236}">
                    <a16:creationId xmlns:a16="http://schemas.microsoft.com/office/drawing/2014/main" id="{5C0F4555-9E33-4DF4-9C3B-96AAAAA12016}"/>
                  </a:ext>
                </a:extLst>
              </p:cNvPr>
              <p:cNvPicPr/>
              <p:nvPr/>
            </p:nvPicPr>
            <p:blipFill>
              <a:blip r:embed="rId257"/>
              <a:stretch>
                <a:fillRect/>
              </a:stretch>
            </p:blipFill>
            <p:spPr>
              <a:xfrm>
                <a:off x="10845199" y="5627814"/>
                <a:ext cx="281160" cy="43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8">
            <p14:nvContentPartPr>
              <p14:cNvPr id="327" name="Ink 326">
                <a:extLst>
                  <a:ext uri="{FF2B5EF4-FFF2-40B4-BE49-F238E27FC236}">
                    <a16:creationId xmlns:a16="http://schemas.microsoft.com/office/drawing/2014/main" id="{4D7F2B8E-978C-42F4-A1C6-213F093D6A39}"/>
                  </a:ext>
                </a:extLst>
              </p14:cNvPr>
              <p14:cNvContentPartPr/>
              <p14:nvPr/>
            </p14:nvContentPartPr>
            <p14:xfrm>
              <a:off x="11291959" y="5710974"/>
              <a:ext cx="22320" cy="367560"/>
            </p14:xfrm>
          </p:contentPart>
        </mc:Choice>
        <mc:Fallback xmlns="">
          <p:pic>
            <p:nvPicPr>
              <p:cNvPr id="327" name="Ink 326">
                <a:extLst>
                  <a:ext uri="{FF2B5EF4-FFF2-40B4-BE49-F238E27FC236}">
                    <a16:creationId xmlns:a16="http://schemas.microsoft.com/office/drawing/2014/main" id="{4D7F2B8E-978C-42F4-A1C6-213F093D6A39}"/>
                  </a:ext>
                </a:extLst>
              </p:cNvPr>
              <p:cNvPicPr/>
              <p:nvPr/>
            </p:nvPicPr>
            <p:blipFill>
              <a:blip r:embed="rId259"/>
              <a:stretch>
                <a:fillRect/>
              </a:stretch>
            </p:blipFill>
            <p:spPr>
              <a:xfrm>
                <a:off x="11272879" y="5691894"/>
                <a:ext cx="60120" cy="40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0">
            <p14:nvContentPartPr>
              <p14:cNvPr id="328" name="Ink 327">
                <a:extLst>
                  <a:ext uri="{FF2B5EF4-FFF2-40B4-BE49-F238E27FC236}">
                    <a16:creationId xmlns:a16="http://schemas.microsoft.com/office/drawing/2014/main" id="{AC4E043C-2AE3-48E6-A019-998DBF485484}"/>
                  </a:ext>
                </a:extLst>
              </p14:cNvPr>
              <p14:cNvContentPartPr/>
              <p14:nvPr/>
            </p14:nvContentPartPr>
            <p14:xfrm>
              <a:off x="11418679" y="5572374"/>
              <a:ext cx="54720" cy="469800"/>
            </p14:xfrm>
          </p:contentPart>
        </mc:Choice>
        <mc:Fallback xmlns="">
          <p:pic>
            <p:nvPicPr>
              <p:cNvPr id="328" name="Ink 327">
                <a:extLst>
                  <a:ext uri="{FF2B5EF4-FFF2-40B4-BE49-F238E27FC236}">
                    <a16:creationId xmlns:a16="http://schemas.microsoft.com/office/drawing/2014/main" id="{AC4E043C-2AE3-48E6-A019-998DBF485484}"/>
                  </a:ext>
                </a:extLst>
              </p:cNvPr>
              <p:cNvPicPr/>
              <p:nvPr/>
            </p:nvPicPr>
            <p:blipFill>
              <a:blip r:embed="rId261"/>
              <a:stretch>
                <a:fillRect/>
              </a:stretch>
            </p:blipFill>
            <p:spPr>
              <a:xfrm>
                <a:off x="11399599" y="5553294"/>
                <a:ext cx="92520" cy="50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64920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CDB46ED2-9AB3-4635-9B5A-4C5CE810D992}"/>
                  </a:ext>
                </a:extLst>
              </p14:cNvPr>
              <p14:cNvContentPartPr/>
              <p14:nvPr/>
            </p14:nvContentPartPr>
            <p14:xfrm>
              <a:off x="1345159" y="505374"/>
              <a:ext cx="177480" cy="48708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DB46ED2-9AB3-4635-9B5A-4C5CE810D99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26079" y="486294"/>
                <a:ext cx="215280" cy="52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EF73356B-788E-4001-80D3-44493EC08875}"/>
                  </a:ext>
                </a:extLst>
              </p14:cNvPr>
              <p14:cNvContentPartPr/>
              <p14:nvPr/>
            </p14:nvContentPartPr>
            <p14:xfrm>
              <a:off x="1671319" y="600054"/>
              <a:ext cx="180720" cy="39384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EF73356B-788E-4001-80D3-44493EC08875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52239" y="580974"/>
                <a:ext cx="218520" cy="43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C269119-CF03-49C9-97D3-5F3E472A9DD9}"/>
                  </a:ext>
                </a:extLst>
              </p14:cNvPr>
              <p14:cNvContentPartPr/>
              <p14:nvPr/>
            </p14:nvContentPartPr>
            <p14:xfrm>
              <a:off x="2272879" y="646134"/>
              <a:ext cx="136440" cy="684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C269119-CF03-49C9-97D3-5F3E472A9DD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253799" y="627054"/>
                <a:ext cx="17424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4CA5372A-F6DD-4DD1-84D4-8609A70A08FA}"/>
                  </a:ext>
                </a:extLst>
              </p14:cNvPr>
              <p14:cNvContentPartPr/>
              <p14:nvPr/>
            </p14:nvContentPartPr>
            <p14:xfrm>
              <a:off x="2279719" y="735414"/>
              <a:ext cx="131400" cy="1368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4CA5372A-F6DD-4DD1-84D4-8609A70A08FA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260639" y="716334"/>
                <a:ext cx="16920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E3BADC80-5927-4437-AF70-92CB80BAB1AB}"/>
                  </a:ext>
                </a:extLst>
              </p14:cNvPr>
              <p14:cNvContentPartPr/>
              <p14:nvPr/>
            </p14:nvContentPartPr>
            <p14:xfrm>
              <a:off x="2865439" y="489894"/>
              <a:ext cx="181440" cy="44352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E3BADC80-5927-4437-AF70-92CB80BAB1AB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846359" y="470814"/>
                <a:ext cx="219240" cy="48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16A01330-E226-46A8-92FD-7973EE64DBC6}"/>
                  </a:ext>
                </a:extLst>
              </p14:cNvPr>
              <p14:cNvContentPartPr/>
              <p14:nvPr/>
            </p14:nvContentPartPr>
            <p14:xfrm>
              <a:off x="3067759" y="643974"/>
              <a:ext cx="121680" cy="19512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16A01330-E226-46A8-92FD-7973EE64DBC6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048679" y="624894"/>
                <a:ext cx="159480" cy="23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D8C5B332-DBFA-4FF6-A3DD-898FBE50F1BB}"/>
                  </a:ext>
                </a:extLst>
              </p14:cNvPr>
              <p14:cNvContentPartPr/>
              <p14:nvPr/>
            </p14:nvContentPartPr>
            <p14:xfrm>
              <a:off x="3264679" y="772134"/>
              <a:ext cx="11880" cy="1227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D8C5B332-DBFA-4FF6-A3DD-898FBE50F1BB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245599" y="753054"/>
                <a:ext cx="49680" cy="16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FCF115C9-655F-4F1B-A01E-D97228425516}"/>
                  </a:ext>
                </a:extLst>
              </p14:cNvPr>
              <p14:cNvContentPartPr/>
              <p14:nvPr/>
            </p14:nvContentPartPr>
            <p14:xfrm>
              <a:off x="3755719" y="597174"/>
              <a:ext cx="120600" cy="25812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FCF115C9-655F-4F1B-A01E-D97228425516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736639" y="578094"/>
                <a:ext cx="158400" cy="29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7A2E2EFA-34C8-48E1-8861-9AB53900DAB4}"/>
                  </a:ext>
                </a:extLst>
              </p14:cNvPr>
              <p14:cNvContentPartPr/>
              <p14:nvPr/>
            </p14:nvContentPartPr>
            <p14:xfrm>
              <a:off x="3949759" y="776454"/>
              <a:ext cx="64080" cy="8712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7A2E2EFA-34C8-48E1-8861-9AB53900DAB4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930679" y="757374"/>
                <a:ext cx="101880" cy="12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704748D9-00CC-4273-8F2D-8EA8FBD54CFA}"/>
                  </a:ext>
                </a:extLst>
              </p14:cNvPr>
              <p14:cNvContentPartPr/>
              <p14:nvPr/>
            </p14:nvContentPartPr>
            <p14:xfrm>
              <a:off x="4095559" y="497454"/>
              <a:ext cx="168840" cy="35784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704748D9-00CC-4273-8F2D-8EA8FBD54CFA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076479" y="478374"/>
                <a:ext cx="206640" cy="39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BF5610E9-7B02-4921-AEA5-4E7600B404B5}"/>
                  </a:ext>
                </a:extLst>
              </p14:cNvPr>
              <p14:cNvContentPartPr/>
              <p14:nvPr/>
            </p14:nvContentPartPr>
            <p14:xfrm>
              <a:off x="4550959" y="434454"/>
              <a:ext cx="217080" cy="92844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BF5610E9-7B02-4921-AEA5-4E7600B404B5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531879" y="415374"/>
                <a:ext cx="254880" cy="9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A6723019-7981-439C-8678-5C347D4B662A}"/>
                  </a:ext>
                </a:extLst>
              </p14:cNvPr>
              <p14:cNvContentPartPr/>
              <p14:nvPr/>
            </p14:nvContentPartPr>
            <p14:xfrm>
              <a:off x="4944439" y="321774"/>
              <a:ext cx="93960" cy="30060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A6723019-7981-439C-8678-5C347D4B662A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925359" y="302694"/>
                <a:ext cx="131760" cy="33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9006F3B0-F2CC-45EC-BF45-EAF1859D308F}"/>
                  </a:ext>
                </a:extLst>
              </p14:cNvPr>
              <p14:cNvContentPartPr/>
              <p14:nvPr/>
            </p14:nvContentPartPr>
            <p14:xfrm>
              <a:off x="5137039" y="518334"/>
              <a:ext cx="6120" cy="11124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9006F3B0-F2CC-45EC-BF45-EAF1859D308F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117959" y="499254"/>
                <a:ext cx="43920" cy="14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2E8E6BFD-9546-408F-942E-8C5BA18F5CC4}"/>
                  </a:ext>
                </a:extLst>
              </p14:cNvPr>
              <p14:cNvContentPartPr/>
              <p14:nvPr/>
            </p14:nvContentPartPr>
            <p14:xfrm>
              <a:off x="5236399" y="501054"/>
              <a:ext cx="6840" cy="1227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2E8E6BFD-9546-408F-942E-8C5BA18F5CC4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217319" y="481974"/>
                <a:ext cx="44640" cy="16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CBCF3B27-B8B2-4B55-AF1D-018502D7208E}"/>
                  </a:ext>
                </a:extLst>
              </p14:cNvPr>
              <p14:cNvContentPartPr/>
              <p14:nvPr/>
            </p14:nvContentPartPr>
            <p14:xfrm>
              <a:off x="4880719" y="859254"/>
              <a:ext cx="90360" cy="34272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CBCF3B27-B8B2-4B55-AF1D-018502D7208E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861639" y="840174"/>
                <a:ext cx="128160" cy="38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A12597C2-9712-4A7B-9853-EBA89A165278}"/>
                  </a:ext>
                </a:extLst>
              </p14:cNvPr>
              <p14:cNvContentPartPr/>
              <p14:nvPr/>
            </p14:nvContentPartPr>
            <p14:xfrm>
              <a:off x="5036239" y="1121694"/>
              <a:ext cx="100440" cy="8964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A12597C2-9712-4A7B-9853-EBA89A165278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017159" y="1102614"/>
                <a:ext cx="138240" cy="12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8BA8BA37-8229-4372-8CC0-3878EA36444A}"/>
                  </a:ext>
                </a:extLst>
              </p14:cNvPr>
              <p14:cNvContentPartPr/>
              <p14:nvPr/>
            </p14:nvContentPartPr>
            <p14:xfrm>
              <a:off x="5224879" y="1104054"/>
              <a:ext cx="15120" cy="11988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8BA8BA37-8229-4372-8CC0-3878EA36444A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205799" y="1084974"/>
                <a:ext cx="52920" cy="1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1ABC1071-0813-44D5-9453-44C829DA7F9D}"/>
                  </a:ext>
                </a:extLst>
              </p14:cNvPr>
              <p14:cNvContentPartPr/>
              <p14:nvPr/>
            </p14:nvContentPartPr>
            <p14:xfrm>
              <a:off x="5357719" y="343734"/>
              <a:ext cx="178920" cy="94284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1ABC1071-0813-44D5-9453-44C829DA7F9D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338639" y="324654"/>
                <a:ext cx="216720" cy="98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EF13092A-8D94-4C0D-A502-A88C2F078FD3}"/>
                  </a:ext>
                </a:extLst>
              </p14:cNvPr>
              <p14:cNvContentPartPr/>
              <p14:nvPr/>
            </p14:nvContentPartPr>
            <p14:xfrm>
              <a:off x="1040599" y="2102694"/>
              <a:ext cx="169200" cy="42084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EF13092A-8D94-4C0D-A502-A88C2F078FD3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021519" y="2083614"/>
                <a:ext cx="207000" cy="45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32FD9A1F-ACA9-4804-B47E-05A62BA7A9BA}"/>
                  </a:ext>
                </a:extLst>
              </p14:cNvPr>
              <p14:cNvContentPartPr/>
              <p14:nvPr/>
            </p14:nvContentPartPr>
            <p14:xfrm>
              <a:off x="1296199" y="1971654"/>
              <a:ext cx="285480" cy="58788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32FD9A1F-ACA9-4804-B47E-05A62BA7A9BA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277119" y="1952574"/>
                <a:ext cx="323280" cy="62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FCAB5370-7835-4E93-A3EB-92E8F6412DDC}"/>
                  </a:ext>
                </a:extLst>
              </p14:cNvPr>
              <p14:cNvContentPartPr/>
              <p14:nvPr/>
            </p14:nvContentPartPr>
            <p14:xfrm>
              <a:off x="1935199" y="1906134"/>
              <a:ext cx="544320" cy="64008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FCAB5370-7835-4E93-A3EB-92E8F6412DDC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916119" y="1887054"/>
                <a:ext cx="582120" cy="67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FF51F2FA-0866-488D-80A0-7DE17BBCA392}"/>
                  </a:ext>
                </a:extLst>
              </p14:cNvPr>
              <p14:cNvContentPartPr/>
              <p14:nvPr/>
            </p14:nvContentPartPr>
            <p14:xfrm>
              <a:off x="2772919" y="2170014"/>
              <a:ext cx="159480" cy="1692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FF51F2FA-0866-488D-80A0-7DE17BBCA392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753839" y="2150934"/>
                <a:ext cx="197280" cy="5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86A40837-123E-4F58-876F-F74E2896A8C6}"/>
                  </a:ext>
                </a:extLst>
              </p14:cNvPr>
              <p14:cNvContentPartPr/>
              <p14:nvPr/>
            </p14:nvContentPartPr>
            <p14:xfrm>
              <a:off x="2802439" y="2298894"/>
              <a:ext cx="154440" cy="1836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86A40837-123E-4F58-876F-F74E2896A8C6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783359" y="2279814"/>
                <a:ext cx="19224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488CB0C3-4736-4846-9458-83AAB1695E0F}"/>
                  </a:ext>
                </a:extLst>
              </p14:cNvPr>
              <p14:cNvContentPartPr/>
              <p14:nvPr/>
            </p14:nvContentPartPr>
            <p14:xfrm>
              <a:off x="3221839" y="1991454"/>
              <a:ext cx="183960" cy="61092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488CB0C3-4736-4846-9458-83AAB1695E0F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3202759" y="1972374"/>
                <a:ext cx="221760" cy="64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B9BD117A-6B3D-4410-8963-E979E94587C9}"/>
                  </a:ext>
                </a:extLst>
              </p14:cNvPr>
              <p14:cNvContentPartPr/>
              <p14:nvPr/>
            </p14:nvContentPartPr>
            <p14:xfrm>
              <a:off x="3483199" y="2215734"/>
              <a:ext cx="208080" cy="32832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B9BD117A-6B3D-4410-8963-E979E94587C9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464119" y="2196654"/>
                <a:ext cx="245880" cy="36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F8255F2A-23AB-4AAE-86A1-62A5E3C53606}"/>
                  </a:ext>
                </a:extLst>
              </p14:cNvPr>
              <p14:cNvContentPartPr/>
              <p14:nvPr/>
            </p14:nvContentPartPr>
            <p14:xfrm>
              <a:off x="4018159" y="2198454"/>
              <a:ext cx="302400" cy="25020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F8255F2A-23AB-4AAE-86A1-62A5E3C53606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999079" y="2179374"/>
                <a:ext cx="340200" cy="28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32A492DE-6530-4012-AEB2-122690CECF6B}"/>
                  </a:ext>
                </a:extLst>
              </p14:cNvPr>
              <p14:cNvContentPartPr/>
              <p14:nvPr/>
            </p14:nvContentPartPr>
            <p14:xfrm>
              <a:off x="4690639" y="2121054"/>
              <a:ext cx="160920" cy="22032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32A492DE-6530-4012-AEB2-122690CECF6B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671559" y="2101974"/>
                <a:ext cx="198720" cy="2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68E71366-8AC1-4094-B9CF-FBE8EB01FA89}"/>
                  </a:ext>
                </a:extLst>
              </p14:cNvPr>
              <p14:cNvContentPartPr/>
              <p14:nvPr/>
            </p14:nvContentPartPr>
            <p14:xfrm>
              <a:off x="4948039" y="2305734"/>
              <a:ext cx="84240" cy="10764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68E71366-8AC1-4094-B9CF-FBE8EB01FA89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928959" y="2286654"/>
                <a:ext cx="122040" cy="14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89993308-6EA4-4F4C-BFBD-63CF45FE9A8C}"/>
                  </a:ext>
                </a:extLst>
              </p14:cNvPr>
              <p14:cNvContentPartPr/>
              <p14:nvPr/>
            </p14:nvContentPartPr>
            <p14:xfrm>
              <a:off x="5206879" y="1973814"/>
              <a:ext cx="182520" cy="54252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89993308-6EA4-4F4C-BFBD-63CF45FE9A8C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187799" y="1954734"/>
                <a:ext cx="220320" cy="58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9671590A-EFA5-4B0D-AAC2-D6FD8D61375D}"/>
                  </a:ext>
                </a:extLst>
              </p14:cNvPr>
              <p14:cNvContentPartPr/>
              <p14:nvPr/>
            </p14:nvContentPartPr>
            <p14:xfrm>
              <a:off x="5698999" y="1928814"/>
              <a:ext cx="319680" cy="112896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9671590A-EFA5-4B0D-AAC2-D6FD8D61375D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679919" y="1909734"/>
                <a:ext cx="357480" cy="11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A0F890C3-C1F3-4AD0-9AED-7153FD57DB6C}"/>
                  </a:ext>
                </a:extLst>
              </p14:cNvPr>
              <p14:cNvContentPartPr/>
              <p14:nvPr/>
            </p14:nvContentPartPr>
            <p14:xfrm>
              <a:off x="6197239" y="1150854"/>
              <a:ext cx="4843080" cy="2542680"/>
            </p14:xfrm>
          </p:contentPart>
        </mc:Choice>
        <mc:Fallback xmlns=""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A0F890C3-C1F3-4AD0-9AED-7153FD57DB6C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178159" y="1131774"/>
                <a:ext cx="4880880" cy="258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B0E96110-5531-49DF-A530-5A156ECB6E8E}"/>
                  </a:ext>
                </a:extLst>
              </p14:cNvPr>
              <p14:cNvContentPartPr/>
              <p14:nvPr/>
            </p14:nvContentPartPr>
            <p14:xfrm>
              <a:off x="11038879" y="1400694"/>
              <a:ext cx="252360" cy="167040"/>
            </p14:xfrm>
          </p:contentPart>
        </mc:Choice>
        <mc:Fallback xmlns=""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B0E96110-5531-49DF-A530-5A156ECB6E8E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1019799" y="1381614"/>
                <a:ext cx="290160" cy="20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26" name="Ink 125">
                <a:extLst>
                  <a:ext uri="{FF2B5EF4-FFF2-40B4-BE49-F238E27FC236}">
                    <a16:creationId xmlns:a16="http://schemas.microsoft.com/office/drawing/2014/main" id="{4E0007D3-FECE-4A16-B57C-1C5B424BE570}"/>
                  </a:ext>
                </a:extLst>
              </p14:cNvPr>
              <p14:cNvContentPartPr/>
              <p14:nvPr/>
            </p14:nvContentPartPr>
            <p14:xfrm>
              <a:off x="11467999" y="1567374"/>
              <a:ext cx="44640" cy="6480"/>
            </p14:xfrm>
          </p:contentPart>
        </mc:Choice>
        <mc:Fallback xmlns="">
          <p:pic>
            <p:nvPicPr>
              <p:cNvPr id="126" name="Ink 125">
                <a:extLst>
                  <a:ext uri="{FF2B5EF4-FFF2-40B4-BE49-F238E27FC236}">
                    <a16:creationId xmlns:a16="http://schemas.microsoft.com/office/drawing/2014/main" id="{4E0007D3-FECE-4A16-B57C-1C5B424BE570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1448919" y="1548294"/>
                <a:ext cx="82440" cy="4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268EB6BA-3A8E-43A7-BFF0-9DE173B02EF0}"/>
                  </a:ext>
                </a:extLst>
              </p14:cNvPr>
              <p14:cNvContentPartPr/>
              <p14:nvPr/>
            </p14:nvContentPartPr>
            <p14:xfrm>
              <a:off x="2235439" y="3289614"/>
              <a:ext cx="13320" cy="38160"/>
            </p14:xfrm>
          </p:contentPart>
        </mc:Choice>
        <mc:Fallback xmlns=""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268EB6BA-3A8E-43A7-BFF0-9DE173B02EF0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216359" y="3270534"/>
                <a:ext cx="51120" cy="7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961D47B6-E691-4980-889D-780828E349EB}"/>
                  </a:ext>
                </a:extLst>
              </p14:cNvPr>
              <p14:cNvContentPartPr/>
              <p14:nvPr/>
            </p14:nvContentPartPr>
            <p14:xfrm>
              <a:off x="2236879" y="3505254"/>
              <a:ext cx="16920" cy="8460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961D47B6-E691-4980-889D-780828E349EB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217799" y="3486174"/>
                <a:ext cx="54720" cy="12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6A444FA0-343A-4122-9261-2E7E7A962DB4}"/>
                  </a:ext>
                </a:extLst>
              </p14:cNvPr>
              <p14:cNvContentPartPr/>
              <p14:nvPr/>
            </p14:nvContentPartPr>
            <p14:xfrm>
              <a:off x="744679" y="4538094"/>
              <a:ext cx="241560" cy="520920"/>
            </p14:xfrm>
          </p:contentPart>
        </mc:Choice>
        <mc:Fallback xmlns=""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6A444FA0-343A-4122-9261-2E7E7A962DB4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25599" y="4519014"/>
                <a:ext cx="279360" cy="55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8681649B-0D03-4E15-A1B0-78FE871EB601}"/>
                  </a:ext>
                </a:extLst>
              </p14:cNvPr>
              <p14:cNvContentPartPr/>
              <p14:nvPr/>
            </p14:nvContentPartPr>
            <p14:xfrm>
              <a:off x="1229959" y="4519014"/>
              <a:ext cx="487800" cy="495720"/>
            </p14:xfrm>
          </p:contentPart>
        </mc:Choice>
        <mc:Fallback xmlns=""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8681649B-0D03-4E15-A1B0-78FE871EB601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210879" y="4499934"/>
                <a:ext cx="525600" cy="53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4589EC80-63B6-424C-A29E-96F16D7E414B}"/>
                  </a:ext>
                </a:extLst>
              </p14:cNvPr>
              <p14:cNvContentPartPr/>
              <p14:nvPr/>
            </p14:nvContentPartPr>
            <p14:xfrm>
              <a:off x="1979479" y="4794054"/>
              <a:ext cx="23760" cy="72360"/>
            </p14:xfrm>
          </p:contentPart>
        </mc:Choice>
        <mc:Fallback xmlns=""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4589EC80-63B6-424C-A29E-96F16D7E414B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1960399" y="4774974"/>
                <a:ext cx="6156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C0DE7A80-849B-4B44-8A6D-86FA82D83852}"/>
                  </a:ext>
                </a:extLst>
              </p14:cNvPr>
              <p14:cNvContentPartPr/>
              <p14:nvPr/>
            </p14:nvContentPartPr>
            <p14:xfrm>
              <a:off x="2187919" y="4711614"/>
              <a:ext cx="11520" cy="2160"/>
            </p14:xfrm>
          </p:contentPart>
        </mc:Choice>
        <mc:Fallback xmlns=""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C0DE7A80-849B-4B44-8A6D-86FA82D83852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168839" y="4692534"/>
                <a:ext cx="4932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76108D47-BF85-40ED-B264-2327394DF394}"/>
                  </a:ext>
                </a:extLst>
              </p14:cNvPr>
              <p14:cNvContentPartPr/>
              <p14:nvPr/>
            </p14:nvContentPartPr>
            <p14:xfrm>
              <a:off x="2292679" y="4718814"/>
              <a:ext cx="36360" cy="4320"/>
            </p14:xfrm>
          </p:contentPart>
        </mc:Choice>
        <mc:Fallback xmlns=""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76108D47-BF85-40ED-B264-2327394DF394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273599" y="4699734"/>
                <a:ext cx="7416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EF0E9CFF-ADC5-4176-BFA8-D557F98CEA32}"/>
                  </a:ext>
                </a:extLst>
              </p14:cNvPr>
              <p14:cNvContentPartPr/>
              <p14:nvPr/>
            </p14:nvContentPartPr>
            <p14:xfrm>
              <a:off x="2458279" y="4717374"/>
              <a:ext cx="13320" cy="9000"/>
            </p14:xfrm>
          </p:contentPart>
        </mc:Choice>
        <mc:Fallback xmlns=""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EF0E9CFF-ADC5-4176-BFA8-D557F98CEA32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2439199" y="4698294"/>
                <a:ext cx="51120" cy="4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2B072ADF-13C2-4AAE-A928-372A0E545167}"/>
                  </a:ext>
                </a:extLst>
              </p14:cNvPr>
              <p14:cNvContentPartPr/>
              <p14:nvPr/>
            </p14:nvContentPartPr>
            <p14:xfrm>
              <a:off x="2569519" y="4795854"/>
              <a:ext cx="64440" cy="64440"/>
            </p14:xfrm>
          </p:contentPart>
        </mc:Choice>
        <mc:Fallback xmlns=""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2B072ADF-13C2-4AAE-A928-372A0E545167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2550439" y="4776774"/>
                <a:ext cx="102240" cy="10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A7E16BBC-7F6A-4098-909F-975C6D8746D5}"/>
                  </a:ext>
                </a:extLst>
              </p14:cNvPr>
              <p14:cNvContentPartPr/>
              <p14:nvPr/>
            </p14:nvContentPartPr>
            <p14:xfrm>
              <a:off x="2825479" y="4570134"/>
              <a:ext cx="209880" cy="254880"/>
            </p14:xfrm>
          </p:contentPart>
        </mc:Choice>
        <mc:Fallback xmlns=""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A7E16BBC-7F6A-4098-909F-975C6D8746D5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806399" y="4551054"/>
                <a:ext cx="247680" cy="29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903F9F4C-1893-4A34-83E9-39E47B435F07}"/>
                  </a:ext>
                </a:extLst>
              </p14:cNvPr>
              <p14:cNvContentPartPr/>
              <p14:nvPr/>
            </p14:nvContentPartPr>
            <p14:xfrm>
              <a:off x="3041839" y="4785774"/>
              <a:ext cx="129600" cy="119880"/>
            </p14:xfrm>
          </p:contentPart>
        </mc:Choice>
        <mc:Fallback xmlns=""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903F9F4C-1893-4A34-83E9-39E47B435F07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022759" y="4766694"/>
                <a:ext cx="167400" cy="1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EEE61331-E3B6-40A7-A03E-19CF671C1707}"/>
                  </a:ext>
                </a:extLst>
              </p14:cNvPr>
              <p14:cNvContentPartPr/>
              <p14:nvPr/>
            </p14:nvContentPartPr>
            <p14:xfrm>
              <a:off x="3269359" y="4506054"/>
              <a:ext cx="169200" cy="471240"/>
            </p14:xfrm>
          </p:contentPart>
        </mc:Choice>
        <mc:Fallback xmlns=""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EEE61331-E3B6-40A7-A03E-19CF671C1707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3250279" y="4486974"/>
                <a:ext cx="207000" cy="509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44" name="Ink 143">
                <a:extLst>
                  <a:ext uri="{FF2B5EF4-FFF2-40B4-BE49-F238E27FC236}">
                    <a16:creationId xmlns:a16="http://schemas.microsoft.com/office/drawing/2014/main" id="{60C72B56-8A5C-476B-B99E-D3FB1012946C}"/>
                  </a:ext>
                </a:extLst>
              </p14:cNvPr>
              <p14:cNvContentPartPr/>
              <p14:nvPr/>
            </p14:nvContentPartPr>
            <p14:xfrm>
              <a:off x="3582559" y="4656174"/>
              <a:ext cx="119880" cy="17640"/>
            </p14:xfrm>
          </p:contentPart>
        </mc:Choice>
        <mc:Fallback xmlns="">
          <p:pic>
            <p:nvPicPr>
              <p:cNvPr id="144" name="Ink 143">
                <a:extLst>
                  <a:ext uri="{FF2B5EF4-FFF2-40B4-BE49-F238E27FC236}">
                    <a16:creationId xmlns:a16="http://schemas.microsoft.com/office/drawing/2014/main" id="{60C72B56-8A5C-476B-B99E-D3FB1012946C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563479" y="4637094"/>
                <a:ext cx="157680" cy="5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64220AFA-A543-4430-B20F-0ED1E30DA74A}"/>
                  </a:ext>
                </a:extLst>
              </p14:cNvPr>
              <p14:cNvContentPartPr/>
              <p14:nvPr/>
            </p14:nvContentPartPr>
            <p14:xfrm>
              <a:off x="3544759" y="4772814"/>
              <a:ext cx="108720" cy="1152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64220AFA-A543-4430-B20F-0ED1E30DA74A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3525679" y="4753734"/>
                <a:ext cx="14652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46" name="Ink 145">
                <a:extLst>
                  <a:ext uri="{FF2B5EF4-FFF2-40B4-BE49-F238E27FC236}">
                    <a16:creationId xmlns:a16="http://schemas.microsoft.com/office/drawing/2014/main" id="{2D5F69E4-EC5A-426B-8EAB-F106D50EE40A}"/>
                  </a:ext>
                </a:extLst>
              </p14:cNvPr>
              <p14:cNvContentPartPr/>
              <p14:nvPr/>
            </p14:nvContentPartPr>
            <p14:xfrm>
              <a:off x="4043719" y="4400934"/>
              <a:ext cx="232560" cy="606240"/>
            </p14:xfrm>
          </p:contentPart>
        </mc:Choice>
        <mc:Fallback xmlns="">
          <p:pic>
            <p:nvPicPr>
              <p:cNvPr id="146" name="Ink 145">
                <a:extLst>
                  <a:ext uri="{FF2B5EF4-FFF2-40B4-BE49-F238E27FC236}">
                    <a16:creationId xmlns:a16="http://schemas.microsoft.com/office/drawing/2014/main" id="{2D5F69E4-EC5A-426B-8EAB-F106D50EE40A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4024639" y="4381854"/>
                <a:ext cx="270360" cy="64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8E24B9E4-E3B0-4EC3-B8A9-345A22AF7317}"/>
                  </a:ext>
                </a:extLst>
              </p14:cNvPr>
              <p14:cNvContentPartPr/>
              <p14:nvPr/>
            </p14:nvContentPartPr>
            <p14:xfrm>
              <a:off x="4397959" y="4570134"/>
              <a:ext cx="204840" cy="315000"/>
            </p14:xfrm>
          </p:contentPart>
        </mc:Choice>
        <mc:Fallback xmlns=""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8E24B9E4-E3B0-4EC3-B8A9-345A22AF7317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378879" y="4551054"/>
                <a:ext cx="242640" cy="35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D3EE751E-EB90-47DD-8A85-A9316FC680E8}"/>
                  </a:ext>
                </a:extLst>
              </p14:cNvPr>
              <p14:cNvContentPartPr/>
              <p14:nvPr/>
            </p14:nvContentPartPr>
            <p14:xfrm>
              <a:off x="4857319" y="4743654"/>
              <a:ext cx="12240" cy="61560"/>
            </p14:xfrm>
          </p:contentPart>
        </mc:Choice>
        <mc:Fallback xmlns=""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D3EE751E-EB90-47DD-8A85-A9316FC680E8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838239" y="4724574"/>
                <a:ext cx="50040" cy="9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BEA8EEAF-BF61-42B1-9723-B755E0338EAA}"/>
                  </a:ext>
                </a:extLst>
              </p14:cNvPr>
              <p14:cNvContentPartPr/>
              <p14:nvPr/>
            </p14:nvContentPartPr>
            <p14:xfrm>
              <a:off x="5006719" y="4644294"/>
              <a:ext cx="47880" cy="7920"/>
            </p14:xfrm>
          </p:contentPart>
        </mc:Choice>
        <mc:Fallback xmlns=""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BEA8EEAF-BF61-42B1-9723-B755E0338EAA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987639" y="4625214"/>
                <a:ext cx="8568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D8AC4776-9FAB-438F-BDFF-D356F1D23E16}"/>
                  </a:ext>
                </a:extLst>
              </p14:cNvPr>
              <p14:cNvContentPartPr/>
              <p14:nvPr/>
            </p14:nvContentPartPr>
            <p14:xfrm>
              <a:off x="5236399" y="4644294"/>
              <a:ext cx="105120" cy="1404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D8AC4776-9FAB-438F-BDFF-D356F1D23E16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5217319" y="4625214"/>
                <a:ext cx="142920" cy="5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DC63EDFD-3243-40FD-9F1F-BB28154AB5C8}"/>
                  </a:ext>
                </a:extLst>
              </p14:cNvPr>
              <p14:cNvContentPartPr/>
              <p14:nvPr/>
            </p14:nvContentPartPr>
            <p14:xfrm>
              <a:off x="5464279" y="4683894"/>
              <a:ext cx="57960" cy="89280"/>
            </p14:xfrm>
          </p:contentPart>
        </mc:Choice>
        <mc:Fallback xmlns=""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DC63EDFD-3243-40FD-9F1F-BB28154AB5C8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445199" y="4664814"/>
                <a:ext cx="95760" cy="12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F19DD3F8-F3D6-4297-BE9D-B4C6551FE7EA}"/>
                  </a:ext>
                </a:extLst>
              </p14:cNvPr>
              <p14:cNvContentPartPr/>
              <p14:nvPr/>
            </p14:nvContentPartPr>
            <p14:xfrm>
              <a:off x="5737879" y="4491654"/>
              <a:ext cx="221760" cy="329760"/>
            </p14:xfrm>
          </p:contentPart>
        </mc:Choice>
        <mc:Fallback xmlns=""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F19DD3F8-F3D6-4297-BE9D-B4C6551FE7EA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5718799" y="4472574"/>
                <a:ext cx="259560" cy="367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C27700EB-2CE2-40B5-8680-F79E7628B3F3}"/>
                  </a:ext>
                </a:extLst>
              </p14:cNvPr>
              <p14:cNvContentPartPr/>
              <p14:nvPr/>
            </p14:nvContentPartPr>
            <p14:xfrm>
              <a:off x="5932999" y="4737534"/>
              <a:ext cx="136800" cy="127440"/>
            </p14:xfrm>
          </p:contentPart>
        </mc:Choice>
        <mc:Fallback xmlns=""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C27700EB-2CE2-40B5-8680-F79E7628B3F3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5913919" y="4718454"/>
                <a:ext cx="174600" cy="16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56" name="Ink 155">
                <a:extLst>
                  <a:ext uri="{FF2B5EF4-FFF2-40B4-BE49-F238E27FC236}">
                    <a16:creationId xmlns:a16="http://schemas.microsoft.com/office/drawing/2014/main" id="{262A62DA-673A-48E1-B69E-837A8AB058F3}"/>
                  </a:ext>
                </a:extLst>
              </p14:cNvPr>
              <p14:cNvContentPartPr/>
              <p14:nvPr/>
            </p14:nvContentPartPr>
            <p14:xfrm>
              <a:off x="6108319" y="4775334"/>
              <a:ext cx="131400" cy="6120"/>
            </p14:xfrm>
          </p:contentPart>
        </mc:Choice>
        <mc:Fallback xmlns="">
          <p:pic>
            <p:nvPicPr>
              <p:cNvPr id="156" name="Ink 155">
                <a:extLst>
                  <a:ext uri="{FF2B5EF4-FFF2-40B4-BE49-F238E27FC236}">
                    <a16:creationId xmlns:a16="http://schemas.microsoft.com/office/drawing/2014/main" id="{262A62DA-673A-48E1-B69E-837A8AB058F3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6089239" y="4756254"/>
                <a:ext cx="16920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57" name="Ink 156">
                <a:extLst>
                  <a:ext uri="{FF2B5EF4-FFF2-40B4-BE49-F238E27FC236}">
                    <a16:creationId xmlns:a16="http://schemas.microsoft.com/office/drawing/2014/main" id="{51651676-35E2-4B22-B6EB-931FCB29B80F}"/>
                  </a:ext>
                </a:extLst>
              </p14:cNvPr>
              <p14:cNvContentPartPr/>
              <p14:nvPr/>
            </p14:nvContentPartPr>
            <p14:xfrm>
              <a:off x="6170239" y="4698294"/>
              <a:ext cx="18720" cy="146160"/>
            </p14:xfrm>
          </p:contentPart>
        </mc:Choice>
        <mc:Fallback xmlns="">
          <p:pic>
            <p:nvPicPr>
              <p:cNvPr id="157" name="Ink 156">
                <a:extLst>
                  <a:ext uri="{FF2B5EF4-FFF2-40B4-BE49-F238E27FC236}">
                    <a16:creationId xmlns:a16="http://schemas.microsoft.com/office/drawing/2014/main" id="{51651676-35E2-4B22-B6EB-931FCB29B80F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6151159" y="4679214"/>
                <a:ext cx="56520" cy="18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58" name="Ink 157">
                <a:extLst>
                  <a:ext uri="{FF2B5EF4-FFF2-40B4-BE49-F238E27FC236}">
                    <a16:creationId xmlns:a16="http://schemas.microsoft.com/office/drawing/2014/main" id="{9BE0A0E5-4F11-452F-92F1-F707DC8FFD3F}"/>
                  </a:ext>
                </a:extLst>
              </p14:cNvPr>
              <p14:cNvContentPartPr/>
              <p14:nvPr/>
            </p14:nvContentPartPr>
            <p14:xfrm>
              <a:off x="6267439" y="4693974"/>
              <a:ext cx="18360" cy="173880"/>
            </p14:xfrm>
          </p:contentPart>
        </mc:Choice>
        <mc:Fallback xmlns="">
          <p:pic>
            <p:nvPicPr>
              <p:cNvPr id="158" name="Ink 157">
                <a:extLst>
                  <a:ext uri="{FF2B5EF4-FFF2-40B4-BE49-F238E27FC236}">
                    <a16:creationId xmlns:a16="http://schemas.microsoft.com/office/drawing/2014/main" id="{9BE0A0E5-4F11-452F-92F1-F707DC8FFD3F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6248359" y="4674894"/>
                <a:ext cx="56160" cy="21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203" name="Ink 202">
                <a:extLst>
                  <a:ext uri="{FF2B5EF4-FFF2-40B4-BE49-F238E27FC236}">
                    <a16:creationId xmlns:a16="http://schemas.microsoft.com/office/drawing/2014/main" id="{C73ED4F1-FB26-4561-8E0E-65959904D51A}"/>
                  </a:ext>
                </a:extLst>
              </p14:cNvPr>
              <p14:cNvContentPartPr/>
              <p14:nvPr/>
            </p14:nvContentPartPr>
            <p14:xfrm>
              <a:off x="5600359" y="5241534"/>
              <a:ext cx="187200" cy="152280"/>
            </p14:xfrm>
          </p:contentPart>
        </mc:Choice>
        <mc:Fallback xmlns="">
          <p:pic>
            <p:nvPicPr>
              <p:cNvPr id="203" name="Ink 202">
                <a:extLst>
                  <a:ext uri="{FF2B5EF4-FFF2-40B4-BE49-F238E27FC236}">
                    <a16:creationId xmlns:a16="http://schemas.microsoft.com/office/drawing/2014/main" id="{C73ED4F1-FB26-4561-8E0E-65959904D51A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5581279" y="5222454"/>
                <a:ext cx="225000" cy="19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204" name="Ink 203">
                <a:extLst>
                  <a:ext uri="{FF2B5EF4-FFF2-40B4-BE49-F238E27FC236}">
                    <a16:creationId xmlns:a16="http://schemas.microsoft.com/office/drawing/2014/main" id="{B31EA70A-BC27-4919-B3E2-9A84B90FF3CD}"/>
                  </a:ext>
                </a:extLst>
              </p14:cNvPr>
              <p14:cNvContentPartPr/>
              <p14:nvPr/>
            </p14:nvContentPartPr>
            <p14:xfrm>
              <a:off x="5824639" y="5279694"/>
              <a:ext cx="88920" cy="11880"/>
            </p14:xfrm>
          </p:contentPart>
        </mc:Choice>
        <mc:Fallback xmlns="">
          <p:pic>
            <p:nvPicPr>
              <p:cNvPr id="204" name="Ink 203">
                <a:extLst>
                  <a:ext uri="{FF2B5EF4-FFF2-40B4-BE49-F238E27FC236}">
                    <a16:creationId xmlns:a16="http://schemas.microsoft.com/office/drawing/2014/main" id="{B31EA70A-BC27-4919-B3E2-9A84B90FF3CD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5805559" y="5260614"/>
                <a:ext cx="126720" cy="49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205" name="Ink 204">
                <a:extLst>
                  <a:ext uri="{FF2B5EF4-FFF2-40B4-BE49-F238E27FC236}">
                    <a16:creationId xmlns:a16="http://schemas.microsoft.com/office/drawing/2014/main" id="{D277982C-4D4F-4EE0-A624-6369DD7B2251}"/>
                  </a:ext>
                </a:extLst>
              </p14:cNvPr>
              <p14:cNvContentPartPr/>
              <p14:nvPr/>
            </p14:nvContentPartPr>
            <p14:xfrm>
              <a:off x="5852359" y="5214174"/>
              <a:ext cx="18720" cy="153360"/>
            </p14:xfrm>
          </p:contentPart>
        </mc:Choice>
        <mc:Fallback xmlns="">
          <p:pic>
            <p:nvPicPr>
              <p:cNvPr id="205" name="Ink 204">
                <a:extLst>
                  <a:ext uri="{FF2B5EF4-FFF2-40B4-BE49-F238E27FC236}">
                    <a16:creationId xmlns:a16="http://schemas.microsoft.com/office/drawing/2014/main" id="{D277982C-4D4F-4EE0-A624-6369DD7B2251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5833279" y="5195094"/>
                <a:ext cx="56520" cy="19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206" name="Ink 205">
                <a:extLst>
                  <a:ext uri="{FF2B5EF4-FFF2-40B4-BE49-F238E27FC236}">
                    <a16:creationId xmlns:a16="http://schemas.microsoft.com/office/drawing/2014/main" id="{42328C9D-0C69-426D-8A7D-B17175DFE164}"/>
                  </a:ext>
                </a:extLst>
              </p14:cNvPr>
              <p14:cNvContentPartPr/>
              <p14:nvPr/>
            </p14:nvContentPartPr>
            <p14:xfrm>
              <a:off x="5990239" y="5260614"/>
              <a:ext cx="33120" cy="200160"/>
            </p14:xfrm>
          </p:contentPart>
        </mc:Choice>
        <mc:Fallback xmlns="">
          <p:pic>
            <p:nvPicPr>
              <p:cNvPr id="206" name="Ink 205">
                <a:extLst>
                  <a:ext uri="{FF2B5EF4-FFF2-40B4-BE49-F238E27FC236}">
                    <a16:creationId xmlns:a16="http://schemas.microsoft.com/office/drawing/2014/main" id="{42328C9D-0C69-426D-8A7D-B17175DFE164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5971159" y="5241534"/>
                <a:ext cx="70920" cy="23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209" name="Ink 208">
                <a:extLst>
                  <a:ext uri="{FF2B5EF4-FFF2-40B4-BE49-F238E27FC236}">
                    <a16:creationId xmlns:a16="http://schemas.microsoft.com/office/drawing/2014/main" id="{1B9678C8-7E0F-4274-A263-BEC968811C33}"/>
                  </a:ext>
                </a:extLst>
              </p14:cNvPr>
              <p14:cNvContentPartPr/>
              <p14:nvPr/>
            </p14:nvContentPartPr>
            <p14:xfrm>
              <a:off x="7940719" y="6481734"/>
              <a:ext cx="226440" cy="140040"/>
            </p14:xfrm>
          </p:contentPart>
        </mc:Choice>
        <mc:Fallback xmlns="">
          <p:pic>
            <p:nvPicPr>
              <p:cNvPr id="209" name="Ink 208">
                <a:extLst>
                  <a:ext uri="{FF2B5EF4-FFF2-40B4-BE49-F238E27FC236}">
                    <a16:creationId xmlns:a16="http://schemas.microsoft.com/office/drawing/2014/main" id="{1B9678C8-7E0F-4274-A263-BEC968811C33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7921639" y="6462654"/>
                <a:ext cx="264240" cy="1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419CDFE3-E9F8-493D-9EED-057CBF7B5C52}"/>
                  </a:ext>
                </a:extLst>
              </p14:cNvPr>
              <p14:cNvContentPartPr/>
              <p14:nvPr/>
            </p14:nvContentPartPr>
            <p14:xfrm>
              <a:off x="8399719" y="6644454"/>
              <a:ext cx="12240" cy="10800"/>
            </p14:xfrm>
          </p:contentPart>
        </mc:Choice>
        <mc:Fallback xmlns=""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419CDFE3-E9F8-493D-9EED-057CBF7B5C52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8380639" y="6625374"/>
                <a:ext cx="5004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211" name="Ink 210">
                <a:extLst>
                  <a:ext uri="{FF2B5EF4-FFF2-40B4-BE49-F238E27FC236}">
                    <a16:creationId xmlns:a16="http://schemas.microsoft.com/office/drawing/2014/main" id="{62CA3AAE-75EB-4FB9-866A-9E674ACDBDE4}"/>
                  </a:ext>
                </a:extLst>
              </p14:cNvPr>
              <p14:cNvContentPartPr/>
              <p14:nvPr/>
            </p14:nvContentPartPr>
            <p14:xfrm>
              <a:off x="5615119" y="4296174"/>
              <a:ext cx="16560" cy="119880"/>
            </p14:xfrm>
          </p:contentPart>
        </mc:Choice>
        <mc:Fallback xmlns="">
          <p:pic>
            <p:nvPicPr>
              <p:cNvPr id="211" name="Ink 210">
                <a:extLst>
                  <a:ext uri="{FF2B5EF4-FFF2-40B4-BE49-F238E27FC236}">
                    <a16:creationId xmlns:a16="http://schemas.microsoft.com/office/drawing/2014/main" id="{62CA3AAE-75EB-4FB9-866A-9E674ACDBDE4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5596039" y="4277094"/>
                <a:ext cx="54360" cy="15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212" name="Ink 211">
                <a:extLst>
                  <a:ext uri="{FF2B5EF4-FFF2-40B4-BE49-F238E27FC236}">
                    <a16:creationId xmlns:a16="http://schemas.microsoft.com/office/drawing/2014/main" id="{F16F05CB-294B-401C-BD57-D188C37BE998}"/>
                  </a:ext>
                </a:extLst>
              </p14:cNvPr>
              <p14:cNvContentPartPr/>
              <p14:nvPr/>
            </p14:nvContentPartPr>
            <p14:xfrm>
              <a:off x="5624119" y="4539534"/>
              <a:ext cx="2520" cy="96480"/>
            </p14:xfrm>
          </p:contentPart>
        </mc:Choice>
        <mc:Fallback xmlns="">
          <p:pic>
            <p:nvPicPr>
              <p:cNvPr id="212" name="Ink 211">
                <a:extLst>
                  <a:ext uri="{FF2B5EF4-FFF2-40B4-BE49-F238E27FC236}">
                    <a16:creationId xmlns:a16="http://schemas.microsoft.com/office/drawing/2014/main" id="{F16F05CB-294B-401C-BD57-D188C37BE998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5605039" y="4520454"/>
                <a:ext cx="40320" cy="13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213" name="Ink 212">
                <a:extLst>
                  <a:ext uri="{FF2B5EF4-FFF2-40B4-BE49-F238E27FC236}">
                    <a16:creationId xmlns:a16="http://schemas.microsoft.com/office/drawing/2014/main" id="{09FAFF4B-8326-4940-A5D8-B77385EFA108}"/>
                  </a:ext>
                </a:extLst>
              </p14:cNvPr>
              <p14:cNvContentPartPr/>
              <p14:nvPr/>
            </p14:nvContentPartPr>
            <p14:xfrm>
              <a:off x="5606839" y="4787214"/>
              <a:ext cx="11880" cy="74520"/>
            </p14:xfrm>
          </p:contentPart>
        </mc:Choice>
        <mc:Fallback xmlns="">
          <p:pic>
            <p:nvPicPr>
              <p:cNvPr id="213" name="Ink 212">
                <a:extLst>
                  <a:ext uri="{FF2B5EF4-FFF2-40B4-BE49-F238E27FC236}">
                    <a16:creationId xmlns:a16="http://schemas.microsoft.com/office/drawing/2014/main" id="{09FAFF4B-8326-4940-A5D8-B77385EFA108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5587759" y="4768134"/>
                <a:ext cx="49680" cy="112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214" name="Ink 213">
                <a:extLst>
                  <a:ext uri="{FF2B5EF4-FFF2-40B4-BE49-F238E27FC236}">
                    <a16:creationId xmlns:a16="http://schemas.microsoft.com/office/drawing/2014/main" id="{07781930-3246-4A05-B95C-2B7E4497E7E6}"/>
                  </a:ext>
                </a:extLst>
              </p14:cNvPr>
              <p14:cNvContentPartPr/>
              <p14:nvPr/>
            </p14:nvContentPartPr>
            <p14:xfrm>
              <a:off x="5633839" y="5001414"/>
              <a:ext cx="29160" cy="54360"/>
            </p14:xfrm>
          </p:contentPart>
        </mc:Choice>
        <mc:Fallback xmlns="">
          <p:pic>
            <p:nvPicPr>
              <p:cNvPr id="214" name="Ink 213">
                <a:extLst>
                  <a:ext uri="{FF2B5EF4-FFF2-40B4-BE49-F238E27FC236}">
                    <a16:creationId xmlns:a16="http://schemas.microsoft.com/office/drawing/2014/main" id="{07781930-3246-4A05-B95C-2B7E4497E7E6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5614759" y="4982334"/>
                <a:ext cx="66960" cy="9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225" name="Ink 224">
                <a:extLst>
                  <a:ext uri="{FF2B5EF4-FFF2-40B4-BE49-F238E27FC236}">
                    <a16:creationId xmlns:a16="http://schemas.microsoft.com/office/drawing/2014/main" id="{34074B08-313B-4F8F-9572-6A646B0F3E67}"/>
                  </a:ext>
                </a:extLst>
              </p14:cNvPr>
              <p14:cNvContentPartPr/>
              <p14:nvPr/>
            </p14:nvContentPartPr>
            <p14:xfrm>
              <a:off x="6406759" y="4109694"/>
              <a:ext cx="3506040" cy="2254320"/>
            </p14:xfrm>
          </p:contentPart>
        </mc:Choice>
        <mc:Fallback xmlns="">
          <p:pic>
            <p:nvPicPr>
              <p:cNvPr id="225" name="Ink 224">
                <a:extLst>
                  <a:ext uri="{FF2B5EF4-FFF2-40B4-BE49-F238E27FC236}">
                    <a16:creationId xmlns:a16="http://schemas.microsoft.com/office/drawing/2014/main" id="{34074B08-313B-4F8F-9572-6A646B0F3E67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6387679" y="4090614"/>
                <a:ext cx="3543840" cy="229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228" name="Ink 227">
                <a:extLst>
                  <a:ext uri="{FF2B5EF4-FFF2-40B4-BE49-F238E27FC236}">
                    <a16:creationId xmlns:a16="http://schemas.microsoft.com/office/drawing/2014/main" id="{E88B5531-AB94-4613-9C57-F05A81DD60A4}"/>
                  </a:ext>
                </a:extLst>
              </p14:cNvPr>
              <p14:cNvContentPartPr/>
              <p14:nvPr/>
            </p14:nvContentPartPr>
            <p14:xfrm>
              <a:off x="10058959" y="4297614"/>
              <a:ext cx="279000" cy="118440"/>
            </p14:xfrm>
          </p:contentPart>
        </mc:Choice>
        <mc:Fallback xmlns="">
          <p:pic>
            <p:nvPicPr>
              <p:cNvPr id="228" name="Ink 227">
                <a:extLst>
                  <a:ext uri="{FF2B5EF4-FFF2-40B4-BE49-F238E27FC236}">
                    <a16:creationId xmlns:a16="http://schemas.microsoft.com/office/drawing/2014/main" id="{E88B5531-AB94-4613-9C57-F05A81DD60A4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10039879" y="4278534"/>
                <a:ext cx="316800" cy="15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56B3EDE8-DD9B-4C12-8E02-D42BCDE8DA69}"/>
                  </a:ext>
                </a:extLst>
              </p14:cNvPr>
              <p14:cNvContentPartPr/>
              <p14:nvPr/>
            </p14:nvContentPartPr>
            <p14:xfrm>
              <a:off x="10574119" y="4060014"/>
              <a:ext cx="287640" cy="2082960"/>
            </p14:xfrm>
          </p:contentPart>
        </mc:Choice>
        <mc:Fallback xmlns=""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56B3EDE8-DD9B-4C12-8E02-D42BCDE8DA69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10555039" y="4040931"/>
                <a:ext cx="325440" cy="2120767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235" name="Ink 234">
                <a:extLst>
                  <a:ext uri="{FF2B5EF4-FFF2-40B4-BE49-F238E27FC236}">
                    <a16:creationId xmlns:a16="http://schemas.microsoft.com/office/drawing/2014/main" id="{AE6AC95E-CD39-4292-B172-3D7779ACEDFC}"/>
                  </a:ext>
                </a:extLst>
              </p14:cNvPr>
              <p14:cNvContentPartPr/>
              <p14:nvPr/>
            </p14:nvContentPartPr>
            <p14:xfrm>
              <a:off x="10853119" y="5208414"/>
              <a:ext cx="80640" cy="7560"/>
            </p14:xfrm>
          </p:contentPart>
        </mc:Choice>
        <mc:Fallback xmlns="">
          <p:pic>
            <p:nvPicPr>
              <p:cNvPr id="235" name="Ink 234">
                <a:extLst>
                  <a:ext uri="{FF2B5EF4-FFF2-40B4-BE49-F238E27FC236}">
                    <a16:creationId xmlns:a16="http://schemas.microsoft.com/office/drawing/2014/main" id="{AE6AC95E-CD39-4292-B172-3D7779ACEDFC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10834039" y="5189334"/>
                <a:ext cx="11844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237" name="Ink 236">
                <a:extLst>
                  <a:ext uri="{FF2B5EF4-FFF2-40B4-BE49-F238E27FC236}">
                    <a16:creationId xmlns:a16="http://schemas.microsoft.com/office/drawing/2014/main" id="{92CB22AF-DD8E-44D0-8294-9418D3832CC7}"/>
                  </a:ext>
                </a:extLst>
              </p14:cNvPr>
              <p14:cNvContentPartPr/>
              <p14:nvPr/>
            </p14:nvContentPartPr>
            <p14:xfrm>
              <a:off x="10800559" y="5635014"/>
              <a:ext cx="90360" cy="149040"/>
            </p14:xfrm>
          </p:contentPart>
        </mc:Choice>
        <mc:Fallback xmlns="">
          <p:pic>
            <p:nvPicPr>
              <p:cNvPr id="237" name="Ink 236">
                <a:extLst>
                  <a:ext uri="{FF2B5EF4-FFF2-40B4-BE49-F238E27FC236}">
                    <a16:creationId xmlns:a16="http://schemas.microsoft.com/office/drawing/2014/main" id="{92CB22AF-DD8E-44D0-8294-9418D3832CC7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10781479" y="5615934"/>
                <a:ext cx="128160" cy="18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238" name="Ink 237">
                <a:extLst>
                  <a:ext uri="{FF2B5EF4-FFF2-40B4-BE49-F238E27FC236}">
                    <a16:creationId xmlns:a16="http://schemas.microsoft.com/office/drawing/2014/main" id="{26C4129E-914D-4631-9830-4F02DCC88C1E}"/>
                  </a:ext>
                </a:extLst>
              </p14:cNvPr>
              <p14:cNvContentPartPr/>
              <p14:nvPr/>
            </p14:nvContentPartPr>
            <p14:xfrm>
              <a:off x="10989199" y="5712414"/>
              <a:ext cx="21600" cy="6120"/>
            </p14:xfrm>
          </p:contentPart>
        </mc:Choice>
        <mc:Fallback xmlns="">
          <p:pic>
            <p:nvPicPr>
              <p:cNvPr id="238" name="Ink 237">
                <a:extLst>
                  <a:ext uri="{FF2B5EF4-FFF2-40B4-BE49-F238E27FC236}">
                    <a16:creationId xmlns:a16="http://schemas.microsoft.com/office/drawing/2014/main" id="{26C4129E-914D-4631-9830-4F02DCC88C1E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10970119" y="5693334"/>
                <a:ext cx="5940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251" name="Ink 250">
                <a:extLst>
                  <a:ext uri="{FF2B5EF4-FFF2-40B4-BE49-F238E27FC236}">
                    <a16:creationId xmlns:a16="http://schemas.microsoft.com/office/drawing/2014/main" id="{E4F8E342-2855-4BDD-B096-A63A710E901D}"/>
                  </a:ext>
                </a:extLst>
              </p14:cNvPr>
              <p14:cNvContentPartPr/>
              <p14:nvPr/>
            </p14:nvContentPartPr>
            <p14:xfrm>
              <a:off x="11100799" y="4167654"/>
              <a:ext cx="1101960" cy="2107440"/>
            </p14:xfrm>
          </p:contentPart>
        </mc:Choice>
        <mc:Fallback xmlns="">
          <p:pic>
            <p:nvPicPr>
              <p:cNvPr id="251" name="Ink 250">
                <a:extLst>
                  <a:ext uri="{FF2B5EF4-FFF2-40B4-BE49-F238E27FC236}">
                    <a16:creationId xmlns:a16="http://schemas.microsoft.com/office/drawing/2014/main" id="{E4F8E342-2855-4BDD-B096-A63A710E901D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11081719" y="4148574"/>
                <a:ext cx="1139760" cy="2145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83719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36587657-967D-480E-BB21-1B8C51114DEA}"/>
                  </a:ext>
                </a:extLst>
              </p14:cNvPr>
              <p14:cNvContentPartPr/>
              <p14:nvPr/>
            </p14:nvContentPartPr>
            <p14:xfrm>
              <a:off x="694639" y="496734"/>
              <a:ext cx="300240" cy="6382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36587657-967D-480E-BB21-1B8C51114DE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75559" y="477654"/>
                <a:ext cx="338040" cy="67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6CF6FA6C-C2D5-4F0E-B705-1329FF292AB2}"/>
                  </a:ext>
                </a:extLst>
              </p14:cNvPr>
              <p14:cNvContentPartPr/>
              <p14:nvPr/>
            </p14:nvContentPartPr>
            <p14:xfrm>
              <a:off x="1161919" y="790854"/>
              <a:ext cx="344520" cy="2293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6CF6FA6C-C2D5-4F0E-B705-1329FF292AB2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42839" y="771774"/>
                <a:ext cx="382320" cy="26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8A559B0F-1964-4060-B802-23393136E9AE}"/>
                  </a:ext>
                </a:extLst>
              </p14:cNvPr>
              <p14:cNvContentPartPr/>
              <p14:nvPr/>
            </p14:nvContentPartPr>
            <p14:xfrm>
              <a:off x="1570879" y="844854"/>
              <a:ext cx="114480" cy="16344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8A559B0F-1964-4060-B802-23393136E9AE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551799" y="825774"/>
                <a:ext cx="152280" cy="20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C6730191-48FA-496A-8A4C-B3621E535456}"/>
                  </a:ext>
                </a:extLst>
              </p14:cNvPr>
              <p14:cNvContentPartPr/>
              <p14:nvPr/>
            </p14:nvContentPartPr>
            <p14:xfrm>
              <a:off x="1781839" y="555054"/>
              <a:ext cx="46080" cy="50292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C6730191-48FA-496A-8A4C-B3621E535456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762759" y="535974"/>
                <a:ext cx="83880" cy="54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80055245-AF07-41F9-AED3-CDCEB8393CFE}"/>
                  </a:ext>
                </a:extLst>
              </p14:cNvPr>
              <p14:cNvContentPartPr/>
              <p14:nvPr/>
            </p14:nvContentPartPr>
            <p14:xfrm>
              <a:off x="1961119" y="565134"/>
              <a:ext cx="236880" cy="42588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80055245-AF07-41F9-AED3-CDCEB8393CF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42039" y="546054"/>
                <a:ext cx="274680" cy="46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57D823FE-FF25-437E-AA1A-B848C6513514}"/>
                  </a:ext>
                </a:extLst>
              </p14:cNvPr>
              <p14:cNvContentPartPr/>
              <p14:nvPr/>
            </p14:nvContentPartPr>
            <p14:xfrm>
              <a:off x="2290879" y="984894"/>
              <a:ext cx="23400" cy="1065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57D823FE-FF25-437E-AA1A-B848C6513514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271799" y="965814"/>
                <a:ext cx="61200" cy="14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B07A4B34-0187-44F8-A3E5-9AB1CE464531}"/>
                  </a:ext>
                </a:extLst>
              </p14:cNvPr>
              <p14:cNvContentPartPr/>
              <p14:nvPr/>
            </p14:nvContentPartPr>
            <p14:xfrm>
              <a:off x="2428759" y="740094"/>
              <a:ext cx="41400" cy="4824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B07A4B34-0187-44F8-A3E5-9AB1CE464531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409679" y="721014"/>
                <a:ext cx="7920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02E5CE84-F032-4F52-84C2-F2B6A1DFAB65}"/>
                  </a:ext>
                </a:extLst>
              </p14:cNvPr>
              <p14:cNvContentPartPr/>
              <p14:nvPr/>
            </p14:nvContentPartPr>
            <p14:xfrm>
              <a:off x="5457439" y="6079614"/>
              <a:ext cx="360" cy="36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02E5CE84-F032-4F52-84C2-F2B6A1DFAB65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438359" y="6060534"/>
                <a:ext cx="3816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D17BD422-C0A0-4245-BF71-7964AEC3AD22}"/>
                  </a:ext>
                </a:extLst>
              </p14:cNvPr>
              <p14:cNvContentPartPr/>
              <p14:nvPr/>
            </p14:nvContentPartPr>
            <p14:xfrm>
              <a:off x="858439" y="1691214"/>
              <a:ext cx="204480" cy="54684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D17BD422-C0A0-4245-BF71-7964AEC3AD22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839359" y="1672134"/>
                <a:ext cx="242280" cy="58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D8F0579-2A92-42F4-833D-4E1C69DFCF01}"/>
                  </a:ext>
                </a:extLst>
              </p14:cNvPr>
              <p14:cNvContentPartPr/>
              <p14:nvPr/>
            </p14:nvContentPartPr>
            <p14:xfrm>
              <a:off x="1351999" y="1703094"/>
              <a:ext cx="208440" cy="59040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D8F0579-2A92-42F4-833D-4E1C69DFCF01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332919" y="1684014"/>
                <a:ext cx="246240" cy="62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E7F6472B-494E-4A3C-8528-26F270A176EF}"/>
                  </a:ext>
                </a:extLst>
              </p14:cNvPr>
              <p14:cNvContentPartPr/>
              <p14:nvPr/>
            </p14:nvContentPartPr>
            <p14:xfrm>
              <a:off x="1659799" y="1864734"/>
              <a:ext cx="194040" cy="34560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E7F6472B-494E-4A3C-8528-26F270A176EF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640719" y="1845654"/>
                <a:ext cx="231840" cy="38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3082664C-1C87-42E3-9F87-B98805EAB968}"/>
                  </a:ext>
                </a:extLst>
              </p14:cNvPr>
              <p14:cNvContentPartPr/>
              <p14:nvPr/>
            </p14:nvContentPartPr>
            <p14:xfrm>
              <a:off x="2105839" y="1944654"/>
              <a:ext cx="56160" cy="2088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3082664C-1C87-42E3-9F87-B98805EAB968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086759" y="1925574"/>
                <a:ext cx="93960" cy="5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EC2E29CD-71F0-4907-97AF-E7D354F074A4}"/>
                  </a:ext>
                </a:extLst>
              </p14:cNvPr>
              <p14:cNvContentPartPr/>
              <p14:nvPr/>
            </p14:nvContentPartPr>
            <p14:xfrm>
              <a:off x="2361439" y="1930254"/>
              <a:ext cx="79200" cy="1620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EC2E29CD-71F0-4907-97AF-E7D354F074A4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342359" y="1911174"/>
                <a:ext cx="11700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05101C77-F754-450F-A244-9B86E1447069}"/>
                  </a:ext>
                </a:extLst>
              </p14:cNvPr>
              <p14:cNvContentPartPr/>
              <p14:nvPr/>
            </p14:nvContentPartPr>
            <p14:xfrm>
              <a:off x="2566279" y="1908294"/>
              <a:ext cx="20160" cy="612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05101C77-F754-450F-A244-9B86E1447069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547199" y="1889214"/>
                <a:ext cx="5796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FB3B9F4A-3392-40EB-939A-874E2E79B309}"/>
                  </a:ext>
                </a:extLst>
              </p14:cNvPr>
              <p14:cNvContentPartPr/>
              <p14:nvPr/>
            </p14:nvContentPartPr>
            <p14:xfrm>
              <a:off x="2839879" y="1581054"/>
              <a:ext cx="735120" cy="69804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FB3B9F4A-3392-40EB-939A-874E2E79B309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2820799" y="1561974"/>
                <a:ext cx="772920" cy="73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218655DF-C220-4E41-A372-94D80255E5E8}"/>
                  </a:ext>
                </a:extLst>
              </p14:cNvPr>
              <p14:cNvContentPartPr/>
              <p14:nvPr/>
            </p14:nvContentPartPr>
            <p14:xfrm>
              <a:off x="3808639" y="1786974"/>
              <a:ext cx="189000" cy="1116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218655DF-C220-4E41-A372-94D80255E5E8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789559" y="1767894"/>
                <a:ext cx="22680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DC3996AC-2BE9-48A5-BE86-FB41BF7993A1}"/>
                  </a:ext>
                </a:extLst>
              </p14:cNvPr>
              <p14:cNvContentPartPr/>
              <p14:nvPr/>
            </p14:nvContentPartPr>
            <p14:xfrm>
              <a:off x="3826639" y="1902174"/>
              <a:ext cx="172440" cy="936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DC3996AC-2BE9-48A5-BE86-FB41BF7993A1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807559" y="1883094"/>
                <a:ext cx="21024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934BE3A0-127E-454B-8910-705B434E2268}"/>
                  </a:ext>
                </a:extLst>
              </p14:cNvPr>
              <p14:cNvContentPartPr/>
              <p14:nvPr/>
            </p14:nvContentPartPr>
            <p14:xfrm>
              <a:off x="4298239" y="1619214"/>
              <a:ext cx="456480" cy="65556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934BE3A0-127E-454B-8910-705B434E2268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279159" y="1600134"/>
                <a:ext cx="494280" cy="69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37C3F4B4-ABCF-439D-9789-E483F921E709}"/>
                  </a:ext>
                </a:extLst>
              </p14:cNvPr>
              <p14:cNvContentPartPr/>
              <p14:nvPr/>
            </p14:nvContentPartPr>
            <p14:xfrm>
              <a:off x="4800439" y="1952214"/>
              <a:ext cx="3600" cy="12816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37C3F4B4-ABCF-439D-9789-E483F921E709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781359" y="1933134"/>
                <a:ext cx="41400" cy="165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07386753-3A78-48BC-A580-595E05B12938}"/>
                  </a:ext>
                </a:extLst>
              </p14:cNvPr>
              <p14:cNvContentPartPr/>
              <p14:nvPr/>
            </p14:nvContentPartPr>
            <p14:xfrm>
              <a:off x="5029759" y="1849974"/>
              <a:ext cx="10440" cy="936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07386753-3A78-48BC-A580-595E05B12938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010679" y="1830894"/>
                <a:ext cx="4824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2D06E281-F907-4227-865F-40A484634930}"/>
                  </a:ext>
                </a:extLst>
              </p14:cNvPr>
              <p14:cNvContentPartPr/>
              <p14:nvPr/>
            </p14:nvContentPartPr>
            <p14:xfrm>
              <a:off x="5203639" y="1847094"/>
              <a:ext cx="44640" cy="324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2D06E281-F907-4227-865F-40A484634930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184559" y="1828014"/>
                <a:ext cx="8244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F367E9BE-9F42-41B1-A0A5-F5A0B5512D2D}"/>
                  </a:ext>
                </a:extLst>
              </p14:cNvPr>
              <p14:cNvContentPartPr/>
              <p14:nvPr/>
            </p14:nvContentPartPr>
            <p14:xfrm>
              <a:off x="5387239" y="1857534"/>
              <a:ext cx="15120" cy="468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F367E9BE-9F42-41B1-A0A5-F5A0B5512D2D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5368159" y="1838454"/>
                <a:ext cx="5292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3CC7063F-B1AA-4F02-87CD-0CDA02FFD794}"/>
                  </a:ext>
                </a:extLst>
              </p14:cNvPr>
              <p14:cNvContentPartPr/>
              <p14:nvPr/>
            </p14:nvContentPartPr>
            <p14:xfrm>
              <a:off x="5496319" y="1733694"/>
              <a:ext cx="191160" cy="33228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3CC7063F-B1AA-4F02-87CD-0CDA02FFD794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5477239" y="1714614"/>
                <a:ext cx="228960" cy="37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1894F55E-3724-4624-AA0D-A95AF5DDF794}"/>
                  </a:ext>
                </a:extLst>
              </p14:cNvPr>
              <p14:cNvContentPartPr/>
              <p14:nvPr/>
            </p14:nvContentPartPr>
            <p14:xfrm>
              <a:off x="5689999" y="1968054"/>
              <a:ext cx="153000" cy="14040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1894F55E-3724-4624-AA0D-A95AF5DDF794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5670919" y="1948974"/>
                <a:ext cx="190800" cy="1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30BCAC8B-4E04-45C7-BE43-C44A9D53C519}"/>
                  </a:ext>
                </a:extLst>
              </p14:cNvPr>
              <p14:cNvContentPartPr/>
              <p14:nvPr/>
            </p14:nvContentPartPr>
            <p14:xfrm>
              <a:off x="5962519" y="1589334"/>
              <a:ext cx="191520" cy="59472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30BCAC8B-4E04-45C7-BE43-C44A9D53C519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943439" y="1570254"/>
                <a:ext cx="229320" cy="63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32968C53-98C7-4FE0-AB63-CEF2CF31ED9D}"/>
                  </a:ext>
                </a:extLst>
              </p14:cNvPr>
              <p14:cNvContentPartPr/>
              <p14:nvPr/>
            </p14:nvContentPartPr>
            <p14:xfrm>
              <a:off x="6470839" y="1625694"/>
              <a:ext cx="226080" cy="40968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32968C53-98C7-4FE0-AB63-CEF2CF31ED9D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6451759" y="1606614"/>
                <a:ext cx="263880" cy="44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F1D6225B-12BE-4946-A6A2-D976432D2CFF}"/>
                  </a:ext>
                </a:extLst>
              </p14:cNvPr>
              <p14:cNvContentPartPr/>
              <p14:nvPr/>
            </p14:nvContentPartPr>
            <p14:xfrm>
              <a:off x="6775399" y="1917294"/>
              <a:ext cx="169200" cy="167760"/>
            </p14:xfrm>
          </p:contentPart>
        </mc:Choice>
        <mc:Fallback xmlns=""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F1D6225B-12BE-4946-A6A2-D976432D2CFF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756319" y="1898214"/>
                <a:ext cx="207000" cy="2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59C1451A-4DD2-4D51-BD76-2802DBF318B6}"/>
                  </a:ext>
                </a:extLst>
              </p14:cNvPr>
              <p14:cNvContentPartPr/>
              <p14:nvPr/>
            </p14:nvContentPartPr>
            <p14:xfrm>
              <a:off x="7104799" y="1732254"/>
              <a:ext cx="306720" cy="27396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59C1451A-4DD2-4D51-BD76-2802DBF318B6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085719" y="1713174"/>
                <a:ext cx="344520" cy="31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9E4759C1-6AAA-4865-8007-2D0E9E187146}"/>
                  </a:ext>
                </a:extLst>
              </p14:cNvPr>
              <p14:cNvContentPartPr/>
              <p14:nvPr/>
            </p14:nvContentPartPr>
            <p14:xfrm>
              <a:off x="7816159" y="1634334"/>
              <a:ext cx="580680" cy="45216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9E4759C1-6AAA-4865-8007-2D0E9E187146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797079" y="1615254"/>
                <a:ext cx="618480" cy="48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DB50BBEF-A9F8-4624-9454-4583F51C4096}"/>
                  </a:ext>
                </a:extLst>
              </p14:cNvPr>
              <p14:cNvContentPartPr/>
              <p14:nvPr/>
            </p14:nvContentPartPr>
            <p14:xfrm>
              <a:off x="8463439" y="1901094"/>
              <a:ext cx="10440" cy="19692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DB50BBEF-A9F8-4624-9454-4583F51C4096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444359" y="1882014"/>
                <a:ext cx="48240" cy="23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13318689-4C98-4C08-9D8E-AC4D84BEAEA0}"/>
                  </a:ext>
                </a:extLst>
              </p14:cNvPr>
              <p14:cNvContentPartPr/>
              <p14:nvPr/>
            </p14:nvContentPartPr>
            <p14:xfrm>
              <a:off x="8640559" y="1689414"/>
              <a:ext cx="272520" cy="33300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13318689-4C98-4C08-9D8E-AC4D84BEAEA0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8621479" y="1670334"/>
                <a:ext cx="310320" cy="37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AD40A6E4-A834-472A-8C2B-90E87C00D121}"/>
                  </a:ext>
                </a:extLst>
              </p14:cNvPr>
              <p14:cNvContentPartPr/>
              <p14:nvPr/>
            </p14:nvContentPartPr>
            <p14:xfrm>
              <a:off x="8917759" y="1892454"/>
              <a:ext cx="138600" cy="18828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AD40A6E4-A834-472A-8C2B-90E87C00D121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8898679" y="1873374"/>
                <a:ext cx="176400" cy="22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6E1258D0-3742-4167-B599-6FC1B6C0419E}"/>
                  </a:ext>
                </a:extLst>
              </p14:cNvPr>
              <p14:cNvContentPartPr/>
              <p14:nvPr/>
            </p14:nvContentPartPr>
            <p14:xfrm>
              <a:off x="9086239" y="1955094"/>
              <a:ext cx="149760" cy="2376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6E1258D0-3742-4167-B599-6FC1B6C0419E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9067159" y="1936014"/>
                <a:ext cx="18756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2B08790A-BDD2-4161-95D6-967F46E13596}"/>
                  </a:ext>
                </a:extLst>
              </p14:cNvPr>
              <p14:cNvContentPartPr/>
              <p14:nvPr/>
            </p14:nvContentPartPr>
            <p14:xfrm>
              <a:off x="9196039" y="1883454"/>
              <a:ext cx="15120" cy="17676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2B08790A-BDD2-4161-95D6-967F46E13596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9176959" y="1864374"/>
                <a:ext cx="52920" cy="21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C7E0BC3D-C1D0-45FA-817D-0D00F4A33EFB}"/>
                  </a:ext>
                </a:extLst>
              </p14:cNvPr>
              <p14:cNvContentPartPr/>
              <p14:nvPr/>
            </p14:nvContentPartPr>
            <p14:xfrm>
              <a:off x="9312679" y="1893894"/>
              <a:ext cx="13680" cy="21312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C7E0BC3D-C1D0-45FA-817D-0D00F4A33EFB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9293599" y="1874814"/>
                <a:ext cx="51480" cy="25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B24B0B7F-C0C2-4D28-8AE6-9C781A3E4305}"/>
                  </a:ext>
                </a:extLst>
              </p14:cNvPr>
              <p14:cNvContentPartPr/>
              <p14:nvPr/>
            </p14:nvContentPartPr>
            <p14:xfrm>
              <a:off x="9048799" y="1453974"/>
              <a:ext cx="201960" cy="16488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B24B0B7F-C0C2-4D28-8AE6-9C781A3E4305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9029719" y="1434894"/>
                <a:ext cx="239760" cy="20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1C92F9EA-1480-49CD-9B09-13686B90D78D}"/>
                  </a:ext>
                </a:extLst>
              </p14:cNvPr>
              <p14:cNvContentPartPr/>
              <p14:nvPr/>
            </p14:nvContentPartPr>
            <p14:xfrm>
              <a:off x="9602839" y="1551534"/>
              <a:ext cx="165600" cy="47772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1C92F9EA-1480-49CD-9B09-13686B90D78D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9583759" y="1532454"/>
                <a:ext cx="203400" cy="51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F17E1B57-9414-4392-BB7C-BE5D0AD1F819}"/>
                  </a:ext>
                </a:extLst>
              </p14:cNvPr>
              <p14:cNvContentPartPr/>
              <p14:nvPr/>
            </p14:nvContentPartPr>
            <p14:xfrm>
              <a:off x="9873199" y="1873374"/>
              <a:ext cx="273960" cy="191160"/>
            </p14:xfrm>
          </p:contentPart>
        </mc:Choice>
        <mc:Fallback xmlns=""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F17E1B57-9414-4392-BB7C-BE5D0AD1F819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9854119" y="1854294"/>
                <a:ext cx="311760" cy="22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2547FC61-A9CA-4612-BE3D-7472C001986C}"/>
                  </a:ext>
                </a:extLst>
              </p14:cNvPr>
              <p14:cNvContentPartPr/>
              <p14:nvPr/>
            </p14:nvContentPartPr>
            <p14:xfrm>
              <a:off x="10220599" y="1860414"/>
              <a:ext cx="25200" cy="237600"/>
            </p14:xfrm>
          </p:contentPart>
        </mc:Choice>
        <mc:Fallback xmlns=""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2547FC61-A9CA-4612-BE3D-7472C001986C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10201519" y="1841334"/>
                <a:ext cx="63000" cy="27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83BCE74B-6697-464D-9D78-B92DA6F6CB2B}"/>
                  </a:ext>
                </a:extLst>
              </p14:cNvPr>
              <p14:cNvContentPartPr/>
              <p14:nvPr/>
            </p14:nvContentPartPr>
            <p14:xfrm>
              <a:off x="10354879" y="2036454"/>
              <a:ext cx="43200" cy="6300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83BCE74B-6697-464D-9D78-B92DA6F6CB2B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10335799" y="2017374"/>
                <a:ext cx="81000" cy="100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67FC3FA2-4047-4E4F-9026-06E81120B8F1}"/>
                  </a:ext>
                </a:extLst>
              </p14:cNvPr>
              <p14:cNvContentPartPr/>
              <p14:nvPr/>
            </p14:nvContentPartPr>
            <p14:xfrm>
              <a:off x="10499239" y="1919094"/>
              <a:ext cx="209880" cy="23292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67FC3FA2-4047-4E4F-9026-06E81120B8F1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0480159" y="1900014"/>
                <a:ext cx="247680" cy="27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AEA344B0-3BAB-4285-9CB6-E92C5408FA5F}"/>
                  </a:ext>
                </a:extLst>
              </p14:cNvPr>
              <p14:cNvContentPartPr/>
              <p14:nvPr/>
            </p14:nvContentPartPr>
            <p14:xfrm>
              <a:off x="10966519" y="2135814"/>
              <a:ext cx="2160" cy="1800"/>
            </p14:xfrm>
          </p:contentPart>
        </mc:Choice>
        <mc:Fallback xmlns=""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AEA344B0-3BAB-4285-9CB6-E92C5408FA5F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0947439" y="2116734"/>
                <a:ext cx="3996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98DB63CC-C735-4ACE-B304-B54FB5F33CDC}"/>
                  </a:ext>
                </a:extLst>
              </p14:cNvPr>
              <p14:cNvContentPartPr/>
              <p14:nvPr/>
            </p14:nvContentPartPr>
            <p14:xfrm>
              <a:off x="6329110" y="2296270"/>
              <a:ext cx="473400" cy="103356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98DB63CC-C735-4ACE-B304-B54FB5F33CDC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6310030" y="2277190"/>
                <a:ext cx="511200" cy="107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483D91E5-E572-4753-AFE3-E27A6807FF98}"/>
                  </a:ext>
                </a:extLst>
              </p14:cNvPr>
              <p14:cNvContentPartPr/>
              <p14:nvPr/>
            </p14:nvContentPartPr>
            <p14:xfrm>
              <a:off x="6806110" y="2920870"/>
              <a:ext cx="359640" cy="16668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483D91E5-E572-4753-AFE3-E27A6807FF98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6787030" y="2901790"/>
                <a:ext cx="397440" cy="2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9F8E77B8-70E2-4984-BDC4-6FA887F5596A}"/>
                  </a:ext>
                </a:extLst>
              </p14:cNvPr>
              <p14:cNvContentPartPr/>
              <p14:nvPr/>
            </p14:nvContentPartPr>
            <p14:xfrm>
              <a:off x="7450150" y="2192230"/>
              <a:ext cx="3976200" cy="1159920"/>
            </p14:xfrm>
          </p:contentPart>
        </mc:Choice>
        <mc:Fallback xmlns=""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9F8E77B8-70E2-4984-BDC4-6FA887F5596A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7431070" y="2173150"/>
                <a:ext cx="4014000" cy="119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91FCC21F-031D-49F5-AEEC-FFD1F21739BC}"/>
                  </a:ext>
                </a:extLst>
              </p14:cNvPr>
              <p14:cNvContentPartPr/>
              <p14:nvPr/>
            </p14:nvContentPartPr>
            <p14:xfrm>
              <a:off x="11498350" y="2865070"/>
              <a:ext cx="84240" cy="142560"/>
            </p14:xfrm>
          </p:contentPart>
        </mc:Choice>
        <mc:Fallback xmlns=""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91FCC21F-031D-49F5-AEEC-FFD1F21739BC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1479270" y="2845990"/>
                <a:ext cx="122040" cy="18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2D7E4A1C-403D-4C20-AC83-AE5072FD43F9}"/>
                  </a:ext>
                </a:extLst>
              </p14:cNvPr>
              <p14:cNvContentPartPr/>
              <p14:nvPr/>
            </p14:nvContentPartPr>
            <p14:xfrm>
              <a:off x="11686990" y="2682550"/>
              <a:ext cx="135360" cy="113400"/>
            </p14:xfrm>
          </p:contentPart>
        </mc:Choice>
        <mc:Fallback xmlns=""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2D7E4A1C-403D-4C20-AC83-AE5072FD43F9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1667910" y="2663470"/>
                <a:ext cx="173160" cy="151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781382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E3569BC5-DC4C-4735-A545-994FA624A2B7}"/>
                  </a:ext>
                </a:extLst>
              </p14:cNvPr>
              <p14:cNvContentPartPr/>
              <p14:nvPr/>
            </p14:nvContentPartPr>
            <p14:xfrm>
              <a:off x="659830" y="399430"/>
              <a:ext cx="149760" cy="3744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E3569BC5-DC4C-4735-A545-994FA624A2B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40750" y="380350"/>
                <a:ext cx="187560" cy="412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6E7C3E1-1147-4201-83D1-4A1F4C4CFC06}"/>
                  </a:ext>
                </a:extLst>
              </p14:cNvPr>
              <p14:cNvContentPartPr/>
              <p14:nvPr/>
            </p14:nvContentPartPr>
            <p14:xfrm>
              <a:off x="945310" y="372790"/>
              <a:ext cx="11160" cy="4089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6E7C3E1-1147-4201-83D1-4A1F4C4CFC06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26230" y="353710"/>
                <a:ext cx="48960" cy="44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3932C708-EDA2-4537-B8B9-BC02ED85226A}"/>
                  </a:ext>
                </a:extLst>
              </p14:cNvPr>
              <p14:cNvContentPartPr/>
              <p14:nvPr/>
            </p14:nvContentPartPr>
            <p14:xfrm>
              <a:off x="1077430" y="470350"/>
              <a:ext cx="257400" cy="6271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3932C708-EDA2-4537-B8B9-BC02ED85226A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058350" y="451270"/>
                <a:ext cx="295200" cy="66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51A96726-CB3E-4D10-9F0F-0FE43F664DCA}"/>
                  </a:ext>
                </a:extLst>
              </p14:cNvPr>
              <p14:cNvContentPartPr/>
              <p14:nvPr/>
            </p14:nvContentPartPr>
            <p14:xfrm>
              <a:off x="601150" y="867790"/>
              <a:ext cx="611280" cy="1260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51A96726-CB3E-4D10-9F0F-0FE43F664DCA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82070" y="848710"/>
                <a:ext cx="64908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3A15020D-73BE-48BC-8282-E2871D99DB15}"/>
                  </a:ext>
                </a:extLst>
              </p14:cNvPr>
              <p14:cNvContentPartPr/>
              <p14:nvPr/>
            </p14:nvContentPartPr>
            <p14:xfrm>
              <a:off x="1791670" y="853030"/>
              <a:ext cx="3240" cy="180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3A15020D-73BE-48BC-8282-E2871D99DB15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772590" y="833950"/>
                <a:ext cx="4104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3C3A17C0-9CBE-417B-A3F8-978CBE58E7E6}"/>
                  </a:ext>
                </a:extLst>
              </p14:cNvPr>
              <p14:cNvContentPartPr/>
              <p14:nvPr/>
            </p14:nvContentPartPr>
            <p14:xfrm>
              <a:off x="2388910" y="312670"/>
              <a:ext cx="201240" cy="45432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3C3A17C0-9CBE-417B-A3F8-978CBE58E7E6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369830" y="293590"/>
                <a:ext cx="239040" cy="49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2055B886-AE46-4708-A80D-2CC6B2CF5B2C}"/>
                  </a:ext>
                </a:extLst>
              </p14:cNvPr>
              <p14:cNvContentPartPr/>
              <p14:nvPr/>
            </p14:nvContentPartPr>
            <p14:xfrm>
              <a:off x="2461270" y="580510"/>
              <a:ext cx="118440" cy="684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2055B886-AE46-4708-A80D-2CC6B2CF5B2C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442190" y="561430"/>
                <a:ext cx="15624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6D42A6C3-F6D8-4348-8847-3587C55A0A03}"/>
                  </a:ext>
                </a:extLst>
              </p14:cNvPr>
              <p14:cNvContentPartPr/>
              <p14:nvPr/>
            </p14:nvContentPartPr>
            <p14:xfrm>
              <a:off x="2745310" y="460630"/>
              <a:ext cx="422280" cy="2718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6D42A6C3-F6D8-4348-8847-3587C55A0A03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2726230" y="441550"/>
                <a:ext cx="460080" cy="30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C607438B-6733-4527-85DB-B555A8B4CC42}"/>
                  </a:ext>
                </a:extLst>
              </p14:cNvPr>
              <p14:cNvContentPartPr/>
              <p14:nvPr/>
            </p14:nvContentPartPr>
            <p14:xfrm>
              <a:off x="3305470" y="307630"/>
              <a:ext cx="17280" cy="43272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C607438B-6733-4527-85DB-B555A8B4CC42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3286390" y="288550"/>
                <a:ext cx="55080" cy="47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5C198657-2E1D-44E4-87C1-1CB6F2302441}"/>
                  </a:ext>
                </a:extLst>
              </p14:cNvPr>
              <p14:cNvContentPartPr/>
              <p14:nvPr/>
            </p14:nvContentPartPr>
            <p14:xfrm>
              <a:off x="3430750" y="333910"/>
              <a:ext cx="317160" cy="43308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5C198657-2E1D-44E4-87C1-1CB6F2302441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3411670" y="314830"/>
                <a:ext cx="354960" cy="47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F3DA2E71-D3EE-49A3-92DF-E1293131EFE4}"/>
                  </a:ext>
                </a:extLst>
              </p14:cNvPr>
              <p14:cNvContentPartPr/>
              <p14:nvPr/>
            </p14:nvContentPartPr>
            <p14:xfrm>
              <a:off x="4272070" y="430030"/>
              <a:ext cx="204480" cy="48492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F3DA2E71-D3EE-49A3-92DF-E1293131EFE4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4252990" y="410950"/>
                <a:ext cx="242280" cy="52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E4F2BF70-BA00-4234-9838-8041D2B473B2}"/>
                  </a:ext>
                </a:extLst>
              </p14:cNvPr>
              <p14:cNvContentPartPr/>
              <p14:nvPr/>
            </p14:nvContentPartPr>
            <p14:xfrm>
              <a:off x="4568350" y="422110"/>
              <a:ext cx="233280" cy="22248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E4F2BF70-BA00-4234-9838-8041D2B473B2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549270" y="403030"/>
                <a:ext cx="271080" cy="260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184883A0-7718-4E75-B976-99CB9EADC102}"/>
                  </a:ext>
                </a:extLst>
              </p14:cNvPr>
              <p14:cNvContentPartPr/>
              <p14:nvPr/>
            </p14:nvContentPartPr>
            <p14:xfrm>
              <a:off x="4960390" y="433990"/>
              <a:ext cx="111600" cy="18000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184883A0-7718-4E75-B976-99CB9EADC102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4941310" y="414910"/>
                <a:ext cx="149400" cy="21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79FD1D48-6E55-471C-8180-13B235828170}"/>
                  </a:ext>
                </a:extLst>
              </p14:cNvPr>
              <p14:cNvContentPartPr/>
              <p14:nvPr/>
            </p14:nvContentPartPr>
            <p14:xfrm>
              <a:off x="5141110" y="430030"/>
              <a:ext cx="187200" cy="20916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79FD1D48-6E55-471C-8180-13B235828170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5122030" y="410950"/>
                <a:ext cx="225000" cy="24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56DDE1D9-0E8A-4E1D-B906-053CAAD2A43C}"/>
                  </a:ext>
                </a:extLst>
              </p14:cNvPr>
              <p14:cNvContentPartPr/>
              <p14:nvPr/>
            </p14:nvContentPartPr>
            <p14:xfrm>
              <a:off x="5380150" y="449110"/>
              <a:ext cx="63000" cy="20520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56DDE1D9-0E8A-4E1D-B906-053CAAD2A43C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5361070" y="430030"/>
                <a:ext cx="100800" cy="24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533DB287-2356-44B5-A369-D787D3D2726A}"/>
                  </a:ext>
                </a:extLst>
              </p14:cNvPr>
              <p14:cNvContentPartPr/>
              <p14:nvPr/>
            </p14:nvContentPartPr>
            <p14:xfrm>
              <a:off x="5518030" y="424630"/>
              <a:ext cx="148320" cy="23472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533DB287-2356-44B5-A369-D787D3D2726A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498950" y="405550"/>
                <a:ext cx="186120" cy="272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3257B344-C68C-4784-8C59-1144CDF90AF8}"/>
                  </a:ext>
                </a:extLst>
              </p14:cNvPr>
              <p14:cNvContentPartPr/>
              <p14:nvPr/>
            </p14:nvContentPartPr>
            <p14:xfrm>
              <a:off x="6016630" y="691030"/>
              <a:ext cx="50040" cy="1656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3257B344-C68C-4784-8C59-1144CDF90AF8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997550" y="671950"/>
                <a:ext cx="8784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EB79321B-C888-4C13-8CFD-BB69A286634E}"/>
                  </a:ext>
                </a:extLst>
              </p14:cNvPr>
              <p14:cNvContentPartPr/>
              <p14:nvPr/>
            </p14:nvContentPartPr>
            <p14:xfrm>
              <a:off x="1331950" y="1347310"/>
              <a:ext cx="263520" cy="57888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EB79321B-C888-4C13-8CFD-BB69A286634E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312870" y="1328230"/>
                <a:ext cx="301320" cy="61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C633DE09-B38A-453A-B328-5D104E0320CB}"/>
                  </a:ext>
                </a:extLst>
              </p14:cNvPr>
              <p14:cNvContentPartPr/>
              <p14:nvPr/>
            </p14:nvContentPartPr>
            <p14:xfrm>
              <a:off x="1726510" y="1524430"/>
              <a:ext cx="30960" cy="10008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C633DE09-B38A-453A-B328-5D104E0320CB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707430" y="1505350"/>
                <a:ext cx="68760" cy="13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026CB9C5-C2AC-4F8B-891D-41380D72277B}"/>
                  </a:ext>
                </a:extLst>
              </p14:cNvPr>
              <p14:cNvContentPartPr/>
              <p14:nvPr/>
            </p14:nvContentPartPr>
            <p14:xfrm>
              <a:off x="1838470" y="1479070"/>
              <a:ext cx="178200" cy="20196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026CB9C5-C2AC-4F8B-891D-41380D72277B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819390" y="1459990"/>
                <a:ext cx="216000" cy="23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09384421-014D-4224-85B8-14C69833D8E6}"/>
                  </a:ext>
                </a:extLst>
              </p14:cNvPr>
              <p14:cNvContentPartPr/>
              <p14:nvPr/>
            </p14:nvContentPartPr>
            <p14:xfrm>
              <a:off x="2176510" y="1292590"/>
              <a:ext cx="184680" cy="44892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09384421-014D-4224-85B8-14C69833D8E6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157430" y="1273510"/>
                <a:ext cx="222480" cy="48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27D17F23-9145-4A97-BF86-ED49B24F7236}"/>
                  </a:ext>
                </a:extLst>
              </p14:cNvPr>
              <p14:cNvContentPartPr/>
              <p14:nvPr/>
            </p14:nvContentPartPr>
            <p14:xfrm>
              <a:off x="3091630" y="1312750"/>
              <a:ext cx="253440" cy="29844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27D17F23-9145-4A97-BF86-ED49B24F7236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3072550" y="1293670"/>
                <a:ext cx="291240" cy="33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CAE5648A-F387-451F-86FF-5AFBFDCC8F3F}"/>
                  </a:ext>
                </a:extLst>
              </p14:cNvPr>
              <p14:cNvContentPartPr/>
              <p14:nvPr/>
            </p14:nvContentPartPr>
            <p14:xfrm>
              <a:off x="3849430" y="1552150"/>
              <a:ext cx="43200" cy="7488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CAE5648A-F387-451F-86FF-5AFBFDCC8F3F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830350" y="1533070"/>
                <a:ext cx="81000" cy="112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27CA6AB9-1497-4549-98EF-19685B29BD95}"/>
                  </a:ext>
                </a:extLst>
              </p14:cNvPr>
              <p14:cNvContentPartPr/>
              <p14:nvPr/>
            </p14:nvContentPartPr>
            <p14:xfrm>
              <a:off x="4373230" y="1328590"/>
              <a:ext cx="420120" cy="39852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27CA6AB9-1497-4549-98EF-19685B29BD95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354150" y="1309510"/>
                <a:ext cx="457920" cy="4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2890A83C-6356-41A5-A11C-1FC320D9CC06}"/>
                  </a:ext>
                </a:extLst>
              </p14:cNvPr>
              <p14:cNvContentPartPr/>
              <p14:nvPr/>
            </p14:nvContentPartPr>
            <p14:xfrm>
              <a:off x="4928350" y="1320670"/>
              <a:ext cx="22320" cy="32148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2890A83C-6356-41A5-A11C-1FC320D9CC06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4909270" y="1301590"/>
                <a:ext cx="60120" cy="35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3" name="Ink 52">
                <a:extLst>
                  <a:ext uri="{FF2B5EF4-FFF2-40B4-BE49-F238E27FC236}">
                    <a16:creationId xmlns:a16="http://schemas.microsoft.com/office/drawing/2014/main" id="{91B2C13F-BBD8-4F6F-B9D8-FA631373CBDF}"/>
                  </a:ext>
                </a:extLst>
              </p14:cNvPr>
              <p14:cNvContentPartPr/>
              <p14:nvPr/>
            </p14:nvContentPartPr>
            <p14:xfrm>
              <a:off x="4990270" y="1269910"/>
              <a:ext cx="18720" cy="422640"/>
            </p14:xfrm>
          </p:contentPart>
        </mc:Choice>
        <mc:Fallback xmlns="">
          <p:pic>
            <p:nvPicPr>
              <p:cNvPr id="53" name="Ink 52">
                <a:extLst>
                  <a:ext uri="{FF2B5EF4-FFF2-40B4-BE49-F238E27FC236}">
                    <a16:creationId xmlns:a16="http://schemas.microsoft.com/office/drawing/2014/main" id="{91B2C13F-BBD8-4F6F-B9D8-FA631373CBDF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4971190" y="1250830"/>
                <a:ext cx="56520" cy="46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337EF55B-EB09-4A92-8ACB-906E249E6EF5}"/>
                  </a:ext>
                </a:extLst>
              </p14:cNvPr>
              <p14:cNvContentPartPr/>
              <p14:nvPr/>
            </p14:nvContentPartPr>
            <p14:xfrm>
              <a:off x="5094310" y="1404910"/>
              <a:ext cx="178560" cy="792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337EF55B-EB09-4A92-8ACB-906E249E6EF5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5075230" y="1385830"/>
                <a:ext cx="216360" cy="4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D97CBC1D-F366-4083-A58C-3075752B4005}"/>
                  </a:ext>
                </a:extLst>
              </p14:cNvPr>
              <p14:cNvContentPartPr/>
              <p14:nvPr/>
            </p14:nvContentPartPr>
            <p14:xfrm>
              <a:off x="5145070" y="1479070"/>
              <a:ext cx="148680" cy="612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D97CBC1D-F366-4083-A58C-3075752B4005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125990" y="1459990"/>
                <a:ext cx="18648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1AE31A51-8A1D-4D1E-A66E-1CD74E78D5FA}"/>
                  </a:ext>
                </a:extLst>
              </p14:cNvPr>
              <p14:cNvContentPartPr/>
              <p14:nvPr/>
            </p14:nvContentPartPr>
            <p14:xfrm>
              <a:off x="5394550" y="1321750"/>
              <a:ext cx="119160" cy="19368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1AE31A51-8A1D-4D1E-A66E-1CD74E78D5FA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375470" y="1302670"/>
                <a:ext cx="156960" cy="23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7034FB17-E54D-4FF6-BFE0-9D2F0A5FAA38}"/>
                  </a:ext>
                </a:extLst>
              </p14:cNvPr>
              <p14:cNvContentPartPr/>
              <p14:nvPr/>
            </p14:nvContentPartPr>
            <p14:xfrm>
              <a:off x="5431270" y="1573390"/>
              <a:ext cx="136440" cy="216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7034FB17-E54D-4FF6-BFE0-9D2F0A5FAA38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412190" y="1554310"/>
                <a:ext cx="174240" cy="3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0796AE9C-6D56-4D3F-A249-D3B069BB2DAF}"/>
                  </a:ext>
                </a:extLst>
              </p14:cNvPr>
              <p14:cNvContentPartPr/>
              <p14:nvPr/>
            </p14:nvContentPartPr>
            <p14:xfrm>
              <a:off x="5798110" y="1578790"/>
              <a:ext cx="35280" cy="1008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0796AE9C-6D56-4D3F-A249-D3B069BB2DAF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779030" y="1559710"/>
                <a:ext cx="73080" cy="4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24288117-F5D4-4782-BE68-4AA8C9EC517F}"/>
                  </a:ext>
                </a:extLst>
              </p14:cNvPr>
              <p14:cNvContentPartPr/>
              <p14:nvPr/>
            </p14:nvContentPartPr>
            <p14:xfrm>
              <a:off x="1282270" y="2221750"/>
              <a:ext cx="620640" cy="59040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24288117-F5D4-4782-BE68-4AA8C9EC517F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263190" y="2202670"/>
                <a:ext cx="658440" cy="62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A86966A3-59C3-4AB8-B1C6-94AA9F22A0C9}"/>
                  </a:ext>
                </a:extLst>
              </p14:cNvPr>
              <p14:cNvContentPartPr/>
              <p14:nvPr/>
            </p14:nvContentPartPr>
            <p14:xfrm>
              <a:off x="2485030" y="2249830"/>
              <a:ext cx="24480" cy="32508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A86966A3-59C3-4AB8-B1C6-94AA9F22A0C9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2465950" y="2230750"/>
                <a:ext cx="62280" cy="3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76C849E7-D252-4F1E-9F4F-29C5859F05D8}"/>
                  </a:ext>
                </a:extLst>
              </p14:cNvPr>
              <p14:cNvContentPartPr/>
              <p14:nvPr/>
            </p14:nvContentPartPr>
            <p14:xfrm>
              <a:off x="2510590" y="2311030"/>
              <a:ext cx="147240" cy="18036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76C849E7-D252-4F1E-9F4F-29C5859F05D8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2491510" y="2291950"/>
                <a:ext cx="185040" cy="21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909FD2B8-EBE6-4058-A6F3-A004CB9B950E}"/>
                  </a:ext>
                </a:extLst>
              </p14:cNvPr>
              <p14:cNvContentPartPr/>
              <p14:nvPr/>
            </p14:nvContentPartPr>
            <p14:xfrm>
              <a:off x="2750350" y="2341630"/>
              <a:ext cx="191880" cy="75240"/>
            </p14:xfrm>
          </p:contentPart>
        </mc:Choice>
        <mc:Fallback xmlns=""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909FD2B8-EBE6-4058-A6F3-A004CB9B950E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2731270" y="2322550"/>
                <a:ext cx="229680" cy="11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3351D313-720A-42D7-A7B6-92955F9FBD44}"/>
                  </a:ext>
                </a:extLst>
              </p14:cNvPr>
              <p14:cNvContentPartPr/>
              <p14:nvPr/>
            </p14:nvContentPartPr>
            <p14:xfrm>
              <a:off x="3331030" y="2199430"/>
              <a:ext cx="9720" cy="253080"/>
            </p14:xfrm>
          </p:contentPart>
        </mc:Choice>
        <mc:Fallback xmlns=""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3351D313-720A-42D7-A7B6-92955F9FBD44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3311950" y="2180350"/>
                <a:ext cx="47520" cy="29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0A18310C-9079-42DB-8504-6FD1088E19B8}"/>
                  </a:ext>
                </a:extLst>
              </p14:cNvPr>
              <p14:cNvContentPartPr/>
              <p14:nvPr/>
            </p14:nvContentPartPr>
            <p14:xfrm>
              <a:off x="3466030" y="2372230"/>
              <a:ext cx="36360" cy="69840"/>
            </p14:xfrm>
          </p:contentPart>
        </mc:Choice>
        <mc:Fallback xmlns=""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0A18310C-9079-42DB-8504-6FD1088E19B8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3446950" y="2353150"/>
                <a:ext cx="74160" cy="107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E142C7CE-7DD7-480F-85D4-132022E1D748}"/>
                  </a:ext>
                </a:extLst>
              </p14:cNvPr>
              <p14:cNvContentPartPr/>
              <p14:nvPr/>
            </p14:nvContentPartPr>
            <p14:xfrm>
              <a:off x="3833230" y="2267110"/>
              <a:ext cx="1800" cy="36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E142C7CE-7DD7-480F-85D4-132022E1D748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3814150" y="2248030"/>
                <a:ext cx="3960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19A7CA43-E442-4D52-A792-80D2EDA41C0E}"/>
                  </a:ext>
                </a:extLst>
              </p14:cNvPr>
              <p14:cNvContentPartPr/>
              <p14:nvPr/>
            </p14:nvContentPartPr>
            <p14:xfrm>
              <a:off x="3837550" y="2265670"/>
              <a:ext cx="12240" cy="180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19A7CA43-E442-4D52-A792-80D2EDA41C0E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818470" y="2246590"/>
                <a:ext cx="50040" cy="3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9F717B99-9499-492C-AD04-A5B524AA100D}"/>
                  </a:ext>
                </a:extLst>
              </p14:cNvPr>
              <p14:cNvContentPartPr/>
              <p14:nvPr/>
            </p14:nvContentPartPr>
            <p14:xfrm>
              <a:off x="3958870" y="2261710"/>
              <a:ext cx="46800" cy="8640"/>
            </p14:xfrm>
          </p:contentPart>
        </mc:Choice>
        <mc:Fallback xmlns=""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9F717B99-9499-492C-AD04-A5B524AA100D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3939790" y="2242630"/>
                <a:ext cx="8460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3D6C7DFD-3A9D-4F1D-AF04-1C34A9B8B73D}"/>
                  </a:ext>
                </a:extLst>
              </p14:cNvPr>
              <p14:cNvContentPartPr/>
              <p14:nvPr/>
            </p14:nvContentPartPr>
            <p14:xfrm>
              <a:off x="4108630" y="2245510"/>
              <a:ext cx="28800" cy="324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3D6C7DFD-3A9D-4F1D-AF04-1C34A9B8B73D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4089550" y="2226430"/>
                <a:ext cx="6660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C9ACBC8F-9F98-402F-A4A1-95A64C80A1FF}"/>
                  </a:ext>
                </a:extLst>
              </p14:cNvPr>
              <p14:cNvContentPartPr/>
              <p14:nvPr/>
            </p14:nvContentPartPr>
            <p14:xfrm>
              <a:off x="4223830" y="2388430"/>
              <a:ext cx="35280" cy="4680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C9ACBC8F-9F98-402F-A4A1-95A64C80A1FF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204750" y="2369350"/>
                <a:ext cx="73080" cy="8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53A59F7B-D94C-426C-87E2-506E29F7B9ED}"/>
                  </a:ext>
                </a:extLst>
              </p14:cNvPr>
              <p14:cNvContentPartPr/>
              <p14:nvPr/>
            </p14:nvContentPartPr>
            <p14:xfrm>
              <a:off x="4514710" y="2231110"/>
              <a:ext cx="217440" cy="20232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53A59F7B-D94C-426C-87E2-506E29F7B9ED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4495630" y="2212030"/>
                <a:ext cx="255240" cy="24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F398AE08-9324-425C-AC55-D71998E7CF3B}"/>
                  </a:ext>
                </a:extLst>
              </p14:cNvPr>
              <p14:cNvContentPartPr/>
              <p14:nvPr/>
            </p14:nvContentPartPr>
            <p14:xfrm>
              <a:off x="4960750" y="2406790"/>
              <a:ext cx="9360" cy="11160"/>
            </p14:xfrm>
          </p:contentPart>
        </mc:Choice>
        <mc:Fallback xmlns=""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F398AE08-9324-425C-AC55-D71998E7CF3B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4941670" y="2387710"/>
                <a:ext cx="4716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552A8AB0-EE80-44F8-9DA4-73FC851CB2D7}"/>
                  </a:ext>
                </a:extLst>
              </p14:cNvPr>
              <p14:cNvContentPartPr/>
              <p14:nvPr/>
            </p14:nvContentPartPr>
            <p14:xfrm>
              <a:off x="2351830" y="3087190"/>
              <a:ext cx="343440" cy="246240"/>
            </p14:xfrm>
          </p:contentPart>
        </mc:Choice>
        <mc:Fallback xmlns=""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552A8AB0-EE80-44F8-9DA4-73FC851CB2D7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332750" y="3068110"/>
                <a:ext cx="381240" cy="28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A88A166A-C42D-4F25-A00E-6C6E126604D3}"/>
                  </a:ext>
                </a:extLst>
              </p14:cNvPr>
              <p14:cNvContentPartPr/>
              <p14:nvPr/>
            </p14:nvContentPartPr>
            <p14:xfrm>
              <a:off x="2875990" y="3131110"/>
              <a:ext cx="165240" cy="12600"/>
            </p14:xfrm>
          </p:contentPart>
        </mc:Choice>
        <mc:Fallback xmlns=""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A88A166A-C42D-4F25-A00E-6C6E126604D3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856910" y="3112030"/>
                <a:ext cx="20304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167E73BE-F512-43A2-8A59-6ED96BEE238B}"/>
                  </a:ext>
                </a:extLst>
              </p14:cNvPr>
              <p14:cNvContentPartPr/>
              <p14:nvPr/>
            </p14:nvContentPartPr>
            <p14:xfrm>
              <a:off x="2911990" y="3220390"/>
              <a:ext cx="106560" cy="2448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167E73BE-F512-43A2-8A59-6ED96BEE238B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2892910" y="3201310"/>
                <a:ext cx="14436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CDF222DB-C0D8-4AD8-9B4D-D7CFC4E82F13}"/>
                  </a:ext>
                </a:extLst>
              </p14:cNvPr>
              <p14:cNvContentPartPr/>
              <p14:nvPr/>
            </p14:nvContentPartPr>
            <p14:xfrm>
              <a:off x="3356950" y="2935630"/>
              <a:ext cx="238320" cy="41292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CDF222DB-C0D8-4AD8-9B4D-D7CFC4E82F13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3337870" y="2916550"/>
                <a:ext cx="276120" cy="45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AE0E9DEF-C4FC-47EE-96F3-734A076BAD7F}"/>
                  </a:ext>
                </a:extLst>
              </p14:cNvPr>
              <p14:cNvContentPartPr/>
              <p14:nvPr/>
            </p14:nvContentPartPr>
            <p14:xfrm>
              <a:off x="3805870" y="2938150"/>
              <a:ext cx="190800" cy="31284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AE0E9DEF-C4FC-47EE-96F3-734A076BAD7F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786790" y="2919070"/>
                <a:ext cx="228600" cy="35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285C60A6-1ABC-4862-8334-A53CF0601A1B}"/>
                  </a:ext>
                </a:extLst>
              </p14:cNvPr>
              <p14:cNvContentPartPr/>
              <p14:nvPr/>
            </p14:nvContentPartPr>
            <p14:xfrm>
              <a:off x="4096030" y="3128590"/>
              <a:ext cx="140400" cy="19584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285C60A6-1ABC-4862-8334-A53CF0601A1B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4076950" y="3109510"/>
                <a:ext cx="178200" cy="23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D0749EA9-A540-4332-8978-E5CCE048AF23}"/>
                  </a:ext>
                </a:extLst>
              </p14:cNvPr>
              <p14:cNvContentPartPr/>
              <p14:nvPr/>
            </p14:nvContentPartPr>
            <p14:xfrm>
              <a:off x="2306830" y="3681910"/>
              <a:ext cx="639360" cy="50544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D0749EA9-A540-4332-8978-E5CCE048AF23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2287750" y="3662830"/>
                <a:ext cx="677160" cy="54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D3F8C600-8A2B-4C64-BC01-19CA9EDAD6BD}"/>
                  </a:ext>
                </a:extLst>
              </p14:cNvPr>
              <p14:cNvContentPartPr/>
              <p14:nvPr/>
            </p14:nvContentPartPr>
            <p14:xfrm>
              <a:off x="3428590" y="3875230"/>
              <a:ext cx="151560" cy="32832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D3F8C600-8A2B-4C64-BC01-19CA9EDAD6BD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3409510" y="3856150"/>
                <a:ext cx="189360" cy="36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308122CD-FBF0-4BCA-B7E2-E7605AD27523}"/>
                  </a:ext>
                </a:extLst>
              </p14:cNvPr>
              <p14:cNvContentPartPr/>
              <p14:nvPr/>
            </p14:nvContentPartPr>
            <p14:xfrm>
              <a:off x="3513910" y="3726190"/>
              <a:ext cx="63360" cy="2448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308122CD-FBF0-4BCA-B7E2-E7605AD27523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3494830" y="3707110"/>
                <a:ext cx="101160" cy="62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463FF7DA-36DD-4177-A68D-ECE67F29B8B4}"/>
                  </a:ext>
                </a:extLst>
              </p14:cNvPr>
              <p14:cNvContentPartPr/>
              <p14:nvPr/>
            </p14:nvContentPartPr>
            <p14:xfrm>
              <a:off x="3766630" y="3868750"/>
              <a:ext cx="146160" cy="10800"/>
            </p14:xfrm>
          </p:contentPart>
        </mc:Choice>
        <mc:Fallback xmlns=""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463FF7DA-36DD-4177-A68D-ECE67F29B8B4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3747550" y="3849670"/>
                <a:ext cx="18396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AE160E45-A10A-4B15-912B-F2888DFE3944}"/>
                  </a:ext>
                </a:extLst>
              </p14:cNvPr>
              <p14:cNvContentPartPr/>
              <p14:nvPr/>
            </p14:nvContentPartPr>
            <p14:xfrm>
              <a:off x="3791110" y="3968470"/>
              <a:ext cx="193680" cy="20160"/>
            </p14:xfrm>
          </p:contentPart>
        </mc:Choice>
        <mc:Fallback xmlns=""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AE160E45-A10A-4B15-912B-F2888DFE3944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3772030" y="3949390"/>
                <a:ext cx="23148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94" name="Ink 93">
                <a:extLst>
                  <a:ext uri="{FF2B5EF4-FFF2-40B4-BE49-F238E27FC236}">
                    <a16:creationId xmlns:a16="http://schemas.microsoft.com/office/drawing/2014/main" id="{66D2869A-E423-49CE-98E8-639034C2A285}"/>
                  </a:ext>
                </a:extLst>
              </p14:cNvPr>
              <p14:cNvContentPartPr/>
              <p14:nvPr/>
            </p14:nvContentPartPr>
            <p14:xfrm>
              <a:off x="4083790" y="3775510"/>
              <a:ext cx="14760" cy="318600"/>
            </p14:xfrm>
          </p:contentPart>
        </mc:Choice>
        <mc:Fallback xmlns="">
          <p:pic>
            <p:nvPicPr>
              <p:cNvPr id="94" name="Ink 93">
                <a:extLst>
                  <a:ext uri="{FF2B5EF4-FFF2-40B4-BE49-F238E27FC236}">
                    <a16:creationId xmlns:a16="http://schemas.microsoft.com/office/drawing/2014/main" id="{66D2869A-E423-49CE-98E8-639034C2A285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4064710" y="3756430"/>
                <a:ext cx="52560" cy="35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40793F2D-BAC2-4D9E-B8EA-25EE0AAB7EC6}"/>
                  </a:ext>
                </a:extLst>
              </p14:cNvPr>
              <p14:cNvContentPartPr/>
              <p14:nvPr/>
            </p14:nvContentPartPr>
            <p14:xfrm>
              <a:off x="4274950" y="4009870"/>
              <a:ext cx="25920" cy="72360"/>
            </p14:xfrm>
          </p:contentPart>
        </mc:Choice>
        <mc:Fallback xmlns=""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40793F2D-BAC2-4D9E-B8EA-25EE0AAB7EC6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4255870" y="3990790"/>
                <a:ext cx="6372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6E87F1FF-7240-4DEB-A98F-4FC94E0A69F1}"/>
                  </a:ext>
                </a:extLst>
              </p14:cNvPr>
              <p14:cNvContentPartPr/>
              <p14:nvPr/>
            </p14:nvContentPartPr>
            <p14:xfrm>
              <a:off x="4548910" y="3891430"/>
              <a:ext cx="34920" cy="12600"/>
            </p14:xfrm>
          </p:contentPart>
        </mc:Choice>
        <mc:Fallback xmlns=""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6E87F1FF-7240-4DEB-A98F-4FC94E0A69F1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4529830" y="3872350"/>
                <a:ext cx="7272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AF4B980D-4F68-4A7E-B309-12E979E2689B}"/>
                  </a:ext>
                </a:extLst>
              </p14:cNvPr>
              <p14:cNvContentPartPr/>
              <p14:nvPr/>
            </p14:nvContentPartPr>
            <p14:xfrm>
              <a:off x="4712350" y="3910150"/>
              <a:ext cx="24120" cy="5040"/>
            </p14:xfrm>
          </p:contentPart>
        </mc:Choice>
        <mc:Fallback xmlns=""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AF4B980D-4F68-4A7E-B309-12E979E2689B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4693270" y="3891070"/>
                <a:ext cx="6192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6896A675-033F-4FFD-B1C3-43BC8932E799}"/>
                  </a:ext>
                </a:extLst>
              </p14:cNvPr>
              <p14:cNvContentPartPr/>
              <p14:nvPr/>
            </p14:nvContentPartPr>
            <p14:xfrm>
              <a:off x="4849870" y="3892510"/>
              <a:ext cx="27720" cy="31320"/>
            </p14:xfrm>
          </p:contentPart>
        </mc:Choice>
        <mc:Fallback xmlns=""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6896A675-033F-4FFD-B1C3-43BC8932E799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4830790" y="3873430"/>
                <a:ext cx="65520" cy="6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D7C69E5E-7118-403A-8401-D9C04131E108}"/>
                  </a:ext>
                </a:extLst>
              </p14:cNvPr>
              <p14:cNvContentPartPr/>
              <p14:nvPr/>
            </p14:nvContentPartPr>
            <p14:xfrm>
              <a:off x="4956430" y="4012390"/>
              <a:ext cx="119160" cy="112320"/>
            </p14:xfrm>
          </p:contentPart>
        </mc:Choice>
        <mc:Fallback xmlns=""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D7C69E5E-7118-403A-8401-D9C04131E108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4937350" y="3993310"/>
                <a:ext cx="156960" cy="15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A2135656-105E-4AB6-A170-1EADCC7B9C6C}"/>
                  </a:ext>
                </a:extLst>
              </p14:cNvPr>
              <p14:cNvContentPartPr/>
              <p14:nvPr/>
            </p14:nvContentPartPr>
            <p14:xfrm>
              <a:off x="5316070" y="3770110"/>
              <a:ext cx="180000" cy="289440"/>
            </p14:xfrm>
          </p:contentPart>
        </mc:Choice>
        <mc:Fallback xmlns=""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A2135656-105E-4AB6-A170-1EADCC7B9C6C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5296990" y="3751030"/>
                <a:ext cx="217800" cy="32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E56394F4-D049-4F99-8D07-408305775DEC}"/>
                  </a:ext>
                </a:extLst>
              </p14:cNvPr>
              <p14:cNvContentPartPr/>
              <p14:nvPr/>
            </p14:nvContentPartPr>
            <p14:xfrm>
              <a:off x="3247510" y="4455910"/>
              <a:ext cx="550080" cy="48348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E56394F4-D049-4F99-8D07-408305775DEC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3228430" y="4436830"/>
                <a:ext cx="587880" cy="52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7B7305B0-4D05-40CC-B4FC-B252C3127078}"/>
                  </a:ext>
                </a:extLst>
              </p14:cNvPr>
              <p14:cNvContentPartPr/>
              <p14:nvPr/>
            </p14:nvContentPartPr>
            <p14:xfrm>
              <a:off x="3996310" y="4619710"/>
              <a:ext cx="159120" cy="12240"/>
            </p14:xfrm>
          </p:contentPart>
        </mc:Choice>
        <mc:Fallback xmlns=""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7B7305B0-4D05-40CC-B4FC-B252C3127078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3977230" y="4600630"/>
                <a:ext cx="19692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83FFFD38-556E-49E2-879E-83D0924190F0}"/>
                  </a:ext>
                </a:extLst>
              </p14:cNvPr>
              <p14:cNvContentPartPr/>
              <p14:nvPr/>
            </p14:nvContentPartPr>
            <p14:xfrm>
              <a:off x="3975430" y="4690270"/>
              <a:ext cx="184680" cy="10800"/>
            </p14:xfrm>
          </p:contentPart>
        </mc:Choice>
        <mc:Fallback xmlns=""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83FFFD38-556E-49E2-879E-83D0924190F0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3956350" y="4671190"/>
                <a:ext cx="22248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FA9DE2F7-F828-49AC-A789-F0FC33C8E750}"/>
                  </a:ext>
                </a:extLst>
              </p14:cNvPr>
              <p14:cNvContentPartPr/>
              <p14:nvPr/>
            </p14:nvContentPartPr>
            <p14:xfrm>
              <a:off x="4596790" y="4377430"/>
              <a:ext cx="364320" cy="507600"/>
            </p14:xfrm>
          </p:contentPart>
        </mc:Choice>
        <mc:Fallback xmlns=""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FA9DE2F7-F828-49AC-A789-F0FC33C8E750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4577710" y="4358350"/>
                <a:ext cx="402120" cy="545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6A47B0B2-97E7-4506-A2FB-E5400894B472}"/>
                  </a:ext>
                </a:extLst>
              </p14:cNvPr>
              <p14:cNvContentPartPr/>
              <p14:nvPr/>
            </p14:nvContentPartPr>
            <p14:xfrm>
              <a:off x="3215470" y="5118670"/>
              <a:ext cx="280800" cy="236160"/>
            </p14:xfrm>
          </p:contentPart>
        </mc:Choice>
        <mc:Fallback xmlns=""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6A47B0B2-97E7-4506-A2FB-E5400894B472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3196390" y="5099590"/>
                <a:ext cx="318600" cy="27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30F73DA2-28C7-47C5-A7C1-12D74B13EE31}"/>
                  </a:ext>
                </a:extLst>
              </p14:cNvPr>
              <p14:cNvContentPartPr/>
              <p14:nvPr/>
            </p14:nvContentPartPr>
            <p14:xfrm>
              <a:off x="3859870" y="5169430"/>
              <a:ext cx="156240" cy="3492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30F73DA2-28C7-47C5-A7C1-12D74B13EE31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3840790" y="5150350"/>
                <a:ext cx="194040" cy="7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AC279421-2179-411E-AFBC-370C0B500292}"/>
                  </a:ext>
                </a:extLst>
              </p14:cNvPr>
              <p14:cNvContentPartPr/>
              <p14:nvPr/>
            </p14:nvContentPartPr>
            <p14:xfrm>
              <a:off x="3843670" y="5278510"/>
              <a:ext cx="159120" cy="20520"/>
            </p14:xfrm>
          </p:contentPart>
        </mc:Choice>
        <mc:Fallback xmlns=""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AC279421-2179-411E-AFBC-370C0B500292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3824590" y="5259430"/>
                <a:ext cx="19692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69FD763D-B409-4386-8ECA-DE810AC470B4}"/>
                  </a:ext>
                </a:extLst>
              </p14:cNvPr>
              <p14:cNvContentPartPr/>
              <p14:nvPr/>
            </p14:nvContentPartPr>
            <p14:xfrm>
              <a:off x="4213390" y="5144590"/>
              <a:ext cx="225000" cy="222120"/>
            </p14:xfrm>
          </p:contentPart>
        </mc:Choice>
        <mc:Fallback xmlns=""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69FD763D-B409-4386-8ECA-DE810AC470B4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4194310" y="5125510"/>
                <a:ext cx="262800" cy="259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31" name="Ink 130">
                <a:extLst>
                  <a:ext uri="{FF2B5EF4-FFF2-40B4-BE49-F238E27FC236}">
                    <a16:creationId xmlns:a16="http://schemas.microsoft.com/office/drawing/2014/main" id="{0E7C7CB7-AB33-4831-9FD1-81381AF29601}"/>
                  </a:ext>
                </a:extLst>
              </p14:cNvPr>
              <p14:cNvContentPartPr/>
              <p14:nvPr/>
            </p14:nvContentPartPr>
            <p14:xfrm>
              <a:off x="4541350" y="5229190"/>
              <a:ext cx="174240" cy="27000"/>
            </p14:xfrm>
          </p:contentPart>
        </mc:Choice>
        <mc:Fallback xmlns="">
          <p:pic>
            <p:nvPicPr>
              <p:cNvPr id="131" name="Ink 130">
                <a:extLst>
                  <a:ext uri="{FF2B5EF4-FFF2-40B4-BE49-F238E27FC236}">
                    <a16:creationId xmlns:a16="http://schemas.microsoft.com/office/drawing/2014/main" id="{0E7C7CB7-AB33-4831-9FD1-81381AF29601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4522270" y="5210110"/>
                <a:ext cx="212040" cy="64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32" name="Ink 131">
                <a:extLst>
                  <a:ext uri="{FF2B5EF4-FFF2-40B4-BE49-F238E27FC236}">
                    <a16:creationId xmlns:a16="http://schemas.microsoft.com/office/drawing/2014/main" id="{ED7547A1-7B3E-45F8-8029-ED45463B6917}"/>
                  </a:ext>
                </a:extLst>
              </p14:cNvPr>
              <p14:cNvContentPartPr/>
              <p14:nvPr/>
            </p14:nvContentPartPr>
            <p14:xfrm>
              <a:off x="4976590" y="5023630"/>
              <a:ext cx="102960" cy="319320"/>
            </p14:xfrm>
          </p:contentPart>
        </mc:Choice>
        <mc:Fallback xmlns="">
          <p:pic>
            <p:nvPicPr>
              <p:cNvPr id="132" name="Ink 131">
                <a:extLst>
                  <a:ext uri="{FF2B5EF4-FFF2-40B4-BE49-F238E27FC236}">
                    <a16:creationId xmlns:a16="http://schemas.microsoft.com/office/drawing/2014/main" id="{ED7547A1-7B3E-45F8-8029-ED45463B6917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4957510" y="5004550"/>
                <a:ext cx="140760" cy="35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84BB1295-AFA0-4FC2-9FCB-58AE55304CAD}"/>
                  </a:ext>
                </a:extLst>
              </p14:cNvPr>
              <p14:cNvContentPartPr/>
              <p14:nvPr/>
            </p14:nvContentPartPr>
            <p14:xfrm>
              <a:off x="5145070" y="5224150"/>
              <a:ext cx="69840" cy="167760"/>
            </p14:xfrm>
          </p:contentPart>
        </mc:Choice>
        <mc:Fallback xmlns=""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84BB1295-AFA0-4FC2-9FCB-58AE55304CAD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5125990" y="5205070"/>
                <a:ext cx="107640" cy="20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FC46FB6E-A812-42DF-9A41-C9E499501B33}"/>
                  </a:ext>
                </a:extLst>
              </p14:cNvPr>
              <p14:cNvContentPartPr/>
              <p14:nvPr/>
            </p14:nvContentPartPr>
            <p14:xfrm>
              <a:off x="5155510" y="5124790"/>
              <a:ext cx="46800" cy="23760"/>
            </p14:xfrm>
          </p:contentPart>
        </mc:Choice>
        <mc:Fallback xmlns=""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FC46FB6E-A812-42DF-9A41-C9E499501B33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5136430" y="5105710"/>
                <a:ext cx="84600" cy="61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039DD92E-60E3-4C11-9638-6C49DD7486BC}"/>
                  </a:ext>
                </a:extLst>
              </p14:cNvPr>
              <p14:cNvContentPartPr/>
              <p14:nvPr/>
            </p14:nvContentPartPr>
            <p14:xfrm>
              <a:off x="5301310" y="5211910"/>
              <a:ext cx="115200" cy="187200"/>
            </p14:xfrm>
          </p:contentPart>
        </mc:Choice>
        <mc:Fallback xmlns=""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039DD92E-60E3-4C11-9638-6C49DD7486BC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5282230" y="5192830"/>
                <a:ext cx="153000" cy="22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A786C86E-57E5-4803-9E7D-2B4869DBA6A3}"/>
                  </a:ext>
                </a:extLst>
              </p14:cNvPr>
              <p14:cNvContentPartPr/>
              <p14:nvPr/>
            </p14:nvContentPartPr>
            <p14:xfrm>
              <a:off x="5744110" y="5092030"/>
              <a:ext cx="165240" cy="242280"/>
            </p14:xfrm>
          </p:contentPart>
        </mc:Choice>
        <mc:Fallback xmlns=""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A786C86E-57E5-4803-9E7D-2B4869DBA6A3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5725030" y="5072950"/>
                <a:ext cx="203040" cy="28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D9D24110-AF16-496D-B9A3-4A8A5BCB6229}"/>
                  </a:ext>
                </a:extLst>
              </p14:cNvPr>
              <p14:cNvContentPartPr/>
              <p14:nvPr/>
            </p14:nvContentPartPr>
            <p14:xfrm>
              <a:off x="5931310" y="5310550"/>
              <a:ext cx="113040" cy="209160"/>
            </p14:xfrm>
          </p:contentPart>
        </mc:Choice>
        <mc:Fallback xmlns=""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D9D24110-AF16-496D-B9A3-4A8A5BCB6229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5912230" y="5291470"/>
                <a:ext cx="150840" cy="24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40" name="Ink 139">
                <a:extLst>
                  <a:ext uri="{FF2B5EF4-FFF2-40B4-BE49-F238E27FC236}">
                    <a16:creationId xmlns:a16="http://schemas.microsoft.com/office/drawing/2014/main" id="{3FF44598-B4CB-4283-969D-D51871F42055}"/>
                  </a:ext>
                </a:extLst>
              </p14:cNvPr>
              <p14:cNvContentPartPr/>
              <p14:nvPr/>
            </p14:nvContentPartPr>
            <p14:xfrm>
              <a:off x="6015190" y="5131270"/>
              <a:ext cx="60120" cy="9360"/>
            </p14:xfrm>
          </p:contentPart>
        </mc:Choice>
        <mc:Fallback xmlns="">
          <p:pic>
            <p:nvPicPr>
              <p:cNvPr id="140" name="Ink 139">
                <a:extLst>
                  <a:ext uri="{FF2B5EF4-FFF2-40B4-BE49-F238E27FC236}">
                    <a16:creationId xmlns:a16="http://schemas.microsoft.com/office/drawing/2014/main" id="{3FF44598-B4CB-4283-969D-D51871F42055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5996110" y="5112190"/>
                <a:ext cx="9792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7FB9214C-A7B9-48C2-A796-A76F511117E4}"/>
                  </a:ext>
                </a:extLst>
              </p14:cNvPr>
              <p14:cNvContentPartPr/>
              <p14:nvPr/>
            </p14:nvContentPartPr>
            <p14:xfrm>
              <a:off x="5169190" y="4471750"/>
              <a:ext cx="263880" cy="286560"/>
            </p14:xfrm>
          </p:contentPart>
        </mc:Choice>
        <mc:Fallback xmlns=""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7FB9214C-A7B9-48C2-A796-A76F511117E4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5150110" y="4452670"/>
                <a:ext cx="301680" cy="32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84A0A143-BA0F-46C6-A929-E08CC127C137}"/>
                  </a:ext>
                </a:extLst>
              </p14:cNvPr>
              <p14:cNvContentPartPr/>
              <p14:nvPr/>
            </p14:nvContentPartPr>
            <p14:xfrm>
              <a:off x="2296390" y="5759110"/>
              <a:ext cx="272880" cy="180720"/>
            </p14:xfrm>
          </p:contentPart>
        </mc:Choice>
        <mc:Fallback xmlns=""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84A0A143-BA0F-46C6-A929-E08CC127C137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2277310" y="5740030"/>
                <a:ext cx="310680" cy="21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40615F11-B418-43BB-AE66-4DE76144B8EC}"/>
                  </a:ext>
                </a:extLst>
              </p14:cNvPr>
              <p14:cNvContentPartPr/>
              <p14:nvPr/>
            </p14:nvContentPartPr>
            <p14:xfrm>
              <a:off x="2656030" y="5625910"/>
              <a:ext cx="127440" cy="316080"/>
            </p14:xfrm>
          </p:contentPart>
        </mc:Choice>
        <mc:Fallback xmlns=""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40615F11-B418-43BB-AE66-4DE76144B8EC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2636950" y="5606830"/>
                <a:ext cx="165240" cy="35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68" name="Ink 167">
                <a:extLst>
                  <a:ext uri="{FF2B5EF4-FFF2-40B4-BE49-F238E27FC236}">
                    <a16:creationId xmlns:a16="http://schemas.microsoft.com/office/drawing/2014/main" id="{00172094-61CC-4BE5-B450-53B843F0874D}"/>
                  </a:ext>
                </a:extLst>
              </p14:cNvPr>
              <p14:cNvContentPartPr/>
              <p14:nvPr/>
            </p14:nvContentPartPr>
            <p14:xfrm>
              <a:off x="10474150" y="4286710"/>
              <a:ext cx="11160" cy="9360"/>
            </p14:xfrm>
          </p:contentPart>
        </mc:Choice>
        <mc:Fallback xmlns="">
          <p:pic>
            <p:nvPicPr>
              <p:cNvPr id="168" name="Ink 167">
                <a:extLst>
                  <a:ext uri="{FF2B5EF4-FFF2-40B4-BE49-F238E27FC236}">
                    <a16:creationId xmlns:a16="http://schemas.microsoft.com/office/drawing/2014/main" id="{00172094-61CC-4BE5-B450-53B843F0874D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10455070" y="4267630"/>
                <a:ext cx="48960" cy="4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71" name="Ink 170">
                <a:extLst>
                  <a:ext uri="{FF2B5EF4-FFF2-40B4-BE49-F238E27FC236}">
                    <a16:creationId xmlns:a16="http://schemas.microsoft.com/office/drawing/2014/main" id="{756352A7-7D08-4945-89D5-5A460B049CCC}"/>
                  </a:ext>
                </a:extLst>
              </p14:cNvPr>
              <p14:cNvContentPartPr/>
              <p14:nvPr/>
            </p14:nvContentPartPr>
            <p14:xfrm>
              <a:off x="2335270" y="6137830"/>
              <a:ext cx="145800" cy="330120"/>
            </p14:xfrm>
          </p:contentPart>
        </mc:Choice>
        <mc:Fallback xmlns="">
          <p:pic>
            <p:nvPicPr>
              <p:cNvPr id="171" name="Ink 170">
                <a:extLst>
                  <a:ext uri="{FF2B5EF4-FFF2-40B4-BE49-F238E27FC236}">
                    <a16:creationId xmlns:a16="http://schemas.microsoft.com/office/drawing/2014/main" id="{756352A7-7D08-4945-89D5-5A460B049CCC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2316190" y="6118750"/>
                <a:ext cx="183600" cy="36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78" name="Ink 177">
                <a:extLst>
                  <a:ext uri="{FF2B5EF4-FFF2-40B4-BE49-F238E27FC236}">
                    <a16:creationId xmlns:a16="http://schemas.microsoft.com/office/drawing/2014/main" id="{DA0991B5-2832-4B09-81FF-B151D6AA1051}"/>
                  </a:ext>
                </a:extLst>
              </p14:cNvPr>
              <p14:cNvContentPartPr/>
              <p14:nvPr/>
            </p14:nvContentPartPr>
            <p14:xfrm>
              <a:off x="2565670" y="6273190"/>
              <a:ext cx="330120" cy="214560"/>
            </p14:xfrm>
          </p:contentPart>
        </mc:Choice>
        <mc:Fallback xmlns="">
          <p:pic>
            <p:nvPicPr>
              <p:cNvPr id="178" name="Ink 177">
                <a:extLst>
                  <a:ext uri="{FF2B5EF4-FFF2-40B4-BE49-F238E27FC236}">
                    <a16:creationId xmlns:a16="http://schemas.microsoft.com/office/drawing/2014/main" id="{DA0991B5-2832-4B09-81FF-B151D6AA1051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2546590" y="6254110"/>
                <a:ext cx="367920" cy="25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179" name="Ink 178">
                <a:extLst>
                  <a:ext uri="{FF2B5EF4-FFF2-40B4-BE49-F238E27FC236}">
                    <a16:creationId xmlns:a16="http://schemas.microsoft.com/office/drawing/2014/main" id="{1E42C3DC-4BA1-4F21-9F89-C842E75D79A2}"/>
                  </a:ext>
                </a:extLst>
              </p14:cNvPr>
              <p14:cNvContentPartPr/>
              <p14:nvPr/>
            </p14:nvContentPartPr>
            <p14:xfrm>
              <a:off x="3058870" y="6415390"/>
              <a:ext cx="42120" cy="65880"/>
            </p14:xfrm>
          </p:contentPart>
        </mc:Choice>
        <mc:Fallback xmlns="">
          <p:pic>
            <p:nvPicPr>
              <p:cNvPr id="179" name="Ink 178">
                <a:extLst>
                  <a:ext uri="{FF2B5EF4-FFF2-40B4-BE49-F238E27FC236}">
                    <a16:creationId xmlns:a16="http://schemas.microsoft.com/office/drawing/2014/main" id="{1E42C3DC-4BA1-4F21-9F89-C842E75D79A2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3039790" y="6396310"/>
                <a:ext cx="79920" cy="10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F69BB9F4-849B-436B-87B3-0FEBACE0A9A2}"/>
                  </a:ext>
                </a:extLst>
              </p14:cNvPr>
              <p14:cNvContentPartPr/>
              <p14:nvPr/>
            </p14:nvContentPartPr>
            <p14:xfrm>
              <a:off x="3192070" y="6256990"/>
              <a:ext cx="13680" cy="168120"/>
            </p14:xfrm>
          </p:contentPart>
        </mc:Choice>
        <mc:Fallback xmlns=""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F69BB9F4-849B-436B-87B3-0FEBACE0A9A2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3172990" y="6237910"/>
                <a:ext cx="51480" cy="20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81" name="Ink 180">
                <a:extLst>
                  <a:ext uri="{FF2B5EF4-FFF2-40B4-BE49-F238E27FC236}">
                    <a16:creationId xmlns:a16="http://schemas.microsoft.com/office/drawing/2014/main" id="{FBD45DC5-075B-49E5-A823-6DD1FD978B0E}"/>
                  </a:ext>
                </a:extLst>
              </p14:cNvPr>
              <p14:cNvContentPartPr/>
              <p14:nvPr/>
            </p14:nvContentPartPr>
            <p14:xfrm>
              <a:off x="3208630" y="6294430"/>
              <a:ext cx="87120" cy="133560"/>
            </p14:xfrm>
          </p:contentPart>
        </mc:Choice>
        <mc:Fallback xmlns="">
          <p:pic>
            <p:nvPicPr>
              <p:cNvPr id="181" name="Ink 180">
                <a:extLst>
                  <a:ext uri="{FF2B5EF4-FFF2-40B4-BE49-F238E27FC236}">
                    <a16:creationId xmlns:a16="http://schemas.microsoft.com/office/drawing/2014/main" id="{FBD45DC5-075B-49E5-A823-6DD1FD978B0E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3189550" y="6275350"/>
                <a:ext cx="124920" cy="17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182" name="Ink 181">
                <a:extLst>
                  <a:ext uri="{FF2B5EF4-FFF2-40B4-BE49-F238E27FC236}">
                    <a16:creationId xmlns:a16="http://schemas.microsoft.com/office/drawing/2014/main" id="{60667DFE-8B7D-47B2-8992-04D15817C13A}"/>
                  </a:ext>
                </a:extLst>
              </p14:cNvPr>
              <p14:cNvContentPartPr/>
              <p14:nvPr/>
            </p14:nvContentPartPr>
            <p14:xfrm>
              <a:off x="3508150" y="6237190"/>
              <a:ext cx="126000" cy="8280"/>
            </p14:xfrm>
          </p:contentPart>
        </mc:Choice>
        <mc:Fallback xmlns="">
          <p:pic>
            <p:nvPicPr>
              <p:cNvPr id="182" name="Ink 181">
                <a:extLst>
                  <a:ext uri="{FF2B5EF4-FFF2-40B4-BE49-F238E27FC236}">
                    <a16:creationId xmlns:a16="http://schemas.microsoft.com/office/drawing/2014/main" id="{60667DFE-8B7D-47B2-8992-04D15817C13A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3489070" y="6218110"/>
                <a:ext cx="16380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183" name="Ink 182">
                <a:extLst>
                  <a:ext uri="{FF2B5EF4-FFF2-40B4-BE49-F238E27FC236}">
                    <a16:creationId xmlns:a16="http://schemas.microsoft.com/office/drawing/2014/main" id="{4914A4FA-CDEF-4893-9FB4-AA9AC152B3E9}"/>
                  </a:ext>
                </a:extLst>
              </p14:cNvPr>
              <p14:cNvContentPartPr/>
              <p14:nvPr/>
            </p14:nvContentPartPr>
            <p14:xfrm>
              <a:off x="3454150" y="6292990"/>
              <a:ext cx="200880" cy="33840"/>
            </p14:xfrm>
          </p:contentPart>
        </mc:Choice>
        <mc:Fallback xmlns="">
          <p:pic>
            <p:nvPicPr>
              <p:cNvPr id="183" name="Ink 182">
                <a:extLst>
                  <a:ext uri="{FF2B5EF4-FFF2-40B4-BE49-F238E27FC236}">
                    <a16:creationId xmlns:a16="http://schemas.microsoft.com/office/drawing/2014/main" id="{4914A4FA-CDEF-4893-9FB4-AA9AC152B3E9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3435070" y="6273910"/>
                <a:ext cx="238680" cy="71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186" name="Ink 185">
                <a:extLst>
                  <a:ext uri="{FF2B5EF4-FFF2-40B4-BE49-F238E27FC236}">
                    <a16:creationId xmlns:a16="http://schemas.microsoft.com/office/drawing/2014/main" id="{E79BD8F5-35C9-41B9-802A-F7A491378BF5}"/>
                  </a:ext>
                </a:extLst>
              </p14:cNvPr>
              <p14:cNvContentPartPr/>
              <p14:nvPr/>
            </p14:nvContentPartPr>
            <p14:xfrm>
              <a:off x="3924310" y="6148270"/>
              <a:ext cx="119880" cy="314280"/>
            </p14:xfrm>
          </p:contentPart>
        </mc:Choice>
        <mc:Fallback xmlns="">
          <p:pic>
            <p:nvPicPr>
              <p:cNvPr id="186" name="Ink 185">
                <a:extLst>
                  <a:ext uri="{FF2B5EF4-FFF2-40B4-BE49-F238E27FC236}">
                    <a16:creationId xmlns:a16="http://schemas.microsoft.com/office/drawing/2014/main" id="{E79BD8F5-35C9-41B9-802A-F7A491378BF5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3905230" y="6129190"/>
                <a:ext cx="157680" cy="35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187" name="Ink 186">
                <a:extLst>
                  <a:ext uri="{FF2B5EF4-FFF2-40B4-BE49-F238E27FC236}">
                    <a16:creationId xmlns:a16="http://schemas.microsoft.com/office/drawing/2014/main" id="{4B11B06B-A1BD-48D2-8DF2-02B3B645341B}"/>
                  </a:ext>
                </a:extLst>
              </p14:cNvPr>
              <p14:cNvContentPartPr/>
              <p14:nvPr/>
            </p14:nvContentPartPr>
            <p14:xfrm>
              <a:off x="4116190" y="6189310"/>
              <a:ext cx="241560" cy="212040"/>
            </p14:xfrm>
          </p:contentPart>
        </mc:Choice>
        <mc:Fallback xmlns="">
          <p:pic>
            <p:nvPicPr>
              <p:cNvPr id="187" name="Ink 186">
                <a:extLst>
                  <a:ext uri="{FF2B5EF4-FFF2-40B4-BE49-F238E27FC236}">
                    <a16:creationId xmlns:a16="http://schemas.microsoft.com/office/drawing/2014/main" id="{4B11B06B-A1BD-48D2-8DF2-02B3B645341B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4097110" y="6170230"/>
                <a:ext cx="279360" cy="24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190" name="Ink 189">
                <a:extLst>
                  <a:ext uri="{FF2B5EF4-FFF2-40B4-BE49-F238E27FC236}">
                    <a16:creationId xmlns:a16="http://schemas.microsoft.com/office/drawing/2014/main" id="{5BCF1F1A-53AA-4B39-813D-8659E273FFF9}"/>
                  </a:ext>
                </a:extLst>
              </p14:cNvPr>
              <p14:cNvContentPartPr/>
              <p14:nvPr/>
            </p14:nvContentPartPr>
            <p14:xfrm>
              <a:off x="4503550" y="6070870"/>
              <a:ext cx="79200" cy="336960"/>
            </p14:xfrm>
          </p:contentPart>
        </mc:Choice>
        <mc:Fallback xmlns="">
          <p:pic>
            <p:nvPicPr>
              <p:cNvPr id="190" name="Ink 189">
                <a:extLst>
                  <a:ext uri="{FF2B5EF4-FFF2-40B4-BE49-F238E27FC236}">
                    <a16:creationId xmlns:a16="http://schemas.microsoft.com/office/drawing/2014/main" id="{5BCF1F1A-53AA-4B39-813D-8659E273FFF9}"/>
                  </a:ext>
                </a:extLst>
              </p:cNvPr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4484470" y="6051790"/>
                <a:ext cx="117000" cy="37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191" name="Ink 190">
                <a:extLst>
                  <a:ext uri="{FF2B5EF4-FFF2-40B4-BE49-F238E27FC236}">
                    <a16:creationId xmlns:a16="http://schemas.microsoft.com/office/drawing/2014/main" id="{586F0B1B-987A-496F-8A06-5F669AACF035}"/>
                  </a:ext>
                </a:extLst>
              </p14:cNvPr>
              <p14:cNvContentPartPr/>
              <p14:nvPr/>
            </p14:nvContentPartPr>
            <p14:xfrm>
              <a:off x="6726550" y="244990"/>
              <a:ext cx="32040" cy="94680"/>
            </p14:xfrm>
          </p:contentPart>
        </mc:Choice>
        <mc:Fallback xmlns="">
          <p:pic>
            <p:nvPicPr>
              <p:cNvPr id="191" name="Ink 190">
                <a:extLst>
                  <a:ext uri="{FF2B5EF4-FFF2-40B4-BE49-F238E27FC236}">
                    <a16:creationId xmlns:a16="http://schemas.microsoft.com/office/drawing/2014/main" id="{586F0B1B-987A-496F-8A06-5F669AACF035}"/>
                  </a:ext>
                </a:extLst>
              </p:cNvPr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6707470" y="225910"/>
                <a:ext cx="69840" cy="13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192" name="Ink 191">
                <a:extLst>
                  <a:ext uri="{FF2B5EF4-FFF2-40B4-BE49-F238E27FC236}">
                    <a16:creationId xmlns:a16="http://schemas.microsoft.com/office/drawing/2014/main" id="{E13E5F50-14B6-4C6E-BFFA-4B0623FD1D7D}"/>
                  </a:ext>
                </a:extLst>
              </p14:cNvPr>
              <p14:cNvContentPartPr/>
              <p14:nvPr/>
            </p14:nvContentPartPr>
            <p14:xfrm>
              <a:off x="6732670" y="782830"/>
              <a:ext cx="10800" cy="129240"/>
            </p14:xfrm>
          </p:contentPart>
        </mc:Choice>
        <mc:Fallback xmlns="">
          <p:pic>
            <p:nvPicPr>
              <p:cNvPr id="192" name="Ink 191">
                <a:extLst>
                  <a:ext uri="{FF2B5EF4-FFF2-40B4-BE49-F238E27FC236}">
                    <a16:creationId xmlns:a16="http://schemas.microsoft.com/office/drawing/2014/main" id="{E13E5F50-14B6-4C6E-BFFA-4B0623FD1D7D}"/>
                  </a:ext>
                </a:extLst>
              </p:cNvPr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6713590" y="763750"/>
                <a:ext cx="48600" cy="16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193" name="Ink 192">
                <a:extLst>
                  <a:ext uri="{FF2B5EF4-FFF2-40B4-BE49-F238E27FC236}">
                    <a16:creationId xmlns:a16="http://schemas.microsoft.com/office/drawing/2014/main" id="{C5D7A8F8-3B18-4A5F-B391-266FFA01B1E3}"/>
                  </a:ext>
                </a:extLst>
              </p14:cNvPr>
              <p14:cNvContentPartPr/>
              <p14:nvPr/>
            </p14:nvContentPartPr>
            <p14:xfrm>
              <a:off x="6676510" y="1301950"/>
              <a:ext cx="25200" cy="223920"/>
            </p14:xfrm>
          </p:contentPart>
        </mc:Choice>
        <mc:Fallback xmlns="">
          <p:pic>
            <p:nvPicPr>
              <p:cNvPr id="193" name="Ink 192">
                <a:extLst>
                  <a:ext uri="{FF2B5EF4-FFF2-40B4-BE49-F238E27FC236}">
                    <a16:creationId xmlns:a16="http://schemas.microsoft.com/office/drawing/2014/main" id="{C5D7A8F8-3B18-4A5F-B391-266FFA01B1E3}"/>
                  </a:ext>
                </a:extLst>
              </p:cNvPr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6657430" y="1282870"/>
                <a:ext cx="63000" cy="26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194" name="Ink 193">
                <a:extLst>
                  <a:ext uri="{FF2B5EF4-FFF2-40B4-BE49-F238E27FC236}">
                    <a16:creationId xmlns:a16="http://schemas.microsoft.com/office/drawing/2014/main" id="{363094D2-3CD2-4588-AD0D-F149C6BE572F}"/>
                  </a:ext>
                </a:extLst>
              </p14:cNvPr>
              <p14:cNvContentPartPr/>
              <p14:nvPr/>
            </p14:nvContentPartPr>
            <p14:xfrm>
              <a:off x="6731230" y="1803790"/>
              <a:ext cx="32040" cy="732600"/>
            </p14:xfrm>
          </p:contentPart>
        </mc:Choice>
        <mc:Fallback xmlns="">
          <p:pic>
            <p:nvPicPr>
              <p:cNvPr id="194" name="Ink 193">
                <a:extLst>
                  <a:ext uri="{FF2B5EF4-FFF2-40B4-BE49-F238E27FC236}">
                    <a16:creationId xmlns:a16="http://schemas.microsoft.com/office/drawing/2014/main" id="{363094D2-3CD2-4588-AD0D-F149C6BE572F}"/>
                  </a:ext>
                </a:extLst>
              </p:cNvPr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6712150" y="1784710"/>
                <a:ext cx="69840" cy="77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195" name="Ink 194">
                <a:extLst>
                  <a:ext uri="{FF2B5EF4-FFF2-40B4-BE49-F238E27FC236}">
                    <a16:creationId xmlns:a16="http://schemas.microsoft.com/office/drawing/2014/main" id="{894BD0A4-BC7E-419F-9CB0-CF771BF137D9}"/>
                  </a:ext>
                </a:extLst>
              </p14:cNvPr>
              <p14:cNvContentPartPr/>
              <p14:nvPr/>
            </p14:nvContentPartPr>
            <p14:xfrm>
              <a:off x="6680110" y="2996830"/>
              <a:ext cx="34920" cy="202680"/>
            </p14:xfrm>
          </p:contentPart>
        </mc:Choice>
        <mc:Fallback xmlns="">
          <p:pic>
            <p:nvPicPr>
              <p:cNvPr id="195" name="Ink 194">
                <a:extLst>
                  <a:ext uri="{FF2B5EF4-FFF2-40B4-BE49-F238E27FC236}">
                    <a16:creationId xmlns:a16="http://schemas.microsoft.com/office/drawing/2014/main" id="{894BD0A4-BC7E-419F-9CB0-CF771BF137D9}"/>
                  </a:ext>
                </a:extLst>
              </p:cNvPr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6661030" y="2977750"/>
                <a:ext cx="72720" cy="24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1C9F9745-FE81-493F-90F9-F7DE15597E14}"/>
                  </a:ext>
                </a:extLst>
              </p14:cNvPr>
              <p14:cNvContentPartPr/>
              <p14:nvPr/>
            </p14:nvContentPartPr>
            <p14:xfrm>
              <a:off x="6672550" y="3539710"/>
              <a:ext cx="27360" cy="196200"/>
            </p14:xfrm>
          </p:contentPart>
        </mc:Choice>
        <mc:Fallback xmlns=""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1C9F9745-FE81-493F-90F9-F7DE15597E14}"/>
                  </a:ext>
                </a:extLst>
              </p:cNvPr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6653470" y="3520630"/>
                <a:ext cx="65160" cy="23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8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1405AC6C-1FE9-4198-8B45-54EAFDA660A6}"/>
                  </a:ext>
                </a:extLst>
              </p14:cNvPr>
              <p14:cNvContentPartPr/>
              <p14:nvPr/>
            </p14:nvContentPartPr>
            <p14:xfrm>
              <a:off x="6698110" y="4260070"/>
              <a:ext cx="21600" cy="160200"/>
            </p14:xfrm>
          </p:contentPart>
        </mc:Choice>
        <mc:Fallback xmlns=""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1405AC6C-1FE9-4198-8B45-54EAFDA660A6}"/>
                  </a:ext>
                </a:extLst>
              </p:cNvPr>
              <p:cNvPicPr/>
              <p:nvPr/>
            </p:nvPicPr>
            <p:blipFill>
              <a:blip r:embed="rId199"/>
              <a:stretch>
                <a:fillRect/>
              </a:stretch>
            </p:blipFill>
            <p:spPr>
              <a:xfrm>
                <a:off x="6679030" y="4240990"/>
                <a:ext cx="59400" cy="1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0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DEC0C1AC-2E70-40ED-9950-2E7A703E35B8}"/>
                  </a:ext>
                </a:extLst>
              </p14:cNvPr>
              <p14:cNvContentPartPr/>
              <p14:nvPr/>
            </p14:nvContentPartPr>
            <p14:xfrm>
              <a:off x="6684790" y="5096350"/>
              <a:ext cx="68040" cy="929520"/>
            </p14:xfrm>
          </p:contentPart>
        </mc:Choice>
        <mc:Fallback xmlns=""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DEC0C1AC-2E70-40ED-9950-2E7A703E35B8}"/>
                  </a:ext>
                </a:extLst>
              </p:cNvPr>
              <p:cNvPicPr/>
              <p:nvPr/>
            </p:nvPicPr>
            <p:blipFill>
              <a:blip r:embed="rId201"/>
              <a:stretch>
                <a:fillRect/>
              </a:stretch>
            </p:blipFill>
            <p:spPr>
              <a:xfrm>
                <a:off x="6665710" y="5077270"/>
                <a:ext cx="105840" cy="967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2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B2BDFF77-1B3C-4677-9F1C-6716F33BC120}"/>
                  </a:ext>
                </a:extLst>
              </p14:cNvPr>
              <p14:cNvContentPartPr/>
              <p14:nvPr/>
            </p14:nvContentPartPr>
            <p14:xfrm>
              <a:off x="6669310" y="6246550"/>
              <a:ext cx="21600" cy="126720"/>
            </p14:xfrm>
          </p:contentPart>
        </mc:Choice>
        <mc:Fallback xmlns=""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B2BDFF77-1B3C-4677-9F1C-6716F33BC120}"/>
                  </a:ext>
                </a:extLst>
              </p:cNvPr>
              <p:cNvPicPr/>
              <p:nvPr/>
            </p:nvPicPr>
            <p:blipFill>
              <a:blip r:embed="rId203"/>
              <a:stretch>
                <a:fillRect/>
              </a:stretch>
            </p:blipFill>
            <p:spPr>
              <a:xfrm>
                <a:off x="6650230" y="6227470"/>
                <a:ext cx="59400" cy="1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4">
            <p14:nvContentPartPr>
              <p14:cNvPr id="204" name="Ink 203">
                <a:extLst>
                  <a:ext uri="{FF2B5EF4-FFF2-40B4-BE49-F238E27FC236}">
                    <a16:creationId xmlns:a16="http://schemas.microsoft.com/office/drawing/2014/main" id="{E8526C34-FD9E-4CBF-9EA4-359F5FCFF38E}"/>
                  </a:ext>
                </a:extLst>
              </p14:cNvPr>
              <p14:cNvContentPartPr/>
              <p14:nvPr/>
            </p14:nvContentPartPr>
            <p14:xfrm>
              <a:off x="8234950" y="207550"/>
              <a:ext cx="401760" cy="528120"/>
            </p14:xfrm>
          </p:contentPart>
        </mc:Choice>
        <mc:Fallback xmlns="">
          <p:pic>
            <p:nvPicPr>
              <p:cNvPr id="204" name="Ink 203">
                <a:extLst>
                  <a:ext uri="{FF2B5EF4-FFF2-40B4-BE49-F238E27FC236}">
                    <a16:creationId xmlns:a16="http://schemas.microsoft.com/office/drawing/2014/main" id="{E8526C34-FD9E-4CBF-9EA4-359F5FCFF38E}"/>
                  </a:ext>
                </a:extLst>
              </p:cNvPr>
              <p:cNvPicPr/>
              <p:nvPr/>
            </p:nvPicPr>
            <p:blipFill>
              <a:blip r:embed="rId205"/>
              <a:stretch>
                <a:fillRect/>
              </a:stretch>
            </p:blipFill>
            <p:spPr>
              <a:xfrm>
                <a:off x="8215870" y="188470"/>
                <a:ext cx="439560" cy="56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6">
            <p14:nvContentPartPr>
              <p14:cNvPr id="205" name="Ink 204">
                <a:extLst>
                  <a:ext uri="{FF2B5EF4-FFF2-40B4-BE49-F238E27FC236}">
                    <a16:creationId xmlns:a16="http://schemas.microsoft.com/office/drawing/2014/main" id="{52DF6126-4893-4CAD-901B-103BFC5628A4}"/>
                  </a:ext>
                </a:extLst>
              </p14:cNvPr>
              <p14:cNvContentPartPr/>
              <p14:nvPr/>
            </p14:nvContentPartPr>
            <p14:xfrm>
              <a:off x="9106510" y="161110"/>
              <a:ext cx="126360" cy="370440"/>
            </p14:xfrm>
          </p:contentPart>
        </mc:Choice>
        <mc:Fallback xmlns="">
          <p:pic>
            <p:nvPicPr>
              <p:cNvPr id="205" name="Ink 204">
                <a:extLst>
                  <a:ext uri="{FF2B5EF4-FFF2-40B4-BE49-F238E27FC236}">
                    <a16:creationId xmlns:a16="http://schemas.microsoft.com/office/drawing/2014/main" id="{52DF6126-4893-4CAD-901B-103BFC5628A4}"/>
                  </a:ext>
                </a:extLst>
              </p:cNvPr>
              <p:cNvPicPr/>
              <p:nvPr/>
            </p:nvPicPr>
            <p:blipFill>
              <a:blip r:embed="rId207"/>
              <a:stretch>
                <a:fillRect/>
              </a:stretch>
            </p:blipFill>
            <p:spPr>
              <a:xfrm>
                <a:off x="9087430" y="142030"/>
                <a:ext cx="164160" cy="40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8">
            <p14:nvContentPartPr>
              <p14:cNvPr id="208" name="Ink 207">
                <a:extLst>
                  <a:ext uri="{FF2B5EF4-FFF2-40B4-BE49-F238E27FC236}">
                    <a16:creationId xmlns:a16="http://schemas.microsoft.com/office/drawing/2014/main" id="{6D9D5B62-D1CA-42DC-8B70-5DC004B631C9}"/>
                  </a:ext>
                </a:extLst>
              </p14:cNvPr>
              <p14:cNvContentPartPr/>
              <p14:nvPr/>
            </p14:nvContentPartPr>
            <p14:xfrm>
              <a:off x="9317830" y="408790"/>
              <a:ext cx="63000" cy="126720"/>
            </p14:xfrm>
          </p:contentPart>
        </mc:Choice>
        <mc:Fallback xmlns="">
          <p:pic>
            <p:nvPicPr>
              <p:cNvPr id="208" name="Ink 207">
                <a:extLst>
                  <a:ext uri="{FF2B5EF4-FFF2-40B4-BE49-F238E27FC236}">
                    <a16:creationId xmlns:a16="http://schemas.microsoft.com/office/drawing/2014/main" id="{6D9D5B62-D1CA-42DC-8B70-5DC004B631C9}"/>
                  </a:ext>
                </a:extLst>
              </p:cNvPr>
              <p:cNvPicPr/>
              <p:nvPr/>
            </p:nvPicPr>
            <p:blipFill>
              <a:blip r:embed="rId209"/>
              <a:stretch>
                <a:fillRect/>
              </a:stretch>
            </p:blipFill>
            <p:spPr>
              <a:xfrm>
                <a:off x="9298750" y="389710"/>
                <a:ext cx="100800" cy="16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0">
            <p14:nvContentPartPr>
              <p14:cNvPr id="209" name="Ink 208">
                <a:extLst>
                  <a:ext uri="{FF2B5EF4-FFF2-40B4-BE49-F238E27FC236}">
                    <a16:creationId xmlns:a16="http://schemas.microsoft.com/office/drawing/2014/main" id="{39CE2FE9-5297-41F6-9375-555FEC0A1BA7}"/>
                  </a:ext>
                </a:extLst>
              </p14:cNvPr>
              <p14:cNvContentPartPr/>
              <p14:nvPr/>
            </p14:nvContentPartPr>
            <p14:xfrm>
              <a:off x="9401710" y="473950"/>
              <a:ext cx="97560" cy="12240"/>
            </p14:xfrm>
          </p:contentPart>
        </mc:Choice>
        <mc:Fallback xmlns="">
          <p:pic>
            <p:nvPicPr>
              <p:cNvPr id="209" name="Ink 208">
                <a:extLst>
                  <a:ext uri="{FF2B5EF4-FFF2-40B4-BE49-F238E27FC236}">
                    <a16:creationId xmlns:a16="http://schemas.microsoft.com/office/drawing/2014/main" id="{39CE2FE9-5297-41F6-9375-555FEC0A1BA7}"/>
                  </a:ext>
                </a:extLst>
              </p:cNvPr>
              <p:cNvPicPr/>
              <p:nvPr/>
            </p:nvPicPr>
            <p:blipFill>
              <a:blip r:embed="rId211"/>
              <a:stretch>
                <a:fillRect/>
              </a:stretch>
            </p:blipFill>
            <p:spPr>
              <a:xfrm>
                <a:off x="9382630" y="454870"/>
                <a:ext cx="13536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2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C44F9447-4F5C-438B-9E7F-077A54D648E5}"/>
                  </a:ext>
                </a:extLst>
              </p14:cNvPr>
              <p14:cNvContentPartPr/>
              <p14:nvPr/>
            </p14:nvContentPartPr>
            <p14:xfrm>
              <a:off x="9441310" y="445870"/>
              <a:ext cx="11520" cy="125640"/>
            </p14:xfrm>
          </p:contentPart>
        </mc:Choice>
        <mc:Fallback xmlns=""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C44F9447-4F5C-438B-9E7F-077A54D648E5}"/>
                  </a:ext>
                </a:extLst>
              </p:cNvPr>
              <p:cNvPicPr/>
              <p:nvPr/>
            </p:nvPicPr>
            <p:blipFill>
              <a:blip r:embed="rId213"/>
              <a:stretch>
                <a:fillRect/>
              </a:stretch>
            </p:blipFill>
            <p:spPr>
              <a:xfrm>
                <a:off x="9422230" y="426790"/>
                <a:ext cx="49320" cy="16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4">
            <p14:nvContentPartPr>
              <p14:cNvPr id="211" name="Ink 210">
                <a:extLst>
                  <a:ext uri="{FF2B5EF4-FFF2-40B4-BE49-F238E27FC236}">
                    <a16:creationId xmlns:a16="http://schemas.microsoft.com/office/drawing/2014/main" id="{AC702875-2E1C-4808-AA7B-169283789ACA}"/>
                  </a:ext>
                </a:extLst>
              </p14:cNvPr>
              <p14:cNvContentPartPr/>
              <p14:nvPr/>
            </p14:nvContentPartPr>
            <p14:xfrm>
              <a:off x="9535990" y="432550"/>
              <a:ext cx="21600" cy="160200"/>
            </p14:xfrm>
          </p:contentPart>
        </mc:Choice>
        <mc:Fallback xmlns="">
          <p:pic>
            <p:nvPicPr>
              <p:cNvPr id="211" name="Ink 210">
                <a:extLst>
                  <a:ext uri="{FF2B5EF4-FFF2-40B4-BE49-F238E27FC236}">
                    <a16:creationId xmlns:a16="http://schemas.microsoft.com/office/drawing/2014/main" id="{AC702875-2E1C-4808-AA7B-169283789ACA}"/>
                  </a:ext>
                </a:extLst>
              </p:cNvPr>
              <p:cNvPicPr/>
              <p:nvPr/>
            </p:nvPicPr>
            <p:blipFill>
              <a:blip r:embed="rId215"/>
              <a:stretch>
                <a:fillRect/>
              </a:stretch>
            </p:blipFill>
            <p:spPr>
              <a:xfrm>
                <a:off x="9516910" y="413470"/>
                <a:ext cx="59400" cy="1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6">
            <p14:nvContentPartPr>
              <p14:cNvPr id="212" name="Ink 211">
                <a:extLst>
                  <a:ext uri="{FF2B5EF4-FFF2-40B4-BE49-F238E27FC236}">
                    <a16:creationId xmlns:a16="http://schemas.microsoft.com/office/drawing/2014/main" id="{654391A7-4453-4E92-9C45-80848D20F727}"/>
                  </a:ext>
                </a:extLst>
              </p14:cNvPr>
              <p14:cNvContentPartPr/>
              <p14:nvPr/>
            </p14:nvContentPartPr>
            <p14:xfrm>
              <a:off x="9623110" y="537670"/>
              <a:ext cx="45360" cy="76320"/>
            </p14:xfrm>
          </p:contentPart>
        </mc:Choice>
        <mc:Fallback xmlns="">
          <p:pic>
            <p:nvPicPr>
              <p:cNvPr id="212" name="Ink 211">
                <a:extLst>
                  <a:ext uri="{FF2B5EF4-FFF2-40B4-BE49-F238E27FC236}">
                    <a16:creationId xmlns:a16="http://schemas.microsoft.com/office/drawing/2014/main" id="{654391A7-4453-4E92-9C45-80848D20F727}"/>
                  </a:ext>
                </a:extLst>
              </p:cNvPr>
              <p:cNvPicPr/>
              <p:nvPr/>
            </p:nvPicPr>
            <p:blipFill>
              <a:blip r:embed="rId217"/>
              <a:stretch>
                <a:fillRect/>
              </a:stretch>
            </p:blipFill>
            <p:spPr>
              <a:xfrm>
                <a:off x="9604030" y="518590"/>
                <a:ext cx="83160" cy="11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18">
            <p14:nvContentPartPr>
              <p14:cNvPr id="215" name="Ink 214">
                <a:extLst>
                  <a:ext uri="{FF2B5EF4-FFF2-40B4-BE49-F238E27FC236}">
                    <a16:creationId xmlns:a16="http://schemas.microsoft.com/office/drawing/2014/main" id="{F9A718A5-5816-44D9-A298-20750B1051FF}"/>
                  </a:ext>
                </a:extLst>
              </p14:cNvPr>
              <p14:cNvContentPartPr/>
              <p14:nvPr/>
            </p14:nvContentPartPr>
            <p14:xfrm>
              <a:off x="9765670" y="466030"/>
              <a:ext cx="102240" cy="165240"/>
            </p14:xfrm>
          </p:contentPart>
        </mc:Choice>
        <mc:Fallback xmlns="">
          <p:pic>
            <p:nvPicPr>
              <p:cNvPr id="215" name="Ink 214">
                <a:extLst>
                  <a:ext uri="{FF2B5EF4-FFF2-40B4-BE49-F238E27FC236}">
                    <a16:creationId xmlns:a16="http://schemas.microsoft.com/office/drawing/2014/main" id="{F9A718A5-5816-44D9-A298-20750B1051FF}"/>
                  </a:ext>
                </a:extLst>
              </p:cNvPr>
              <p:cNvPicPr/>
              <p:nvPr/>
            </p:nvPicPr>
            <p:blipFill>
              <a:blip r:embed="rId219"/>
              <a:stretch>
                <a:fillRect/>
              </a:stretch>
            </p:blipFill>
            <p:spPr>
              <a:xfrm>
                <a:off x="9746590" y="446950"/>
                <a:ext cx="140040" cy="203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0">
            <p14:nvContentPartPr>
              <p14:cNvPr id="216" name="Ink 215">
                <a:extLst>
                  <a:ext uri="{FF2B5EF4-FFF2-40B4-BE49-F238E27FC236}">
                    <a16:creationId xmlns:a16="http://schemas.microsoft.com/office/drawing/2014/main" id="{2C78658C-025F-462F-B225-1EA4FBA2C22C}"/>
                  </a:ext>
                </a:extLst>
              </p14:cNvPr>
              <p14:cNvContentPartPr/>
              <p14:nvPr/>
            </p14:nvContentPartPr>
            <p14:xfrm>
              <a:off x="8971870" y="198190"/>
              <a:ext cx="21240" cy="389160"/>
            </p14:xfrm>
          </p:contentPart>
        </mc:Choice>
        <mc:Fallback xmlns="">
          <p:pic>
            <p:nvPicPr>
              <p:cNvPr id="216" name="Ink 215">
                <a:extLst>
                  <a:ext uri="{FF2B5EF4-FFF2-40B4-BE49-F238E27FC236}">
                    <a16:creationId xmlns:a16="http://schemas.microsoft.com/office/drawing/2014/main" id="{2C78658C-025F-462F-B225-1EA4FBA2C22C}"/>
                  </a:ext>
                </a:extLst>
              </p:cNvPr>
              <p:cNvPicPr/>
              <p:nvPr/>
            </p:nvPicPr>
            <p:blipFill>
              <a:blip r:embed="rId221"/>
              <a:stretch>
                <a:fillRect/>
              </a:stretch>
            </p:blipFill>
            <p:spPr>
              <a:xfrm>
                <a:off x="8952790" y="179110"/>
                <a:ext cx="59040" cy="42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2">
            <p14:nvContentPartPr>
              <p14:cNvPr id="217" name="Ink 216">
                <a:extLst>
                  <a:ext uri="{FF2B5EF4-FFF2-40B4-BE49-F238E27FC236}">
                    <a16:creationId xmlns:a16="http://schemas.microsoft.com/office/drawing/2014/main" id="{8C95343D-45D3-42A0-9FF4-5C196609FB6F}"/>
                  </a:ext>
                </a:extLst>
              </p14:cNvPr>
              <p14:cNvContentPartPr/>
              <p14:nvPr/>
            </p14:nvContentPartPr>
            <p14:xfrm>
              <a:off x="10027030" y="186310"/>
              <a:ext cx="33840" cy="451800"/>
            </p14:xfrm>
          </p:contentPart>
        </mc:Choice>
        <mc:Fallback xmlns="">
          <p:pic>
            <p:nvPicPr>
              <p:cNvPr id="217" name="Ink 216">
                <a:extLst>
                  <a:ext uri="{FF2B5EF4-FFF2-40B4-BE49-F238E27FC236}">
                    <a16:creationId xmlns:a16="http://schemas.microsoft.com/office/drawing/2014/main" id="{8C95343D-45D3-42A0-9FF4-5C196609FB6F}"/>
                  </a:ext>
                </a:extLst>
              </p:cNvPr>
              <p:cNvPicPr/>
              <p:nvPr/>
            </p:nvPicPr>
            <p:blipFill>
              <a:blip r:embed="rId223"/>
              <a:stretch>
                <a:fillRect/>
              </a:stretch>
            </p:blipFill>
            <p:spPr>
              <a:xfrm>
                <a:off x="10007950" y="167230"/>
                <a:ext cx="71640" cy="489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4">
            <p14:nvContentPartPr>
              <p14:cNvPr id="218" name="Ink 217">
                <a:extLst>
                  <a:ext uri="{FF2B5EF4-FFF2-40B4-BE49-F238E27FC236}">
                    <a16:creationId xmlns:a16="http://schemas.microsoft.com/office/drawing/2014/main" id="{AE8966C4-B23E-4A87-80EC-CCB5D3F79210}"/>
                  </a:ext>
                </a:extLst>
              </p14:cNvPr>
              <p14:cNvContentPartPr/>
              <p14:nvPr/>
            </p14:nvContentPartPr>
            <p14:xfrm>
              <a:off x="10259230" y="272710"/>
              <a:ext cx="195480" cy="200160"/>
            </p14:xfrm>
          </p:contentPart>
        </mc:Choice>
        <mc:Fallback xmlns="">
          <p:pic>
            <p:nvPicPr>
              <p:cNvPr id="218" name="Ink 217">
                <a:extLst>
                  <a:ext uri="{FF2B5EF4-FFF2-40B4-BE49-F238E27FC236}">
                    <a16:creationId xmlns:a16="http://schemas.microsoft.com/office/drawing/2014/main" id="{AE8966C4-B23E-4A87-80EC-CCB5D3F79210}"/>
                  </a:ext>
                </a:extLst>
              </p:cNvPr>
              <p:cNvPicPr/>
              <p:nvPr/>
            </p:nvPicPr>
            <p:blipFill>
              <a:blip r:embed="rId225"/>
              <a:stretch>
                <a:fillRect/>
              </a:stretch>
            </p:blipFill>
            <p:spPr>
              <a:xfrm>
                <a:off x="10240150" y="253630"/>
                <a:ext cx="233280" cy="23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6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AE17385D-A364-4E7B-AE03-D04CA68F5BAD}"/>
                  </a:ext>
                </a:extLst>
              </p14:cNvPr>
              <p14:cNvContentPartPr/>
              <p14:nvPr/>
            </p14:nvContentPartPr>
            <p14:xfrm>
              <a:off x="10680790" y="272710"/>
              <a:ext cx="214560" cy="11160"/>
            </p14:xfrm>
          </p:contentPart>
        </mc:Choice>
        <mc:Fallback xmlns=""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AE17385D-A364-4E7B-AE03-D04CA68F5BAD}"/>
                  </a:ext>
                </a:extLst>
              </p:cNvPr>
              <p:cNvPicPr/>
              <p:nvPr/>
            </p:nvPicPr>
            <p:blipFill>
              <a:blip r:embed="rId227"/>
              <a:stretch>
                <a:fillRect/>
              </a:stretch>
            </p:blipFill>
            <p:spPr>
              <a:xfrm>
                <a:off x="10661710" y="253630"/>
                <a:ext cx="25236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8">
            <p14:nvContentPartPr>
              <p14:cNvPr id="220" name="Ink 219">
                <a:extLst>
                  <a:ext uri="{FF2B5EF4-FFF2-40B4-BE49-F238E27FC236}">
                    <a16:creationId xmlns:a16="http://schemas.microsoft.com/office/drawing/2014/main" id="{37F62D0F-DAFE-4819-AD1B-EB9D284B7D00}"/>
                  </a:ext>
                </a:extLst>
              </p14:cNvPr>
              <p14:cNvContentPartPr/>
              <p14:nvPr/>
            </p14:nvContentPartPr>
            <p14:xfrm>
              <a:off x="10735510" y="324910"/>
              <a:ext cx="113400" cy="184320"/>
            </p14:xfrm>
          </p:contentPart>
        </mc:Choice>
        <mc:Fallback xmlns="">
          <p:pic>
            <p:nvPicPr>
              <p:cNvPr id="220" name="Ink 219">
                <a:extLst>
                  <a:ext uri="{FF2B5EF4-FFF2-40B4-BE49-F238E27FC236}">
                    <a16:creationId xmlns:a16="http://schemas.microsoft.com/office/drawing/2014/main" id="{37F62D0F-DAFE-4819-AD1B-EB9D284B7D00}"/>
                  </a:ext>
                </a:extLst>
              </p:cNvPr>
              <p:cNvPicPr/>
              <p:nvPr/>
            </p:nvPicPr>
            <p:blipFill>
              <a:blip r:embed="rId229"/>
              <a:stretch>
                <a:fillRect/>
              </a:stretch>
            </p:blipFill>
            <p:spPr>
              <a:xfrm>
                <a:off x="10716430" y="305830"/>
                <a:ext cx="151200" cy="22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0">
            <p14:nvContentPartPr>
              <p14:cNvPr id="221" name="Ink 220">
                <a:extLst>
                  <a:ext uri="{FF2B5EF4-FFF2-40B4-BE49-F238E27FC236}">
                    <a16:creationId xmlns:a16="http://schemas.microsoft.com/office/drawing/2014/main" id="{54878546-B4C5-436C-ADB4-10B3A738F47B}"/>
                  </a:ext>
                </a:extLst>
              </p14:cNvPr>
              <p14:cNvContentPartPr/>
              <p14:nvPr/>
            </p14:nvContentPartPr>
            <p14:xfrm>
              <a:off x="11096950" y="471070"/>
              <a:ext cx="16920" cy="13680"/>
            </p14:xfrm>
          </p:contentPart>
        </mc:Choice>
        <mc:Fallback xmlns="">
          <p:pic>
            <p:nvPicPr>
              <p:cNvPr id="221" name="Ink 220">
                <a:extLst>
                  <a:ext uri="{FF2B5EF4-FFF2-40B4-BE49-F238E27FC236}">
                    <a16:creationId xmlns:a16="http://schemas.microsoft.com/office/drawing/2014/main" id="{54878546-B4C5-436C-ADB4-10B3A738F47B}"/>
                  </a:ext>
                </a:extLst>
              </p:cNvPr>
              <p:cNvPicPr/>
              <p:nvPr/>
            </p:nvPicPr>
            <p:blipFill>
              <a:blip r:embed="rId231"/>
              <a:stretch>
                <a:fillRect/>
              </a:stretch>
            </p:blipFill>
            <p:spPr>
              <a:xfrm>
                <a:off x="11077870" y="451990"/>
                <a:ext cx="5472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2">
            <p14:nvContentPartPr>
              <p14:cNvPr id="227" name="Ink 226">
                <a:extLst>
                  <a:ext uri="{FF2B5EF4-FFF2-40B4-BE49-F238E27FC236}">
                    <a16:creationId xmlns:a16="http://schemas.microsoft.com/office/drawing/2014/main" id="{A6832495-E274-4C4B-B8C4-66C5ADA6A7C8}"/>
                  </a:ext>
                </a:extLst>
              </p14:cNvPr>
              <p14:cNvContentPartPr/>
              <p14:nvPr/>
            </p14:nvContentPartPr>
            <p14:xfrm>
              <a:off x="11251390" y="210430"/>
              <a:ext cx="628200" cy="441000"/>
            </p14:xfrm>
          </p:contentPart>
        </mc:Choice>
        <mc:Fallback xmlns="">
          <p:pic>
            <p:nvPicPr>
              <p:cNvPr id="227" name="Ink 226">
                <a:extLst>
                  <a:ext uri="{FF2B5EF4-FFF2-40B4-BE49-F238E27FC236}">
                    <a16:creationId xmlns:a16="http://schemas.microsoft.com/office/drawing/2014/main" id="{A6832495-E274-4C4B-B8C4-66C5ADA6A7C8}"/>
                  </a:ext>
                </a:extLst>
              </p:cNvPr>
              <p:cNvPicPr/>
              <p:nvPr/>
            </p:nvPicPr>
            <p:blipFill>
              <a:blip r:embed="rId233"/>
              <a:stretch>
                <a:fillRect/>
              </a:stretch>
            </p:blipFill>
            <p:spPr>
              <a:xfrm>
                <a:off x="11232310" y="191350"/>
                <a:ext cx="666000" cy="47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4">
            <p14:nvContentPartPr>
              <p14:cNvPr id="234" name="Ink 233">
                <a:extLst>
                  <a:ext uri="{FF2B5EF4-FFF2-40B4-BE49-F238E27FC236}">
                    <a16:creationId xmlns:a16="http://schemas.microsoft.com/office/drawing/2014/main" id="{D84BE83B-27A3-426C-BE12-F84EA55EF31A}"/>
                  </a:ext>
                </a:extLst>
              </p14:cNvPr>
              <p14:cNvContentPartPr/>
              <p14:nvPr/>
            </p14:nvContentPartPr>
            <p14:xfrm>
              <a:off x="8171950" y="1134190"/>
              <a:ext cx="446760" cy="343800"/>
            </p14:xfrm>
          </p:contentPart>
        </mc:Choice>
        <mc:Fallback xmlns="">
          <p:pic>
            <p:nvPicPr>
              <p:cNvPr id="234" name="Ink 233">
                <a:extLst>
                  <a:ext uri="{FF2B5EF4-FFF2-40B4-BE49-F238E27FC236}">
                    <a16:creationId xmlns:a16="http://schemas.microsoft.com/office/drawing/2014/main" id="{D84BE83B-27A3-426C-BE12-F84EA55EF31A}"/>
                  </a:ext>
                </a:extLst>
              </p:cNvPr>
              <p:cNvPicPr/>
              <p:nvPr/>
            </p:nvPicPr>
            <p:blipFill>
              <a:blip r:embed="rId235"/>
              <a:stretch>
                <a:fillRect/>
              </a:stretch>
            </p:blipFill>
            <p:spPr>
              <a:xfrm>
                <a:off x="8152870" y="1115110"/>
                <a:ext cx="484560" cy="38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6">
            <p14:nvContentPartPr>
              <p14:cNvPr id="237" name="Ink 236">
                <a:extLst>
                  <a:ext uri="{FF2B5EF4-FFF2-40B4-BE49-F238E27FC236}">
                    <a16:creationId xmlns:a16="http://schemas.microsoft.com/office/drawing/2014/main" id="{762CAC7B-36F2-44FB-BA44-B60C8AC9079F}"/>
                  </a:ext>
                </a:extLst>
              </p14:cNvPr>
              <p14:cNvContentPartPr/>
              <p14:nvPr/>
            </p14:nvContentPartPr>
            <p14:xfrm>
              <a:off x="8800870" y="1277830"/>
              <a:ext cx="121680" cy="52560"/>
            </p14:xfrm>
          </p:contentPart>
        </mc:Choice>
        <mc:Fallback xmlns="">
          <p:pic>
            <p:nvPicPr>
              <p:cNvPr id="237" name="Ink 236">
                <a:extLst>
                  <a:ext uri="{FF2B5EF4-FFF2-40B4-BE49-F238E27FC236}">
                    <a16:creationId xmlns:a16="http://schemas.microsoft.com/office/drawing/2014/main" id="{762CAC7B-36F2-44FB-BA44-B60C8AC9079F}"/>
                  </a:ext>
                </a:extLst>
              </p:cNvPr>
              <p:cNvPicPr/>
              <p:nvPr/>
            </p:nvPicPr>
            <p:blipFill>
              <a:blip r:embed="rId237"/>
              <a:stretch>
                <a:fillRect/>
              </a:stretch>
            </p:blipFill>
            <p:spPr>
              <a:xfrm>
                <a:off x="8781790" y="1258750"/>
                <a:ext cx="159480" cy="9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38">
            <p14:nvContentPartPr>
              <p14:cNvPr id="240" name="Ink 239">
                <a:extLst>
                  <a:ext uri="{FF2B5EF4-FFF2-40B4-BE49-F238E27FC236}">
                    <a16:creationId xmlns:a16="http://schemas.microsoft.com/office/drawing/2014/main" id="{F586A28C-5F52-49A8-A9A3-8302CCFB0FDA}"/>
                  </a:ext>
                </a:extLst>
              </p14:cNvPr>
              <p14:cNvContentPartPr/>
              <p14:nvPr/>
            </p14:nvContentPartPr>
            <p14:xfrm>
              <a:off x="9272830" y="1011790"/>
              <a:ext cx="780480" cy="547560"/>
            </p14:xfrm>
          </p:contentPart>
        </mc:Choice>
        <mc:Fallback xmlns="">
          <p:pic>
            <p:nvPicPr>
              <p:cNvPr id="240" name="Ink 239">
                <a:extLst>
                  <a:ext uri="{FF2B5EF4-FFF2-40B4-BE49-F238E27FC236}">
                    <a16:creationId xmlns:a16="http://schemas.microsoft.com/office/drawing/2014/main" id="{F586A28C-5F52-49A8-A9A3-8302CCFB0FDA}"/>
                  </a:ext>
                </a:extLst>
              </p:cNvPr>
              <p:cNvPicPr/>
              <p:nvPr/>
            </p:nvPicPr>
            <p:blipFill>
              <a:blip r:embed="rId239"/>
              <a:stretch>
                <a:fillRect/>
              </a:stretch>
            </p:blipFill>
            <p:spPr>
              <a:xfrm>
                <a:off x="9253750" y="992710"/>
                <a:ext cx="818280" cy="58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0">
            <p14:nvContentPartPr>
              <p14:cNvPr id="241" name="Ink 240">
                <a:extLst>
                  <a:ext uri="{FF2B5EF4-FFF2-40B4-BE49-F238E27FC236}">
                    <a16:creationId xmlns:a16="http://schemas.microsoft.com/office/drawing/2014/main" id="{EAAA22F4-A19F-42EF-9619-11BEAD1AB3BE}"/>
                  </a:ext>
                </a:extLst>
              </p14:cNvPr>
              <p14:cNvContentPartPr/>
              <p14:nvPr/>
            </p14:nvContentPartPr>
            <p14:xfrm>
              <a:off x="10065550" y="1162270"/>
              <a:ext cx="137880" cy="358200"/>
            </p14:xfrm>
          </p:contentPart>
        </mc:Choice>
        <mc:Fallback xmlns="">
          <p:pic>
            <p:nvPicPr>
              <p:cNvPr id="241" name="Ink 240">
                <a:extLst>
                  <a:ext uri="{FF2B5EF4-FFF2-40B4-BE49-F238E27FC236}">
                    <a16:creationId xmlns:a16="http://schemas.microsoft.com/office/drawing/2014/main" id="{EAAA22F4-A19F-42EF-9619-11BEAD1AB3BE}"/>
                  </a:ext>
                </a:extLst>
              </p:cNvPr>
              <p:cNvPicPr/>
              <p:nvPr/>
            </p:nvPicPr>
            <p:blipFill>
              <a:blip r:embed="rId241"/>
              <a:stretch>
                <a:fillRect/>
              </a:stretch>
            </p:blipFill>
            <p:spPr>
              <a:xfrm>
                <a:off x="10046470" y="1143190"/>
                <a:ext cx="175680" cy="396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2">
            <p14:nvContentPartPr>
              <p14:cNvPr id="248" name="Ink 247">
                <a:extLst>
                  <a:ext uri="{FF2B5EF4-FFF2-40B4-BE49-F238E27FC236}">
                    <a16:creationId xmlns:a16="http://schemas.microsoft.com/office/drawing/2014/main" id="{35AE31BE-8377-4EF2-8774-9AFA8B5E7088}"/>
                  </a:ext>
                </a:extLst>
              </p14:cNvPr>
              <p14:cNvContentPartPr/>
              <p14:nvPr/>
            </p14:nvContentPartPr>
            <p14:xfrm>
              <a:off x="10309270" y="1366030"/>
              <a:ext cx="431640" cy="221040"/>
            </p14:xfrm>
          </p:contentPart>
        </mc:Choice>
        <mc:Fallback xmlns="">
          <p:pic>
            <p:nvPicPr>
              <p:cNvPr id="248" name="Ink 247">
                <a:extLst>
                  <a:ext uri="{FF2B5EF4-FFF2-40B4-BE49-F238E27FC236}">
                    <a16:creationId xmlns:a16="http://schemas.microsoft.com/office/drawing/2014/main" id="{35AE31BE-8377-4EF2-8774-9AFA8B5E7088}"/>
                  </a:ext>
                </a:extLst>
              </p:cNvPr>
              <p:cNvPicPr/>
              <p:nvPr/>
            </p:nvPicPr>
            <p:blipFill>
              <a:blip r:embed="rId243"/>
              <a:stretch>
                <a:fillRect/>
              </a:stretch>
            </p:blipFill>
            <p:spPr>
              <a:xfrm>
                <a:off x="10290190" y="1346950"/>
                <a:ext cx="469440" cy="25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4">
            <p14:nvContentPartPr>
              <p14:cNvPr id="251" name="Ink 250">
                <a:extLst>
                  <a:ext uri="{FF2B5EF4-FFF2-40B4-BE49-F238E27FC236}">
                    <a16:creationId xmlns:a16="http://schemas.microsoft.com/office/drawing/2014/main" id="{82F7A226-59F1-4E67-83A0-E83DF552020C}"/>
                  </a:ext>
                </a:extLst>
              </p14:cNvPr>
              <p14:cNvContentPartPr/>
              <p14:nvPr/>
            </p14:nvContentPartPr>
            <p14:xfrm>
              <a:off x="10905430" y="1420390"/>
              <a:ext cx="157680" cy="197280"/>
            </p14:xfrm>
          </p:contentPart>
        </mc:Choice>
        <mc:Fallback xmlns="">
          <p:pic>
            <p:nvPicPr>
              <p:cNvPr id="251" name="Ink 250">
                <a:extLst>
                  <a:ext uri="{FF2B5EF4-FFF2-40B4-BE49-F238E27FC236}">
                    <a16:creationId xmlns:a16="http://schemas.microsoft.com/office/drawing/2014/main" id="{82F7A226-59F1-4E67-83A0-E83DF552020C}"/>
                  </a:ext>
                </a:extLst>
              </p:cNvPr>
              <p:cNvPicPr/>
              <p:nvPr/>
            </p:nvPicPr>
            <p:blipFill>
              <a:blip r:embed="rId245"/>
              <a:stretch>
                <a:fillRect/>
              </a:stretch>
            </p:blipFill>
            <p:spPr>
              <a:xfrm>
                <a:off x="10886350" y="1401310"/>
                <a:ext cx="195480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6">
            <p14:nvContentPartPr>
              <p14:cNvPr id="252" name="Ink 251">
                <a:extLst>
                  <a:ext uri="{FF2B5EF4-FFF2-40B4-BE49-F238E27FC236}">
                    <a16:creationId xmlns:a16="http://schemas.microsoft.com/office/drawing/2014/main" id="{2B9B6A32-229D-4B60-B572-37BBBEFD1E61}"/>
                  </a:ext>
                </a:extLst>
              </p14:cNvPr>
              <p14:cNvContentPartPr/>
              <p14:nvPr/>
            </p14:nvContentPartPr>
            <p14:xfrm>
              <a:off x="7168630" y="1958230"/>
              <a:ext cx="334080" cy="190800"/>
            </p14:xfrm>
          </p:contentPart>
        </mc:Choice>
        <mc:Fallback xmlns="">
          <p:pic>
            <p:nvPicPr>
              <p:cNvPr id="252" name="Ink 251">
                <a:extLst>
                  <a:ext uri="{FF2B5EF4-FFF2-40B4-BE49-F238E27FC236}">
                    <a16:creationId xmlns:a16="http://schemas.microsoft.com/office/drawing/2014/main" id="{2B9B6A32-229D-4B60-B572-37BBBEFD1E61}"/>
                  </a:ext>
                </a:extLst>
              </p:cNvPr>
              <p:cNvPicPr/>
              <p:nvPr/>
            </p:nvPicPr>
            <p:blipFill>
              <a:blip r:embed="rId247"/>
              <a:stretch>
                <a:fillRect/>
              </a:stretch>
            </p:blipFill>
            <p:spPr>
              <a:xfrm>
                <a:off x="7149550" y="1939150"/>
                <a:ext cx="371880" cy="22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8">
            <p14:nvContentPartPr>
              <p14:cNvPr id="253" name="Ink 252">
                <a:extLst>
                  <a:ext uri="{FF2B5EF4-FFF2-40B4-BE49-F238E27FC236}">
                    <a16:creationId xmlns:a16="http://schemas.microsoft.com/office/drawing/2014/main" id="{B108653C-72C4-4A6C-8DF6-E7DEDBC5BF0C}"/>
                  </a:ext>
                </a:extLst>
              </p14:cNvPr>
              <p14:cNvContentPartPr/>
              <p14:nvPr/>
            </p14:nvContentPartPr>
            <p14:xfrm>
              <a:off x="7590910" y="1838350"/>
              <a:ext cx="150840" cy="305640"/>
            </p14:xfrm>
          </p:contentPart>
        </mc:Choice>
        <mc:Fallback xmlns="">
          <p:pic>
            <p:nvPicPr>
              <p:cNvPr id="253" name="Ink 252">
                <a:extLst>
                  <a:ext uri="{FF2B5EF4-FFF2-40B4-BE49-F238E27FC236}">
                    <a16:creationId xmlns:a16="http://schemas.microsoft.com/office/drawing/2014/main" id="{B108653C-72C4-4A6C-8DF6-E7DEDBC5BF0C}"/>
                  </a:ext>
                </a:extLst>
              </p:cNvPr>
              <p:cNvPicPr/>
              <p:nvPr/>
            </p:nvPicPr>
            <p:blipFill>
              <a:blip r:embed="rId249"/>
              <a:stretch>
                <a:fillRect/>
              </a:stretch>
            </p:blipFill>
            <p:spPr>
              <a:xfrm>
                <a:off x="7571830" y="1819270"/>
                <a:ext cx="188640" cy="34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50">
            <p14:nvContentPartPr>
              <p14:cNvPr id="254" name="Ink 253">
                <a:extLst>
                  <a:ext uri="{FF2B5EF4-FFF2-40B4-BE49-F238E27FC236}">
                    <a16:creationId xmlns:a16="http://schemas.microsoft.com/office/drawing/2014/main" id="{D2A54C21-724C-478A-A227-F9E1CF62131F}"/>
                  </a:ext>
                </a:extLst>
              </p14:cNvPr>
              <p14:cNvContentPartPr/>
              <p14:nvPr/>
            </p14:nvContentPartPr>
            <p14:xfrm>
              <a:off x="7965310" y="2186110"/>
              <a:ext cx="21240" cy="21600"/>
            </p14:xfrm>
          </p:contentPart>
        </mc:Choice>
        <mc:Fallback xmlns="">
          <p:pic>
            <p:nvPicPr>
              <p:cNvPr id="254" name="Ink 253">
                <a:extLst>
                  <a:ext uri="{FF2B5EF4-FFF2-40B4-BE49-F238E27FC236}">
                    <a16:creationId xmlns:a16="http://schemas.microsoft.com/office/drawing/2014/main" id="{D2A54C21-724C-478A-A227-F9E1CF62131F}"/>
                  </a:ext>
                </a:extLst>
              </p:cNvPr>
              <p:cNvPicPr/>
              <p:nvPr/>
            </p:nvPicPr>
            <p:blipFill>
              <a:blip r:embed="rId251"/>
              <a:stretch>
                <a:fillRect/>
              </a:stretch>
            </p:blipFill>
            <p:spPr>
              <a:xfrm>
                <a:off x="7946230" y="2167030"/>
                <a:ext cx="59040" cy="59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99742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C2A22FA0-3A20-4B74-BFAF-4B08916CC5B9}"/>
                  </a:ext>
                </a:extLst>
              </p14:cNvPr>
              <p14:cNvContentPartPr/>
              <p14:nvPr/>
            </p14:nvContentPartPr>
            <p14:xfrm>
              <a:off x="636070" y="348670"/>
              <a:ext cx="291600" cy="541080"/>
            </p14:xfrm>
          </p:contentPart>
        </mc:Choice>
        <mc:Fallback xmlns=""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C2A22FA0-3A20-4B74-BFAF-4B08916CC5B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16990" y="329590"/>
                <a:ext cx="329400" cy="57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8233A42A-BDC4-428B-8961-0C7D2DCADF77}"/>
                  </a:ext>
                </a:extLst>
              </p14:cNvPr>
              <p14:cNvContentPartPr/>
              <p14:nvPr/>
            </p14:nvContentPartPr>
            <p14:xfrm>
              <a:off x="1087870" y="397990"/>
              <a:ext cx="503640" cy="46224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8233A42A-BDC4-428B-8961-0C7D2DCADF7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068790" y="378910"/>
                <a:ext cx="541440" cy="50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42B528AB-EB5E-4DB9-972E-8E33E0D69F4D}"/>
                  </a:ext>
                </a:extLst>
              </p14:cNvPr>
              <p14:cNvContentPartPr/>
              <p14:nvPr/>
            </p14:nvContentPartPr>
            <p14:xfrm>
              <a:off x="1677910" y="451270"/>
              <a:ext cx="150120" cy="38340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42B528AB-EB5E-4DB9-972E-8E33E0D69F4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58830" y="432190"/>
                <a:ext cx="187920" cy="42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6266D38A-EE16-4CB3-83D2-76630D28ECC4}"/>
                  </a:ext>
                </a:extLst>
              </p14:cNvPr>
              <p14:cNvContentPartPr/>
              <p14:nvPr/>
            </p14:nvContentPartPr>
            <p14:xfrm>
              <a:off x="1942870" y="768070"/>
              <a:ext cx="18360" cy="7632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6266D38A-EE16-4CB3-83D2-76630D28ECC4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923790" y="748990"/>
                <a:ext cx="56160" cy="11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98CC2614-B3B8-47AE-9B35-43599C7FAEAB}"/>
                  </a:ext>
                </a:extLst>
              </p14:cNvPr>
              <p14:cNvContentPartPr/>
              <p14:nvPr/>
            </p14:nvContentPartPr>
            <p14:xfrm>
              <a:off x="1938550" y="796150"/>
              <a:ext cx="1800" cy="482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98CC2614-B3B8-47AE-9B35-43599C7FAEAB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1919470" y="777070"/>
                <a:ext cx="39600" cy="8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A29D4A99-8C23-4B17-9695-517094182637}"/>
                  </a:ext>
                </a:extLst>
              </p14:cNvPr>
              <p14:cNvContentPartPr/>
              <p14:nvPr/>
            </p14:nvContentPartPr>
            <p14:xfrm>
              <a:off x="1947550" y="586990"/>
              <a:ext cx="34560" cy="2160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A29D4A99-8C23-4B17-9695-517094182637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928470" y="567910"/>
                <a:ext cx="7236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411FC240-EC25-47AA-95EC-C125602B833E}"/>
                  </a:ext>
                </a:extLst>
              </p14:cNvPr>
              <p14:cNvContentPartPr/>
              <p14:nvPr/>
            </p14:nvContentPartPr>
            <p14:xfrm>
              <a:off x="2392150" y="292150"/>
              <a:ext cx="677520" cy="60624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411FC240-EC25-47AA-95EC-C125602B833E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373070" y="273070"/>
                <a:ext cx="715320" cy="64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9B821FD5-DBD5-4193-8271-B9FB8D8F20FC}"/>
                  </a:ext>
                </a:extLst>
              </p14:cNvPr>
              <p14:cNvContentPartPr/>
              <p14:nvPr/>
            </p14:nvContentPartPr>
            <p14:xfrm>
              <a:off x="3413830" y="306190"/>
              <a:ext cx="1093680" cy="44712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9B821FD5-DBD5-4193-8271-B9FB8D8F20FC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394750" y="287110"/>
                <a:ext cx="1131480" cy="484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6AE9AB1E-731D-4773-944B-982F3608968C}"/>
                  </a:ext>
                </a:extLst>
              </p14:cNvPr>
              <p14:cNvContentPartPr/>
              <p14:nvPr/>
            </p14:nvContentPartPr>
            <p14:xfrm>
              <a:off x="4837990" y="432190"/>
              <a:ext cx="356760" cy="61704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6AE9AB1E-731D-4773-944B-982F3608968C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818910" y="413110"/>
                <a:ext cx="394560" cy="65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2097949C-C934-4750-8792-06EFC796457E}"/>
                  </a:ext>
                </a:extLst>
              </p14:cNvPr>
              <p14:cNvContentPartPr/>
              <p14:nvPr/>
            </p14:nvContentPartPr>
            <p14:xfrm>
              <a:off x="5350270" y="485830"/>
              <a:ext cx="123480" cy="23220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2097949C-C934-4750-8792-06EFC796457E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5331190" y="466750"/>
                <a:ext cx="161280" cy="27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467F5275-2AD9-44E0-920A-2DD4C17C5727}"/>
                  </a:ext>
                </a:extLst>
              </p14:cNvPr>
              <p14:cNvContentPartPr/>
              <p14:nvPr/>
            </p14:nvContentPartPr>
            <p14:xfrm>
              <a:off x="5793430" y="729550"/>
              <a:ext cx="46800" cy="612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467F5275-2AD9-44E0-920A-2DD4C17C5727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774350" y="710470"/>
                <a:ext cx="8460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1FB07AC0-6D88-4250-84A3-D1E98DD6716D}"/>
                  </a:ext>
                </a:extLst>
              </p14:cNvPr>
              <p14:cNvContentPartPr/>
              <p14:nvPr/>
            </p14:nvContentPartPr>
            <p14:xfrm>
              <a:off x="791230" y="1351270"/>
              <a:ext cx="1008360" cy="42624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1FB07AC0-6D88-4250-84A3-D1E98DD6716D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72150" y="1332190"/>
                <a:ext cx="1046160" cy="464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B78A1156-57BD-422C-9870-C9F749B10A6A}"/>
                  </a:ext>
                </a:extLst>
              </p14:cNvPr>
              <p14:cNvContentPartPr/>
              <p14:nvPr/>
            </p14:nvContentPartPr>
            <p14:xfrm>
              <a:off x="2437150" y="1275310"/>
              <a:ext cx="780840" cy="60336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B78A1156-57BD-422C-9870-C9F749B10A6A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418070" y="1256230"/>
                <a:ext cx="818640" cy="64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A6369B41-DA11-489F-B74D-ED41267D3B6C}"/>
                  </a:ext>
                </a:extLst>
              </p14:cNvPr>
              <p14:cNvContentPartPr/>
              <p14:nvPr/>
            </p14:nvContentPartPr>
            <p14:xfrm>
              <a:off x="3927550" y="1369990"/>
              <a:ext cx="153000" cy="31176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A6369B41-DA11-489F-B74D-ED41267D3B6C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908470" y="1350910"/>
                <a:ext cx="190800" cy="34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F03A7AF3-8804-4F60-8726-6658C75CA072}"/>
                  </a:ext>
                </a:extLst>
              </p14:cNvPr>
              <p14:cNvContentPartPr/>
              <p14:nvPr/>
            </p14:nvContentPartPr>
            <p14:xfrm>
              <a:off x="4096030" y="1560070"/>
              <a:ext cx="92520" cy="134280"/>
            </p14:xfrm>
          </p:contentPart>
        </mc:Choice>
        <mc:Fallback xmlns=""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F03A7AF3-8804-4F60-8726-6658C75CA072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076950" y="1540990"/>
                <a:ext cx="130320" cy="17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BF41534D-C8A6-4126-8EFC-5F9443CEF501}"/>
                  </a:ext>
                </a:extLst>
              </p14:cNvPr>
              <p14:cNvContentPartPr/>
              <p14:nvPr/>
            </p14:nvContentPartPr>
            <p14:xfrm>
              <a:off x="4333270" y="1462870"/>
              <a:ext cx="195120" cy="8316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BF41534D-C8A6-4126-8EFC-5F9443CEF501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4314190" y="1443790"/>
                <a:ext cx="232920" cy="12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4BE6BCD6-4874-4BDD-B056-419048EA4264}"/>
                  </a:ext>
                </a:extLst>
              </p14:cNvPr>
              <p14:cNvContentPartPr/>
              <p14:nvPr/>
            </p14:nvContentPartPr>
            <p14:xfrm>
              <a:off x="4857430" y="1322470"/>
              <a:ext cx="150120" cy="39708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4BE6BCD6-4874-4BDD-B056-419048EA4264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4838350" y="1303390"/>
                <a:ext cx="187920" cy="434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52" name="Ink 51">
                <a:extLst>
                  <a:ext uri="{FF2B5EF4-FFF2-40B4-BE49-F238E27FC236}">
                    <a16:creationId xmlns:a16="http://schemas.microsoft.com/office/drawing/2014/main" id="{3E4F4B8A-FD25-41C1-8918-1FA7C720D1D5}"/>
                  </a:ext>
                </a:extLst>
              </p14:cNvPr>
              <p14:cNvContentPartPr/>
              <p14:nvPr/>
            </p14:nvContentPartPr>
            <p14:xfrm>
              <a:off x="5196910" y="1497790"/>
              <a:ext cx="232920" cy="12240"/>
            </p14:xfrm>
          </p:contentPart>
        </mc:Choice>
        <mc:Fallback xmlns="">
          <p:pic>
            <p:nvPicPr>
              <p:cNvPr id="52" name="Ink 51">
                <a:extLst>
                  <a:ext uri="{FF2B5EF4-FFF2-40B4-BE49-F238E27FC236}">
                    <a16:creationId xmlns:a16="http://schemas.microsoft.com/office/drawing/2014/main" id="{3E4F4B8A-FD25-41C1-8918-1FA7C720D1D5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177830" y="1478710"/>
                <a:ext cx="27072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30A8BB0B-9373-4CF1-AA54-5FBD9CB6D585}"/>
                  </a:ext>
                </a:extLst>
              </p14:cNvPr>
              <p14:cNvContentPartPr/>
              <p14:nvPr/>
            </p14:nvContentPartPr>
            <p14:xfrm>
              <a:off x="5594710" y="1275310"/>
              <a:ext cx="247320" cy="43308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30A8BB0B-9373-4CF1-AA54-5FBD9CB6D585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5575630" y="1256230"/>
                <a:ext cx="285120" cy="47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24703982-A6CB-4416-9090-8608A5B3732E}"/>
                  </a:ext>
                </a:extLst>
              </p14:cNvPr>
              <p14:cNvContentPartPr/>
              <p14:nvPr/>
            </p14:nvContentPartPr>
            <p14:xfrm>
              <a:off x="6033190" y="1320670"/>
              <a:ext cx="132120" cy="22932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24703982-A6CB-4416-9090-8608A5B3732E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014110" y="1301590"/>
                <a:ext cx="169920" cy="267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55ED52B6-9215-4C69-AEF7-FF24CC40D7D4}"/>
                  </a:ext>
                </a:extLst>
              </p14:cNvPr>
              <p14:cNvContentPartPr/>
              <p14:nvPr/>
            </p14:nvContentPartPr>
            <p14:xfrm>
              <a:off x="6040750" y="1324630"/>
              <a:ext cx="171000" cy="25632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55ED52B6-9215-4C69-AEF7-FF24CC40D7D4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021670" y="1305550"/>
                <a:ext cx="208800" cy="29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6E27CC34-5032-49CF-8D6C-2448B9BD671C}"/>
                  </a:ext>
                </a:extLst>
              </p14:cNvPr>
              <p14:cNvContentPartPr/>
              <p14:nvPr/>
            </p14:nvContentPartPr>
            <p14:xfrm>
              <a:off x="6261070" y="1476190"/>
              <a:ext cx="43560" cy="7884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6E27CC34-5032-49CF-8D6C-2448B9BD671C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6241990" y="1457110"/>
                <a:ext cx="81360" cy="116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12108C47-6BE8-466B-A779-3013148A27F8}"/>
                  </a:ext>
                </a:extLst>
              </p14:cNvPr>
              <p14:cNvContentPartPr/>
              <p14:nvPr/>
            </p14:nvContentPartPr>
            <p14:xfrm>
              <a:off x="6581470" y="1614790"/>
              <a:ext cx="16920" cy="432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12108C47-6BE8-466B-A779-3013148A27F8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6562390" y="1595710"/>
                <a:ext cx="5472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74689D61-2425-4D9D-B2BD-15CA604BB44D}"/>
                  </a:ext>
                </a:extLst>
              </p14:cNvPr>
              <p14:cNvContentPartPr/>
              <p14:nvPr/>
            </p14:nvContentPartPr>
            <p14:xfrm>
              <a:off x="800590" y="2353150"/>
              <a:ext cx="591840" cy="46944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74689D61-2425-4D9D-B2BD-15CA604BB44D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781510" y="2334070"/>
                <a:ext cx="629640" cy="50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930898C3-700F-4DAA-B570-2549B1146BA9}"/>
                  </a:ext>
                </a:extLst>
              </p14:cNvPr>
              <p14:cNvContentPartPr/>
              <p14:nvPr/>
            </p14:nvContentPartPr>
            <p14:xfrm>
              <a:off x="1369030" y="2641150"/>
              <a:ext cx="151920" cy="150120"/>
            </p14:xfrm>
          </p:contentPart>
        </mc:Choice>
        <mc:Fallback xmlns=""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930898C3-700F-4DAA-B570-2549B1146BA9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1349950" y="2622070"/>
                <a:ext cx="189720" cy="18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6" name="Ink 65">
                <a:extLst>
                  <a:ext uri="{FF2B5EF4-FFF2-40B4-BE49-F238E27FC236}">
                    <a16:creationId xmlns:a16="http://schemas.microsoft.com/office/drawing/2014/main" id="{15D14D8F-35D1-4762-A576-B1A511C3AAE4}"/>
                  </a:ext>
                </a:extLst>
              </p14:cNvPr>
              <p14:cNvContentPartPr/>
              <p14:nvPr/>
            </p14:nvContentPartPr>
            <p14:xfrm>
              <a:off x="1559110" y="2642590"/>
              <a:ext cx="86040" cy="108360"/>
            </p14:xfrm>
          </p:contentPart>
        </mc:Choice>
        <mc:Fallback xmlns="">
          <p:pic>
            <p:nvPicPr>
              <p:cNvPr id="66" name="Ink 65">
                <a:extLst>
                  <a:ext uri="{FF2B5EF4-FFF2-40B4-BE49-F238E27FC236}">
                    <a16:creationId xmlns:a16="http://schemas.microsoft.com/office/drawing/2014/main" id="{15D14D8F-35D1-4762-A576-B1A511C3AAE4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1540030" y="2623510"/>
                <a:ext cx="123840" cy="14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27DD1FEF-B4CB-4339-A9A9-E56695A77F9E}"/>
                  </a:ext>
                </a:extLst>
              </p14:cNvPr>
              <p14:cNvContentPartPr/>
              <p14:nvPr/>
            </p14:nvContentPartPr>
            <p14:xfrm>
              <a:off x="1732630" y="2384470"/>
              <a:ext cx="28080" cy="428760"/>
            </p14:xfrm>
          </p:contentPart>
        </mc:Choice>
        <mc:Fallback xmlns=""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27DD1FEF-B4CB-4339-A9A9-E56695A77F9E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1713550" y="2365390"/>
                <a:ext cx="65880" cy="466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D3A139D6-19D7-4E77-96D6-A70646FF6EFB}"/>
                  </a:ext>
                </a:extLst>
              </p14:cNvPr>
              <p14:cNvContentPartPr/>
              <p14:nvPr/>
            </p14:nvContentPartPr>
            <p14:xfrm>
              <a:off x="1869790" y="2327230"/>
              <a:ext cx="200880" cy="447480"/>
            </p14:xfrm>
          </p:contentPart>
        </mc:Choice>
        <mc:Fallback xmlns=""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D3A139D6-19D7-4E77-96D6-A70646FF6EFB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850710" y="2308150"/>
                <a:ext cx="238680" cy="485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AE12B6DA-80A3-419C-AFEE-9E9418DDCBC4}"/>
                  </a:ext>
                </a:extLst>
              </p14:cNvPr>
              <p14:cNvContentPartPr/>
              <p14:nvPr/>
            </p14:nvContentPartPr>
            <p14:xfrm>
              <a:off x="2240950" y="2689030"/>
              <a:ext cx="360" cy="90720"/>
            </p14:xfrm>
          </p:contentPart>
        </mc:Choice>
        <mc:Fallback xmlns=""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AE12B6DA-80A3-419C-AFEE-9E9418DDCBC4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2221870" y="2669950"/>
                <a:ext cx="38160" cy="128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10E9945F-D3E8-4956-A321-C101688C67B7}"/>
                  </a:ext>
                </a:extLst>
              </p14:cNvPr>
              <p14:cNvContentPartPr/>
              <p14:nvPr/>
            </p14:nvContentPartPr>
            <p14:xfrm>
              <a:off x="2233390" y="2484190"/>
              <a:ext cx="16920" cy="2304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10E9945F-D3E8-4956-A321-C101688C67B7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2214310" y="2465110"/>
                <a:ext cx="5472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CDCE20BB-F913-4766-B7F1-6934DC9D5214}"/>
                  </a:ext>
                </a:extLst>
              </p14:cNvPr>
              <p14:cNvContentPartPr/>
              <p14:nvPr/>
            </p14:nvContentPartPr>
            <p14:xfrm>
              <a:off x="2488270" y="2650510"/>
              <a:ext cx="15840" cy="1368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CDCE20BB-F913-4766-B7F1-6934DC9D5214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2469190" y="2631430"/>
                <a:ext cx="5364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77" name="Ink 76">
                <a:extLst>
                  <a:ext uri="{FF2B5EF4-FFF2-40B4-BE49-F238E27FC236}">
                    <a16:creationId xmlns:a16="http://schemas.microsoft.com/office/drawing/2014/main" id="{02F90690-8BA7-44E7-A9F5-F67BF920A613}"/>
                  </a:ext>
                </a:extLst>
              </p14:cNvPr>
              <p14:cNvContentPartPr/>
              <p14:nvPr/>
            </p14:nvContentPartPr>
            <p14:xfrm>
              <a:off x="4165510" y="2458990"/>
              <a:ext cx="136800" cy="12240"/>
            </p14:xfrm>
          </p:contentPart>
        </mc:Choice>
        <mc:Fallback xmlns="">
          <p:pic>
            <p:nvPicPr>
              <p:cNvPr id="77" name="Ink 76">
                <a:extLst>
                  <a:ext uri="{FF2B5EF4-FFF2-40B4-BE49-F238E27FC236}">
                    <a16:creationId xmlns:a16="http://schemas.microsoft.com/office/drawing/2014/main" id="{02F90690-8BA7-44E7-A9F5-F67BF920A613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4146430" y="2439910"/>
                <a:ext cx="17460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78" name="Ink 77">
                <a:extLst>
                  <a:ext uri="{FF2B5EF4-FFF2-40B4-BE49-F238E27FC236}">
                    <a16:creationId xmlns:a16="http://schemas.microsoft.com/office/drawing/2014/main" id="{1151079E-A0FD-4C7A-B435-7FB6658CCFD0}"/>
                  </a:ext>
                </a:extLst>
              </p14:cNvPr>
              <p14:cNvContentPartPr/>
              <p14:nvPr/>
            </p14:nvContentPartPr>
            <p14:xfrm>
              <a:off x="4166950" y="2552230"/>
              <a:ext cx="165240" cy="18360"/>
            </p14:xfrm>
          </p:contentPart>
        </mc:Choice>
        <mc:Fallback xmlns="">
          <p:pic>
            <p:nvPicPr>
              <p:cNvPr id="78" name="Ink 77">
                <a:extLst>
                  <a:ext uri="{FF2B5EF4-FFF2-40B4-BE49-F238E27FC236}">
                    <a16:creationId xmlns:a16="http://schemas.microsoft.com/office/drawing/2014/main" id="{1151079E-A0FD-4C7A-B435-7FB6658CCFD0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147870" y="2533150"/>
                <a:ext cx="20304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5AB26850-22B3-433D-B3FC-B64A73B95F31}"/>
                  </a:ext>
                </a:extLst>
              </p14:cNvPr>
              <p14:cNvContentPartPr/>
              <p14:nvPr/>
            </p14:nvContentPartPr>
            <p14:xfrm>
              <a:off x="4685710" y="2281510"/>
              <a:ext cx="492840" cy="45396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5AB26850-22B3-433D-B3FC-B64A73B95F31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4666630" y="2262430"/>
                <a:ext cx="530640" cy="49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84" name="Ink 83">
                <a:extLst>
                  <a:ext uri="{FF2B5EF4-FFF2-40B4-BE49-F238E27FC236}">
                    <a16:creationId xmlns:a16="http://schemas.microsoft.com/office/drawing/2014/main" id="{AB5DD760-46EE-4552-A579-E312237F4AB6}"/>
                  </a:ext>
                </a:extLst>
              </p14:cNvPr>
              <p14:cNvContentPartPr/>
              <p14:nvPr/>
            </p14:nvContentPartPr>
            <p14:xfrm>
              <a:off x="5384830" y="2608030"/>
              <a:ext cx="26280" cy="52200"/>
            </p14:xfrm>
          </p:contentPart>
        </mc:Choice>
        <mc:Fallback xmlns="">
          <p:pic>
            <p:nvPicPr>
              <p:cNvPr id="84" name="Ink 83">
                <a:extLst>
                  <a:ext uri="{FF2B5EF4-FFF2-40B4-BE49-F238E27FC236}">
                    <a16:creationId xmlns:a16="http://schemas.microsoft.com/office/drawing/2014/main" id="{AB5DD760-46EE-4552-A579-E312237F4AB6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365750" y="2588950"/>
                <a:ext cx="64080" cy="9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A5FAC814-2FFB-41B6-B913-79F67522997E}"/>
                  </a:ext>
                </a:extLst>
              </p14:cNvPr>
              <p14:cNvContentPartPr/>
              <p14:nvPr/>
            </p14:nvContentPartPr>
            <p14:xfrm>
              <a:off x="5582470" y="2444230"/>
              <a:ext cx="31680" cy="2880"/>
            </p14:xfrm>
          </p:contentPart>
        </mc:Choice>
        <mc:Fallback xmlns=""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A5FAC814-2FFB-41B6-B913-79F67522997E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563390" y="2425150"/>
                <a:ext cx="69480" cy="40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DA18D656-ACA1-4B46-8C2E-69F5DC4777B9}"/>
                  </a:ext>
                </a:extLst>
              </p14:cNvPr>
              <p14:cNvContentPartPr/>
              <p14:nvPr/>
            </p14:nvContentPartPr>
            <p14:xfrm>
              <a:off x="5723230" y="2438830"/>
              <a:ext cx="36360" cy="324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DA18D656-ACA1-4B46-8C2E-69F5DC4777B9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5704150" y="2419750"/>
                <a:ext cx="7416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C8569319-4418-48C2-9DD2-19911AAB0DCC}"/>
                  </a:ext>
                </a:extLst>
              </p14:cNvPr>
              <p14:cNvContentPartPr/>
              <p14:nvPr/>
            </p14:nvContentPartPr>
            <p14:xfrm>
              <a:off x="5888110" y="2442790"/>
              <a:ext cx="147240" cy="18432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C8569319-4418-48C2-9DD2-19911AAB0DCC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869030" y="2423710"/>
                <a:ext cx="185040" cy="22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95" name="Ink 94">
                <a:extLst>
                  <a:ext uri="{FF2B5EF4-FFF2-40B4-BE49-F238E27FC236}">
                    <a16:creationId xmlns:a16="http://schemas.microsoft.com/office/drawing/2014/main" id="{42E41AE5-FFB0-49D6-A9EC-C04F6F9D6BA7}"/>
                  </a:ext>
                </a:extLst>
              </p14:cNvPr>
              <p14:cNvContentPartPr/>
              <p14:nvPr/>
            </p14:nvContentPartPr>
            <p14:xfrm>
              <a:off x="3446590" y="2253790"/>
              <a:ext cx="499320" cy="495720"/>
            </p14:xfrm>
          </p:contentPart>
        </mc:Choice>
        <mc:Fallback xmlns="">
          <p:pic>
            <p:nvPicPr>
              <p:cNvPr id="95" name="Ink 94">
                <a:extLst>
                  <a:ext uri="{FF2B5EF4-FFF2-40B4-BE49-F238E27FC236}">
                    <a16:creationId xmlns:a16="http://schemas.microsoft.com/office/drawing/2014/main" id="{42E41AE5-FFB0-49D6-A9EC-C04F6F9D6BA7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3427510" y="2234710"/>
                <a:ext cx="537120" cy="53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3F5EEB80-BC98-4E8B-97E4-4E1F02C62A6E}"/>
                  </a:ext>
                </a:extLst>
              </p14:cNvPr>
              <p14:cNvContentPartPr/>
              <p14:nvPr/>
            </p14:nvContentPartPr>
            <p14:xfrm>
              <a:off x="6236230" y="2259550"/>
              <a:ext cx="676800" cy="440640"/>
            </p14:xfrm>
          </p:contentPart>
        </mc:Choice>
        <mc:Fallback xmlns=""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3F5EEB80-BC98-4E8B-97E4-4E1F02C62A6E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6217150" y="2240470"/>
                <a:ext cx="714600" cy="47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02" name="Ink 101">
                <a:extLst>
                  <a:ext uri="{FF2B5EF4-FFF2-40B4-BE49-F238E27FC236}">
                    <a16:creationId xmlns:a16="http://schemas.microsoft.com/office/drawing/2014/main" id="{F738E5DD-EE7C-4394-B708-7F4C4C292610}"/>
                  </a:ext>
                </a:extLst>
              </p14:cNvPr>
              <p14:cNvContentPartPr/>
              <p14:nvPr/>
            </p14:nvContentPartPr>
            <p14:xfrm>
              <a:off x="1435270" y="3433510"/>
              <a:ext cx="244080" cy="510120"/>
            </p14:xfrm>
          </p:contentPart>
        </mc:Choice>
        <mc:Fallback xmlns="">
          <p:pic>
            <p:nvPicPr>
              <p:cNvPr id="102" name="Ink 101">
                <a:extLst>
                  <a:ext uri="{FF2B5EF4-FFF2-40B4-BE49-F238E27FC236}">
                    <a16:creationId xmlns:a16="http://schemas.microsoft.com/office/drawing/2014/main" id="{F738E5DD-EE7C-4394-B708-7F4C4C292610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416190" y="3414430"/>
                <a:ext cx="281880" cy="54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F25C91EA-B6BA-48F3-87B3-F9B1F7DB94B8}"/>
                  </a:ext>
                </a:extLst>
              </p14:cNvPr>
              <p14:cNvContentPartPr/>
              <p14:nvPr/>
            </p14:nvContentPartPr>
            <p14:xfrm>
              <a:off x="1795990" y="3529270"/>
              <a:ext cx="461880" cy="399600"/>
            </p14:xfrm>
          </p:contentPart>
        </mc:Choice>
        <mc:Fallback xmlns=""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F25C91EA-B6BA-48F3-87B3-F9B1F7DB94B8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1776910" y="3510190"/>
                <a:ext cx="499680" cy="437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32914EE0-5A33-46C9-B9D5-1EC8DE7FCEED}"/>
                  </a:ext>
                </a:extLst>
              </p14:cNvPr>
              <p14:cNvContentPartPr/>
              <p14:nvPr/>
            </p14:nvContentPartPr>
            <p14:xfrm>
              <a:off x="2261830" y="3842110"/>
              <a:ext cx="192240" cy="150840"/>
            </p14:xfrm>
          </p:contentPart>
        </mc:Choice>
        <mc:Fallback xmlns=""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32914EE0-5A33-46C9-B9D5-1EC8DE7FCEED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2242750" y="3823030"/>
                <a:ext cx="230040" cy="18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6133448C-FDF8-4687-931D-79A4BD4E02BE}"/>
                  </a:ext>
                </a:extLst>
              </p14:cNvPr>
              <p14:cNvContentPartPr/>
              <p14:nvPr/>
            </p14:nvContentPartPr>
            <p14:xfrm>
              <a:off x="2681230" y="3650230"/>
              <a:ext cx="114120" cy="30960"/>
            </p14:xfrm>
          </p:contentPart>
        </mc:Choice>
        <mc:Fallback xmlns=""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6133448C-FDF8-4687-931D-79A4BD4E02BE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2662150" y="3631150"/>
                <a:ext cx="151920" cy="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7FB76137-DB26-4626-ABC5-E70EA879BE9E}"/>
                  </a:ext>
                </a:extLst>
              </p14:cNvPr>
              <p14:cNvContentPartPr/>
              <p14:nvPr/>
            </p14:nvContentPartPr>
            <p14:xfrm>
              <a:off x="2657470" y="3796750"/>
              <a:ext cx="139680" cy="7200"/>
            </p14:xfrm>
          </p:contentPart>
        </mc:Choice>
        <mc:Fallback xmlns=""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7FB76137-DB26-4626-ABC5-E70EA879BE9E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638390" y="3777670"/>
                <a:ext cx="17748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E3D0ECC3-6957-4922-AE9A-36F4A292B84A}"/>
                  </a:ext>
                </a:extLst>
              </p14:cNvPr>
              <p14:cNvContentPartPr/>
              <p14:nvPr/>
            </p14:nvContentPartPr>
            <p14:xfrm>
              <a:off x="3325270" y="3496870"/>
              <a:ext cx="615960" cy="485280"/>
            </p14:xfrm>
          </p:contentPart>
        </mc:Choice>
        <mc:Fallback xmlns=""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E3D0ECC3-6957-4922-AE9A-36F4A292B84A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3306190" y="3477790"/>
                <a:ext cx="653760" cy="52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20" name="Ink 119">
                <a:extLst>
                  <a:ext uri="{FF2B5EF4-FFF2-40B4-BE49-F238E27FC236}">
                    <a16:creationId xmlns:a16="http://schemas.microsoft.com/office/drawing/2014/main" id="{14B1D3C9-C628-4346-B961-DEF564D1E470}"/>
                  </a:ext>
                </a:extLst>
              </p14:cNvPr>
              <p14:cNvContentPartPr/>
              <p14:nvPr/>
            </p14:nvContentPartPr>
            <p14:xfrm>
              <a:off x="5612350" y="5867110"/>
              <a:ext cx="360" cy="360"/>
            </p14:xfrm>
          </p:contentPart>
        </mc:Choice>
        <mc:Fallback xmlns="">
          <p:pic>
            <p:nvPicPr>
              <p:cNvPr id="120" name="Ink 119">
                <a:extLst>
                  <a:ext uri="{FF2B5EF4-FFF2-40B4-BE49-F238E27FC236}">
                    <a16:creationId xmlns:a16="http://schemas.microsoft.com/office/drawing/2014/main" id="{14B1D3C9-C628-4346-B961-DEF564D1E470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5593270" y="5848030"/>
                <a:ext cx="38160" cy="3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9C334BA6-5EBB-4E0B-9376-F6180F489BA8}"/>
                  </a:ext>
                </a:extLst>
              </p14:cNvPr>
              <p14:cNvContentPartPr/>
              <p14:nvPr/>
            </p14:nvContentPartPr>
            <p14:xfrm>
              <a:off x="4377910" y="3482470"/>
              <a:ext cx="298800" cy="479880"/>
            </p14:xfrm>
          </p:contentPart>
        </mc:Choice>
        <mc:Fallback xmlns=""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9C334BA6-5EBB-4E0B-9376-F6180F489BA8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4358830" y="3463390"/>
                <a:ext cx="336600" cy="51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DBBAF525-A955-4483-8745-A1342C72EE19}"/>
                  </a:ext>
                </a:extLst>
              </p14:cNvPr>
              <p14:cNvContentPartPr/>
              <p14:nvPr/>
            </p14:nvContentPartPr>
            <p14:xfrm>
              <a:off x="4740430" y="3806110"/>
              <a:ext cx="169920" cy="166680"/>
            </p14:xfrm>
          </p:contentPart>
        </mc:Choice>
        <mc:Fallback xmlns=""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DBBAF525-A955-4483-8745-A1342C72EE19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4721350" y="3787030"/>
                <a:ext cx="207720" cy="204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3E14091E-3F58-4F63-9453-845706E9704E}"/>
                  </a:ext>
                </a:extLst>
              </p14:cNvPr>
              <p14:cNvContentPartPr/>
              <p14:nvPr/>
            </p14:nvContentPartPr>
            <p14:xfrm>
              <a:off x="5146510" y="3574630"/>
              <a:ext cx="245880" cy="37044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3E14091E-3F58-4F63-9453-845706E9704E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5127430" y="3555550"/>
                <a:ext cx="283680" cy="40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2CDF2B2E-AEFB-4826-81EA-BF351E6128D1}"/>
                  </a:ext>
                </a:extLst>
              </p14:cNvPr>
              <p14:cNvContentPartPr/>
              <p14:nvPr/>
            </p14:nvContentPartPr>
            <p14:xfrm>
              <a:off x="5824750" y="3502630"/>
              <a:ext cx="699840" cy="443520"/>
            </p14:xfrm>
          </p:contentPart>
        </mc:Choice>
        <mc:Fallback xmlns=""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2CDF2B2E-AEFB-4826-81EA-BF351E6128D1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5805670" y="3483550"/>
                <a:ext cx="737640" cy="481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F2DD648C-ED4B-43A8-9554-06891B97D4CA}"/>
                  </a:ext>
                </a:extLst>
              </p14:cNvPr>
              <p14:cNvContentPartPr/>
              <p14:nvPr/>
            </p14:nvContentPartPr>
            <p14:xfrm>
              <a:off x="6726190" y="3532510"/>
              <a:ext cx="178200" cy="327240"/>
            </p14:xfrm>
          </p:contentPart>
        </mc:Choice>
        <mc:Fallback xmlns=""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F2DD648C-ED4B-43A8-9554-06891B97D4CA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6707110" y="3513430"/>
                <a:ext cx="216000" cy="36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41" name="Ink 140">
                <a:extLst>
                  <a:ext uri="{FF2B5EF4-FFF2-40B4-BE49-F238E27FC236}">
                    <a16:creationId xmlns:a16="http://schemas.microsoft.com/office/drawing/2014/main" id="{E5BA2D2C-B58D-44BA-BF38-E61944393FE0}"/>
                  </a:ext>
                </a:extLst>
              </p14:cNvPr>
              <p14:cNvContentPartPr/>
              <p14:nvPr/>
            </p14:nvContentPartPr>
            <p14:xfrm>
              <a:off x="7020310" y="3755350"/>
              <a:ext cx="375840" cy="197640"/>
            </p14:xfrm>
          </p:contentPart>
        </mc:Choice>
        <mc:Fallback xmlns="">
          <p:pic>
            <p:nvPicPr>
              <p:cNvPr id="141" name="Ink 140">
                <a:extLst>
                  <a:ext uri="{FF2B5EF4-FFF2-40B4-BE49-F238E27FC236}">
                    <a16:creationId xmlns:a16="http://schemas.microsoft.com/office/drawing/2014/main" id="{E5BA2D2C-B58D-44BA-BF38-E61944393FE0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7001230" y="3736270"/>
                <a:ext cx="413640" cy="235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44" name="Ink 143">
                <a:extLst>
                  <a:ext uri="{FF2B5EF4-FFF2-40B4-BE49-F238E27FC236}">
                    <a16:creationId xmlns:a16="http://schemas.microsoft.com/office/drawing/2014/main" id="{6DEE70C1-CA37-4091-AE0F-BD36970FEE92}"/>
                  </a:ext>
                </a:extLst>
              </p14:cNvPr>
              <p14:cNvContentPartPr/>
              <p14:nvPr/>
            </p14:nvContentPartPr>
            <p14:xfrm>
              <a:off x="7153510" y="3347830"/>
              <a:ext cx="120240" cy="157680"/>
            </p14:xfrm>
          </p:contentPart>
        </mc:Choice>
        <mc:Fallback xmlns="">
          <p:pic>
            <p:nvPicPr>
              <p:cNvPr id="144" name="Ink 143">
                <a:extLst>
                  <a:ext uri="{FF2B5EF4-FFF2-40B4-BE49-F238E27FC236}">
                    <a16:creationId xmlns:a16="http://schemas.microsoft.com/office/drawing/2014/main" id="{6DEE70C1-CA37-4091-AE0F-BD36970FEE92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7134430" y="3328750"/>
                <a:ext cx="158040" cy="19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E1F31055-C392-40A2-9053-C0075456D89E}"/>
                  </a:ext>
                </a:extLst>
              </p14:cNvPr>
              <p14:cNvContentPartPr/>
              <p14:nvPr/>
            </p14:nvContentPartPr>
            <p14:xfrm>
              <a:off x="7636630" y="3346750"/>
              <a:ext cx="143280" cy="58500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E1F31055-C392-40A2-9053-C0075456D89E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7617550" y="3327670"/>
                <a:ext cx="181080" cy="62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28B818E2-601D-4576-B491-5FA15D663F1E}"/>
                  </a:ext>
                </a:extLst>
              </p14:cNvPr>
              <p14:cNvContentPartPr/>
              <p14:nvPr/>
            </p14:nvContentPartPr>
            <p14:xfrm>
              <a:off x="7936870" y="3776950"/>
              <a:ext cx="289080" cy="193320"/>
            </p14:xfrm>
          </p:contentPart>
        </mc:Choice>
        <mc:Fallback xmlns=""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28B818E2-601D-4576-B491-5FA15D663F1E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7917790" y="3757870"/>
                <a:ext cx="326880" cy="231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84F3C2B3-41AF-46ED-9622-E9CD655888E0}"/>
                  </a:ext>
                </a:extLst>
              </p14:cNvPr>
              <p14:cNvContentPartPr/>
              <p14:nvPr/>
            </p14:nvContentPartPr>
            <p14:xfrm>
              <a:off x="8311270" y="3792790"/>
              <a:ext cx="19440" cy="217440"/>
            </p14:xfrm>
          </p:contentPart>
        </mc:Choice>
        <mc:Fallback xmlns=""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84F3C2B3-41AF-46ED-9622-E9CD655888E0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8292190" y="3773710"/>
                <a:ext cx="5724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7FC65CCD-138F-4111-B6B2-00CFCBD7D0A3}"/>
                  </a:ext>
                </a:extLst>
              </p14:cNvPr>
              <p14:cNvContentPartPr/>
              <p14:nvPr/>
            </p14:nvContentPartPr>
            <p14:xfrm>
              <a:off x="8425030" y="3932470"/>
              <a:ext cx="42120" cy="70920"/>
            </p14:xfrm>
          </p:contentPart>
        </mc:Choice>
        <mc:Fallback xmlns=""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7FC65CCD-138F-4111-B6B2-00CFCBD7D0A3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8405950" y="3913390"/>
                <a:ext cx="79920" cy="10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2BEB9887-F699-4532-B0EA-22997386F0DA}"/>
                  </a:ext>
                </a:extLst>
              </p14:cNvPr>
              <p14:cNvContentPartPr/>
              <p14:nvPr/>
            </p14:nvContentPartPr>
            <p14:xfrm>
              <a:off x="8574070" y="3838150"/>
              <a:ext cx="173520" cy="16416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2BEB9887-F699-4532-B0EA-22997386F0DA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8554990" y="3819070"/>
                <a:ext cx="211320" cy="20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0FF1A6E4-B6F1-433D-B22E-D27B34C06369}"/>
                  </a:ext>
                </a:extLst>
              </p14:cNvPr>
              <p14:cNvContentPartPr/>
              <p14:nvPr/>
            </p14:nvContentPartPr>
            <p14:xfrm>
              <a:off x="8840110" y="4005910"/>
              <a:ext cx="6120" cy="4320"/>
            </p14:xfrm>
          </p:contentPart>
        </mc:Choice>
        <mc:Fallback xmlns=""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0FF1A6E4-B6F1-433D-B22E-D27B34C06369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8821030" y="3986830"/>
                <a:ext cx="4392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56" name="Ink 155">
                <a:extLst>
                  <a:ext uri="{FF2B5EF4-FFF2-40B4-BE49-F238E27FC236}">
                    <a16:creationId xmlns:a16="http://schemas.microsoft.com/office/drawing/2014/main" id="{5E11F308-9D30-4F12-9AEB-71B8D104FC16}"/>
                  </a:ext>
                </a:extLst>
              </p14:cNvPr>
              <p14:cNvContentPartPr/>
              <p14:nvPr/>
            </p14:nvContentPartPr>
            <p14:xfrm>
              <a:off x="560470" y="4417390"/>
              <a:ext cx="230760" cy="518040"/>
            </p14:xfrm>
          </p:contentPart>
        </mc:Choice>
        <mc:Fallback xmlns="">
          <p:pic>
            <p:nvPicPr>
              <p:cNvPr id="156" name="Ink 155">
                <a:extLst>
                  <a:ext uri="{FF2B5EF4-FFF2-40B4-BE49-F238E27FC236}">
                    <a16:creationId xmlns:a16="http://schemas.microsoft.com/office/drawing/2014/main" id="{5E11F308-9D30-4F12-9AEB-71B8D104FC16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541390" y="4398310"/>
                <a:ext cx="268560" cy="55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59" name="Ink 158">
                <a:extLst>
                  <a:ext uri="{FF2B5EF4-FFF2-40B4-BE49-F238E27FC236}">
                    <a16:creationId xmlns:a16="http://schemas.microsoft.com/office/drawing/2014/main" id="{93036C1F-A267-4DB5-ABD6-91DBABF60B23}"/>
                  </a:ext>
                </a:extLst>
              </p14:cNvPr>
              <p14:cNvContentPartPr/>
              <p14:nvPr/>
            </p14:nvContentPartPr>
            <p14:xfrm>
              <a:off x="894550" y="4639510"/>
              <a:ext cx="184680" cy="174960"/>
            </p14:xfrm>
          </p:contentPart>
        </mc:Choice>
        <mc:Fallback xmlns="">
          <p:pic>
            <p:nvPicPr>
              <p:cNvPr id="159" name="Ink 158">
                <a:extLst>
                  <a:ext uri="{FF2B5EF4-FFF2-40B4-BE49-F238E27FC236}">
                    <a16:creationId xmlns:a16="http://schemas.microsoft.com/office/drawing/2014/main" id="{93036C1F-A267-4DB5-ABD6-91DBABF60B23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875470" y="4620430"/>
                <a:ext cx="222480" cy="21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491AF0F9-8BAF-42B7-A97B-3681F25D4A39}"/>
                  </a:ext>
                </a:extLst>
              </p14:cNvPr>
              <p14:cNvContentPartPr/>
              <p14:nvPr/>
            </p14:nvContentPartPr>
            <p14:xfrm>
              <a:off x="1156630" y="4676950"/>
              <a:ext cx="77040" cy="427320"/>
            </p14:xfrm>
          </p:contentPart>
        </mc:Choice>
        <mc:Fallback xmlns=""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491AF0F9-8BAF-42B7-A97B-3681F25D4A39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1137550" y="4657870"/>
                <a:ext cx="114840" cy="465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61" name="Ink 160">
                <a:extLst>
                  <a:ext uri="{FF2B5EF4-FFF2-40B4-BE49-F238E27FC236}">
                    <a16:creationId xmlns:a16="http://schemas.microsoft.com/office/drawing/2014/main" id="{CF53ED46-32D9-4B4F-AF7F-2360549B1049}"/>
                  </a:ext>
                </a:extLst>
              </p14:cNvPr>
              <p14:cNvContentPartPr/>
              <p14:nvPr/>
            </p14:nvContentPartPr>
            <p14:xfrm>
              <a:off x="1168510" y="4493350"/>
              <a:ext cx="70920" cy="30600"/>
            </p14:xfrm>
          </p:contentPart>
        </mc:Choice>
        <mc:Fallback xmlns="">
          <p:pic>
            <p:nvPicPr>
              <p:cNvPr id="161" name="Ink 160">
                <a:extLst>
                  <a:ext uri="{FF2B5EF4-FFF2-40B4-BE49-F238E27FC236}">
                    <a16:creationId xmlns:a16="http://schemas.microsoft.com/office/drawing/2014/main" id="{CF53ED46-32D9-4B4F-AF7F-2360549B1049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1149430" y="4474270"/>
                <a:ext cx="108720" cy="68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65" name="Ink 164">
                <a:extLst>
                  <a:ext uri="{FF2B5EF4-FFF2-40B4-BE49-F238E27FC236}">
                    <a16:creationId xmlns:a16="http://schemas.microsoft.com/office/drawing/2014/main" id="{21587DC2-2C0C-4580-9C25-48697F24DCF1}"/>
                  </a:ext>
                </a:extLst>
              </p14:cNvPr>
              <p14:cNvContentPartPr/>
              <p14:nvPr/>
            </p14:nvContentPartPr>
            <p14:xfrm>
              <a:off x="1331950" y="4491910"/>
              <a:ext cx="566280" cy="331920"/>
            </p14:xfrm>
          </p:contentPart>
        </mc:Choice>
        <mc:Fallback xmlns="">
          <p:pic>
            <p:nvPicPr>
              <p:cNvPr id="165" name="Ink 164">
                <a:extLst>
                  <a:ext uri="{FF2B5EF4-FFF2-40B4-BE49-F238E27FC236}">
                    <a16:creationId xmlns:a16="http://schemas.microsoft.com/office/drawing/2014/main" id="{21587DC2-2C0C-4580-9C25-48697F24DCF1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1312870" y="4472830"/>
                <a:ext cx="604080" cy="36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68" name="Ink 167">
                <a:extLst>
                  <a:ext uri="{FF2B5EF4-FFF2-40B4-BE49-F238E27FC236}">
                    <a16:creationId xmlns:a16="http://schemas.microsoft.com/office/drawing/2014/main" id="{D085AECD-5DC5-4CBD-82D5-1E1CB98D3915}"/>
                  </a:ext>
                </a:extLst>
              </p14:cNvPr>
              <p14:cNvContentPartPr/>
              <p14:nvPr/>
            </p14:nvContentPartPr>
            <p14:xfrm>
              <a:off x="2377390" y="4435750"/>
              <a:ext cx="403560" cy="442080"/>
            </p14:xfrm>
          </p:contentPart>
        </mc:Choice>
        <mc:Fallback xmlns="">
          <p:pic>
            <p:nvPicPr>
              <p:cNvPr id="168" name="Ink 167">
                <a:extLst>
                  <a:ext uri="{FF2B5EF4-FFF2-40B4-BE49-F238E27FC236}">
                    <a16:creationId xmlns:a16="http://schemas.microsoft.com/office/drawing/2014/main" id="{D085AECD-5DC5-4CBD-82D5-1E1CB98D3915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2358310" y="4416670"/>
                <a:ext cx="441360" cy="47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74" name="Ink 173">
                <a:extLst>
                  <a:ext uri="{FF2B5EF4-FFF2-40B4-BE49-F238E27FC236}">
                    <a16:creationId xmlns:a16="http://schemas.microsoft.com/office/drawing/2014/main" id="{F267AD8B-E3E1-4501-98F7-B968DF44D016}"/>
                  </a:ext>
                </a:extLst>
              </p14:cNvPr>
              <p14:cNvContentPartPr/>
              <p14:nvPr/>
            </p14:nvContentPartPr>
            <p14:xfrm>
              <a:off x="3302950" y="4402630"/>
              <a:ext cx="556920" cy="438480"/>
            </p14:xfrm>
          </p:contentPart>
        </mc:Choice>
        <mc:Fallback xmlns="">
          <p:pic>
            <p:nvPicPr>
              <p:cNvPr id="174" name="Ink 173">
                <a:extLst>
                  <a:ext uri="{FF2B5EF4-FFF2-40B4-BE49-F238E27FC236}">
                    <a16:creationId xmlns:a16="http://schemas.microsoft.com/office/drawing/2014/main" id="{F267AD8B-E3E1-4501-98F7-B968DF44D016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3283870" y="4383550"/>
                <a:ext cx="594720" cy="476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81" name="Ink 180">
                <a:extLst>
                  <a:ext uri="{FF2B5EF4-FFF2-40B4-BE49-F238E27FC236}">
                    <a16:creationId xmlns:a16="http://schemas.microsoft.com/office/drawing/2014/main" id="{7C65D999-0F1B-4F73-9009-1B033B9F40B9}"/>
                  </a:ext>
                </a:extLst>
              </p14:cNvPr>
              <p14:cNvContentPartPr/>
              <p14:nvPr/>
            </p14:nvContentPartPr>
            <p14:xfrm>
              <a:off x="4414630" y="4550230"/>
              <a:ext cx="882000" cy="494280"/>
            </p14:xfrm>
          </p:contentPart>
        </mc:Choice>
        <mc:Fallback xmlns="">
          <p:pic>
            <p:nvPicPr>
              <p:cNvPr id="181" name="Ink 180">
                <a:extLst>
                  <a:ext uri="{FF2B5EF4-FFF2-40B4-BE49-F238E27FC236}">
                    <a16:creationId xmlns:a16="http://schemas.microsoft.com/office/drawing/2014/main" id="{7C65D999-0F1B-4F73-9009-1B033B9F40B9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4395550" y="4531150"/>
                <a:ext cx="919800" cy="532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83" name="Ink 182">
                <a:extLst>
                  <a:ext uri="{FF2B5EF4-FFF2-40B4-BE49-F238E27FC236}">
                    <a16:creationId xmlns:a16="http://schemas.microsoft.com/office/drawing/2014/main" id="{4FB884A1-225F-4930-B40C-7F78197871BB}"/>
                  </a:ext>
                </a:extLst>
              </p14:cNvPr>
              <p14:cNvContentPartPr/>
              <p14:nvPr/>
            </p14:nvContentPartPr>
            <p14:xfrm>
              <a:off x="5660230" y="4324150"/>
              <a:ext cx="168120" cy="18720"/>
            </p14:xfrm>
          </p:contentPart>
        </mc:Choice>
        <mc:Fallback xmlns="">
          <p:pic>
            <p:nvPicPr>
              <p:cNvPr id="183" name="Ink 182">
                <a:extLst>
                  <a:ext uri="{FF2B5EF4-FFF2-40B4-BE49-F238E27FC236}">
                    <a16:creationId xmlns:a16="http://schemas.microsoft.com/office/drawing/2014/main" id="{4FB884A1-225F-4930-B40C-7F78197871BB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5641150" y="4305070"/>
                <a:ext cx="205920" cy="56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87" name="Ink 186">
                <a:extLst>
                  <a:ext uri="{FF2B5EF4-FFF2-40B4-BE49-F238E27FC236}">
                    <a16:creationId xmlns:a16="http://schemas.microsoft.com/office/drawing/2014/main" id="{02B5B21D-828F-4F1B-B03F-8C8950CB2D1F}"/>
                  </a:ext>
                </a:extLst>
              </p14:cNvPr>
              <p14:cNvContentPartPr/>
              <p14:nvPr/>
            </p14:nvContentPartPr>
            <p14:xfrm>
              <a:off x="5763550" y="4397230"/>
              <a:ext cx="534960" cy="387720"/>
            </p14:xfrm>
          </p:contentPart>
        </mc:Choice>
        <mc:Fallback xmlns="">
          <p:pic>
            <p:nvPicPr>
              <p:cNvPr id="187" name="Ink 186">
                <a:extLst>
                  <a:ext uri="{FF2B5EF4-FFF2-40B4-BE49-F238E27FC236}">
                    <a16:creationId xmlns:a16="http://schemas.microsoft.com/office/drawing/2014/main" id="{02B5B21D-828F-4F1B-B03F-8C8950CB2D1F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5744470" y="4378150"/>
                <a:ext cx="572760" cy="42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CFCAFF70-BA1C-4C68-BEA3-EE36DD2A9E90}"/>
                  </a:ext>
                </a:extLst>
              </p14:cNvPr>
              <p14:cNvContentPartPr/>
              <p14:nvPr/>
            </p14:nvContentPartPr>
            <p14:xfrm>
              <a:off x="1513750" y="5366350"/>
              <a:ext cx="753120" cy="668880"/>
            </p14:xfrm>
          </p:contentPart>
        </mc:Choice>
        <mc:Fallback xmlns=""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CFCAFF70-BA1C-4C68-BEA3-EE36DD2A9E90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1494670" y="5347270"/>
                <a:ext cx="790920" cy="70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B5D3F0BD-6648-4083-BCAE-739B6D92BB68}"/>
                  </a:ext>
                </a:extLst>
              </p14:cNvPr>
              <p14:cNvContentPartPr/>
              <p14:nvPr/>
            </p14:nvContentPartPr>
            <p14:xfrm>
              <a:off x="2646670" y="5609350"/>
              <a:ext cx="246600" cy="455040"/>
            </p14:xfrm>
          </p:contentPart>
        </mc:Choice>
        <mc:Fallback xmlns=""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B5D3F0BD-6648-4083-BCAE-739B6D92BB68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2627590" y="5590270"/>
                <a:ext cx="284400" cy="49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204" name="Ink 203">
                <a:extLst>
                  <a:ext uri="{FF2B5EF4-FFF2-40B4-BE49-F238E27FC236}">
                    <a16:creationId xmlns:a16="http://schemas.microsoft.com/office/drawing/2014/main" id="{6A9A8B17-1CBF-4A52-A5F1-C41DCAD27316}"/>
                  </a:ext>
                </a:extLst>
              </p14:cNvPr>
              <p14:cNvContentPartPr/>
              <p14:nvPr/>
            </p14:nvContentPartPr>
            <p14:xfrm>
              <a:off x="3054190" y="5484790"/>
              <a:ext cx="439200" cy="437760"/>
            </p14:xfrm>
          </p:contentPart>
        </mc:Choice>
        <mc:Fallback xmlns="">
          <p:pic>
            <p:nvPicPr>
              <p:cNvPr id="204" name="Ink 203">
                <a:extLst>
                  <a:ext uri="{FF2B5EF4-FFF2-40B4-BE49-F238E27FC236}">
                    <a16:creationId xmlns:a16="http://schemas.microsoft.com/office/drawing/2014/main" id="{6A9A8B17-1CBF-4A52-A5F1-C41DCAD27316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3035110" y="5465710"/>
                <a:ext cx="477000" cy="47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205" name="Ink 204">
                <a:extLst>
                  <a:ext uri="{FF2B5EF4-FFF2-40B4-BE49-F238E27FC236}">
                    <a16:creationId xmlns:a16="http://schemas.microsoft.com/office/drawing/2014/main" id="{50963F58-8689-42A7-BBB8-4FDA4CEDAD9C}"/>
                  </a:ext>
                </a:extLst>
              </p14:cNvPr>
              <p14:cNvContentPartPr/>
              <p14:nvPr/>
            </p14:nvContentPartPr>
            <p14:xfrm>
              <a:off x="3481870" y="5823190"/>
              <a:ext cx="225720" cy="172080"/>
            </p14:xfrm>
          </p:contentPart>
        </mc:Choice>
        <mc:Fallback xmlns="">
          <p:pic>
            <p:nvPicPr>
              <p:cNvPr id="205" name="Ink 204">
                <a:extLst>
                  <a:ext uri="{FF2B5EF4-FFF2-40B4-BE49-F238E27FC236}">
                    <a16:creationId xmlns:a16="http://schemas.microsoft.com/office/drawing/2014/main" id="{50963F58-8689-42A7-BBB8-4FDA4CEDAD9C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3462790" y="5804110"/>
                <a:ext cx="263520" cy="20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206" name="Ink 205">
                <a:extLst>
                  <a:ext uri="{FF2B5EF4-FFF2-40B4-BE49-F238E27FC236}">
                    <a16:creationId xmlns:a16="http://schemas.microsoft.com/office/drawing/2014/main" id="{901B0FFE-6AF5-46D6-AF47-13EB9A3CFFC8}"/>
                  </a:ext>
                </a:extLst>
              </p14:cNvPr>
              <p14:cNvContentPartPr/>
              <p14:nvPr/>
            </p14:nvContentPartPr>
            <p14:xfrm>
              <a:off x="3899110" y="5668750"/>
              <a:ext cx="173880" cy="12960"/>
            </p14:xfrm>
          </p:contentPart>
        </mc:Choice>
        <mc:Fallback xmlns="">
          <p:pic>
            <p:nvPicPr>
              <p:cNvPr id="206" name="Ink 205">
                <a:extLst>
                  <a:ext uri="{FF2B5EF4-FFF2-40B4-BE49-F238E27FC236}">
                    <a16:creationId xmlns:a16="http://schemas.microsoft.com/office/drawing/2014/main" id="{901B0FFE-6AF5-46D6-AF47-13EB9A3CFFC8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3880030" y="5649670"/>
                <a:ext cx="211680" cy="50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207" name="Ink 206">
                <a:extLst>
                  <a:ext uri="{FF2B5EF4-FFF2-40B4-BE49-F238E27FC236}">
                    <a16:creationId xmlns:a16="http://schemas.microsoft.com/office/drawing/2014/main" id="{976BF33C-5EE7-45CC-8EBB-E2F18B729D39}"/>
                  </a:ext>
                </a:extLst>
              </p14:cNvPr>
              <p14:cNvContentPartPr/>
              <p14:nvPr/>
            </p14:nvContentPartPr>
            <p14:xfrm>
              <a:off x="3901270" y="5780350"/>
              <a:ext cx="138960" cy="21960"/>
            </p14:xfrm>
          </p:contentPart>
        </mc:Choice>
        <mc:Fallback xmlns="">
          <p:pic>
            <p:nvPicPr>
              <p:cNvPr id="207" name="Ink 206">
                <a:extLst>
                  <a:ext uri="{FF2B5EF4-FFF2-40B4-BE49-F238E27FC236}">
                    <a16:creationId xmlns:a16="http://schemas.microsoft.com/office/drawing/2014/main" id="{976BF33C-5EE7-45CC-8EBB-E2F18B729D39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3882190" y="5761270"/>
                <a:ext cx="17676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211" name="Ink 210">
                <a:extLst>
                  <a:ext uri="{FF2B5EF4-FFF2-40B4-BE49-F238E27FC236}">
                    <a16:creationId xmlns:a16="http://schemas.microsoft.com/office/drawing/2014/main" id="{66716363-1232-480B-98D3-8DBD92DAFA7C}"/>
                  </a:ext>
                </a:extLst>
              </p14:cNvPr>
              <p14:cNvContentPartPr/>
              <p14:nvPr/>
            </p14:nvContentPartPr>
            <p14:xfrm>
              <a:off x="4701910" y="5398390"/>
              <a:ext cx="239760" cy="389880"/>
            </p14:xfrm>
          </p:contentPart>
        </mc:Choice>
        <mc:Fallback xmlns="">
          <p:pic>
            <p:nvPicPr>
              <p:cNvPr id="211" name="Ink 210">
                <a:extLst>
                  <a:ext uri="{FF2B5EF4-FFF2-40B4-BE49-F238E27FC236}">
                    <a16:creationId xmlns:a16="http://schemas.microsoft.com/office/drawing/2014/main" id="{66716363-1232-480B-98D3-8DBD92DAFA7C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4682830" y="5379310"/>
                <a:ext cx="277560" cy="427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212" name="Ink 211">
                <a:extLst>
                  <a:ext uri="{FF2B5EF4-FFF2-40B4-BE49-F238E27FC236}">
                    <a16:creationId xmlns:a16="http://schemas.microsoft.com/office/drawing/2014/main" id="{75B945D1-6CF9-4805-BDB1-A9F6C9A9DCAF}"/>
                  </a:ext>
                </a:extLst>
              </p14:cNvPr>
              <p14:cNvContentPartPr/>
              <p14:nvPr/>
            </p14:nvContentPartPr>
            <p14:xfrm>
              <a:off x="5025190" y="5761630"/>
              <a:ext cx="204120" cy="131040"/>
            </p14:xfrm>
          </p:contentPart>
        </mc:Choice>
        <mc:Fallback xmlns="">
          <p:pic>
            <p:nvPicPr>
              <p:cNvPr id="212" name="Ink 211">
                <a:extLst>
                  <a:ext uri="{FF2B5EF4-FFF2-40B4-BE49-F238E27FC236}">
                    <a16:creationId xmlns:a16="http://schemas.microsoft.com/office/drawing/2014/main" id="{75B945D1-6CF9-4805-BDB1-A9F6C9A9DCAF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5006110" y="5742550"/>
                <a:ext cx="241920" cy="16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213" name="Ink 212">
                <a:extLst>
                  <a:ext uri="{FF2B5EF4-FFF2-40B4-BE49-F238E27FC236}">
                    <a16:creationId xmlns:a16="http://schemas.microsoft.com/office/drawing/2014/main" id="{4DB374B5-7FEB-4F71-BA00-522B2585473F}"/>
                  </a:ext>
                </a:extLst>
              </p14:cNvPr>
              <p14:cNvContentPartPr/>
              <p14:nvPr/>
            </p14:nvContentPartPr>
            <p14:xfrm>
              <a:off x="5414710" y="5920390"/>
              <a:ext cx="9360" cy="10800"/>
            </p14:xfrm>
          </p:contentPart>
        </mc:Choice>
        <mc:Fallback xmlns="">
          <p:pic>
            <p:nvPicPr>
              <p:cNvPr id="213" name="Ink 212">
                <a:extLst>
                  <a:ext uri="{FF2B5EF4-FFF2-40B4-BE49-F238E27FC236}">
                    <a16:creationId xmlns:a16="http://schemas.microsoft.com/office/drawing/2014/main" id="{4DB374B5-7FEB-4F71-BA00-522B2585473F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5395630" y="5901310"/>
                <a:ext cx="47160" cy="48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7600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94E4DDF5-62D4-4B3B-A80B-87EDF59F7FA4}"/>
                  </a:ext>
                </a:extLst>
              </p14:cNvPr>
              <p14:cNvContentPartPr/>
              <p14:nvPr/>
            </p14:nvContentPartPr>
            <p14:xfrm>
              <a:off x="1258510" y="392950"/>
              <a:ext cx="265320" cy="4665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94E4DDF5-62D4-4B3B-A80B-87EDF59F7FA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9430" y="373870"/>
                <a:ext cx="303120" cy="50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52425B26-E0E0-4F19-9D92-AB5EB18EBF89}"/>
                  </a:ext>
                </a:extLst>
              </p14:cNvPr>
              <p14:cNvContentPartPr/>
              <p14:nvPr/>
            </p14:nvContentPartPr>
            <p14:xfrm>
              <a:off x="1670350" y="636310"/>
              <a:ext cx="13680" cy="8316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52425B26-E0E0-4F19-9D92-AB5EB18EBF89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51270" y="617230"/>
                <a:ext cx="51480" cy="12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04146CAA-B9FB-4935-B42B-FEED8F97A79D}"/>
                  </a:ext>
                </a:extLst>
              </p14:cNvPr>
              <p14:cNvContentPartPr/>
              <p14:nvPr/>
            </p14:nvContentPartPr>
            <p14:xfrm>
              <a:off x="1707790" y="456310"/>
              <a:ext cx="36360" cy="2196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04146CAA-B9FB-4935-B42B-FEED8F97A79D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88710" y="437230"/>
                <a:ext cx="7416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3D6DF4E0-3580-437D-8A12-94E1AC792721}"/>
                  </a:ext>
                </a:extLst>
              </p14:cNvPr>
              <p14:cNvContentPartPr/>
              <p14:nvPr/>
            </p14:nvContentPartPr>
            <p14:xfrm>
              <a:off x="1820110" y="611110"/>
              <a:ext cx="129240" cy="153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3D6DF4E0-3580-437D-8A12-94E1AC792721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801030" y="592030"/>
                <a:ext cx="167040" cy="19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D8F53237-40A4-4597-8B70-3BC2119B008E}"/>
                  </a:ext>
                </a:extLst>
              </p14:cNvPr>
              <p14:cNvContentPartPr/>
              <p14:nvPr/>
            </p14:nvContentPartPr>
            <p14:xfrm>
              <a:off x="2130070" y="329950"/>
              <a:ext cx="204120" cy="43704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D8F53237-40A4-4597-8B70-3BC2119B008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110990" y="310870"/>
                <a:ext cx="241920" cy="47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4650E7DF-1A41-4613-B091-787598F280CB}"/>
                  </a:ext>
                </a:extLst>
              </p14:cNvPr>
              <p14:cNvContentPartPr/>
              <p14:nvPr/>
            </p14:nvContentPartPr>
            <p14:xfrm>
              <a:off x="2973550" y="371350"/>
              <a:ext cx="244440" cy="55080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4650E7DF-1A41-4613-B091-787598F280CB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2954470" y="352270"/>
                <a:ext cx="282240" cy="58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F0DF56E9-DA19-492D-B040-1B915CC231A1}"/>
                  </a:ext>
                </a:extLst>
              </p14:cNvPr>
              <p14:cNvContentPartPr/>
              <p14:nvPr/>
            </p14:nvContentPartPr>
            <p14:xfrm>
              <a:off x="3311950" y="619030"/>
              <a:ext cx="162000" cy="18000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F0DF56E9-DA19-492D-B040-1B915CC231A1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292870" y="599950"/>
                <a:ext cx="199800" cy="21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179A3704-037A-4001-B6FE-80FED8E33BDC}"/>
                  </a:ext>
                </a:extLst>
              </p14:cNvPr>
              <p14:cNvContentPartPr/>
              <p14:nvPr/>
            </p14:nvContentPartPr>
            <p14:xfrm>
              <a:off x="4002430" y="391510"/>
              <a:ext cx="238320" cy="34236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179A3704-037A-4001-B6FE-80FED8E33BDC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983350" y="372430"/>
                <a:ext cx="276120" cy="38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17" name="Ink 16">
                <a:extLst>
                  <a:ext uri="{FF2B5EF4-FFF2-40B4-BE49-F238E27FC236}">
                    <a16:creationId xmlns:a16="http://schemas.microsoft.com/office/drawing/2014/main" id="{F39CBAF5-2894-48AF-85F5-C368ACE56247}"/>
                  </a:ext>
                </a:extLst>
              </p14:cNvPr>
              <p14:cNvContentPartPr/>
              <p14:nvPr/>
            </p14:nvContentPartPr>
            <p14:xfrm>
              <a:off x="4575550" y="368830"/>
              <a:ext cx="295920" cy="488880"/>
            </p14:xfrm>
          </p:contentPart>
        </mc:Choice>
        <mc:Fallback xmlns="">
          <p:pic>
            <p:nvPicPr>
              <p:cNvPr id="17" name="Ink 16">
                <a:extLst>
                  <a:ext uri="{FF2B5EF4-FFF2-40B4-BE49-F238E27FC236}">
                    <a16:creationId xmlns:a16="http://schemas.microsoft.com/office/drawing/2014/main" id="{F39CBAF5-2894-48AF-85F5-C368ACE56247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556470" y="349750"/>
                <a:ext cx="333720" cy="52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0A84B861-A4CA-419B-9A09-AEE1D2D59BB6}"/>
                  </a:ext>
                </a:extLst>
              </p14:cNvPr>
              <p14:cNvContentPartPr/>
              <p14:nvPr/>
            </p14:nvContentPartPr>
            <p14:xfrm>
              <a:off x="4984510" y="223750"/>
              <a:ext cx="186480" cy="189360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0A84B861-A4CA-419B-9A09-AEE1D2D59BB6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965430" y="204670"/>
                <a:ext cx="22428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9D59593F-2848-44C0-B501-5F9C99ADD169}"/>
                  </a:ext>
                </a:extLst>
              </p14:cNvPr>
              <p14:cNvContentPartPr/>
              <p14:nvPr/>
            </p14:nvContentPartPr>
            <p14:xfrm>
              <a:off x="1711030" y="1339390"/>
              <a:ext cx="329760" cy="35964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9D59593F-2848-44C0-B501-5F9C99ADD169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691950" y="1320310"/>
                <a:ext cx="367560" cy="39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8B7340B2-374A-4A85-B64C-16CC0991E24E}"/>
                  </a:ext>
                </a:extLst>
              </p14:cNvPr>
              <p14:cNvContentPartPr/>
              <p14:nvPr/>
            </p14:nvContentPartPr>
            <p14:xfrm>
              <a:off x="2130070" y="1596070"/>
              <a:ext cx="166680" cy="18864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8B7340B2-374A-4A85-B64C-16CC0991E24E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2110990" y="1576990"/>
                <a:ext cx="204480" cy="22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0DB357E1-6015-45D1-951F-B82C5113C4AB}"/>
                  </a:ext>
                </a:extLst>
              </p14:cNvPr>
              <p14:cNvContentPartPr/>
              <p14:nvPr/>
            </p14:nvContentPartPr>
            <p14:xfrm>
              <a:off x="2495470" y="1503910"/>
              <a:ext cx="162360" cy="756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0DB357E1-6015-45D1-951F-B82C5113C4AB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476390" y="1484830"/>
                <a:ext cx="200160" cy="45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F4D82C62-5FA4-4807-A973-466AF126229F}"/>
                  </a:ext>
                </a:extLst>
              </p14:cNvPr>
              <p14:cNvContentPartPr/>
              <p14:nvPr/>
            </p14:nvContentPartPr>
            <p14:xfrm>
              <a:off x="2518150" y="1589590"/>
              <a:ext cx="164880" cy="1512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F4D82C62-5FA4-4807-A973-466AF126229F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2499070" y="1570510"/>
                <a:ext cx="20268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BE7298E5-37B3-4E1A-B678-CAB647347165}"/>
                  </a:ext>
                </a:extLst>
              </p14:cNvPr>
              <p14:cNvContentPartPr/>
              <p14:nvPr/>
            </p14:nvContentPartPr>
            <p14:xfrm>
              <a:off x="3136630" y="1348390"/>
              <a:ext cx="209880" cy="35208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BE7298E5-37B3-4E1A-B678-CAB647347165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3117550" y="1329310"/>
                <a:ext cx="247680" cy="38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9480DCCB-E84A-4223-A70E-65A1B3D73D5F}"/>
                  </a:ext>
                </a:extLst>
              </p14:cNvPr>
              <p14:cNvContentPartPr/>
              <p14:nvPr/>
            </p14:nvContentPartPr>
            <p14:xfrm>
              <a:off x="3397270" y="1569430"/>
              <a:ext cx="67320" cy="162000"/>
            </p14:xfrm>
          </p:contentPart>
        </mc:Choice>
        <mc:Fallback xmlns=""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9480DCCB-E84A-4223-A70E-65A1B3D73D5F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3378190" y="1550350"/>
                <a:ext cx="105120" cy="19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0F6F827B-F648-497D-A0CD-B5AB289F8408}"/>
                  </a:ext>
                </a:extLst>
              </p14:cNvPr>
              <p14:cNvContentPartPr/>
              <p14:nvPr/>
            </p14:nvContentPartPr>
            <p14:xfrm>
              <a:off x="3601030" y="1418950"/>
              <a:ext cx="223200" cy="24948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0F6F827B-F648-497D-A0CD-B5AB289F8408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3581950" y="1399870"/>
                <a:ext cx="261000" cy="28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F54F7B6F-50F6-4E9D-AD1A-E68AE7B21C28}"/>
                  </a:ext>
                </a:extLst>
              </p14:cNvPr>
              <p14:cNvContentPartPr/>
              <p14:nvPr/>
            </p14:nvContentPartPr>
            <p14:xfrm>
              <a:off x="4231390" y="1255510"/>
              <a:ext cx="419400" cy="46476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F54F7B6F-50F6-4E9D-AD1A-E68AE7B21C28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4212310" y="1236430"/>
                <a:ext cx="457200" cy="50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74B80B60-4184-4075-8E3F-9723D42B3BBB}"/>
                  </a:ext>
                </a:extLst>
              </p14:cNvPr>
              <p14:cNvContentPartPr/>
              <p14:nvPr/>
            </p14:nvContentPartPr>
            <p14:xfrm>
              <a:off x="4924750" y="1259470"/>
              <a:ext cx="313560" cy="61560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74B80B60-4184-4075-8E3F-9723D42B3BBB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4905670" y="1240390"/>
                <a:ext cx="351360" cy="653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C89916AF-9DB5-41AC-B0ED-FB9A5A527081}"/>
                  </a:ext>
                </a:extLst>
              </p14:cNvPr>
              <p14:cNvContentPartPr/>
              <p14:nvPr/>
            </p14:nvContentPartPr>
            <p14:xfrm>
              <a:off x="5278270" y="1562950"/>
              <a:ext cx="234720" cy="18936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C89916AF-9DB5-41AC-B0ED-FB9A5A527081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5259190" y="1543870"/>
                <a:ext cx="272520" cy="22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3D68B103-B3DF-4096-BD3F-17E5BDF2D15D}"/>
                  </a:ext>
                </a:extLst>
              </p14:cNvPr>
              <p14:cNvContentPartPr/>
              <p14:nvPr/>
            </p14:nvContentPartPr>
            <p14:xfrm>
              <a:off x="5820430" y="1750510"/>
              <a:ext cx="48960" cy="1260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3D68B103-B3DF-4096-BD3F-17E5BDF2D15D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5801350" y="1731430"/>
                <a:ext cx="8676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76E2A1D1-9B0D-4770-812E-758C66CA4BCC}"/>
                  </a:ext>
                </a:extLst>
              </p14:cNvPr>
              <p14:cNvContentPartPr/>
              <p14:nvPr/>
            </p14:nvContentPartPr>
            <p14:xfrm>
              <a:off x="996430" y="2385550"/>
              <a:ext cx="415080" cy="35064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76E2A1D1-9B0D-4770-812E-758C66CA4BCC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977350" y="2366470"/>
                <a:ext cx="452880" cy="388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69C5ACAB-50EA-4089-A593-D62BF408619A}"/>
                  </a:ext>
                </a:extLst>
              </p14:cNvPr>
              <p14:cNvContentPartPr/>
              <p14:nvPr/>
            </p14:nvContentPartPr>
            <p14:xfrm>
              <a:off x="1709230" y="2354950"/>
              <a:ext cx="344520" cy="37044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69C5ACAB-50EA-4089-A593-D62BF408619A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1690150" y="2335870"/>
                <a:ext cx="382320" cy="40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C81EEA3B-7BF7-439A-B789-4C78BF6F4C30}"/>
                  </a:ext>
                </a:extLst>
              </p14:cNvPr>
              <p14:cNvContentPartPr/>
              <p14:nvPr/>
            </p14:nvContentPartPr>
            <p14:xfrm>
              <a:off x="2546590" y="2220670"/>
              <a:ext cx="350280" cy="50616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C81EEA3B-7BF7-439A-B789-4C78BF6F4C30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527510" y="2201590"/>
                <a:ext cx="388080" cy="54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C11A4C8B-3072-4023-82EB-68A08D27117A}"/>
                  </a:ext>
                </a:extLst>
              </p14:cNvPr>
              <p14:cNvContentPartPr/>
              <p14:nvPr/>
            </p14:nvContentPartPr>
            <p14:xfrm>
              <a:off x="2974990" y="2627470"/>
              <a:ext cx="186120" cy="9792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C11A4C8B-3072-4023-82EB-68A08D27117A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2955910" y="2608390"/>
                <a:ext cx="223920" cy="135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AA8DAAFF-22DD-4C05-9B10-140449A87D90}"/>
                  </a:ext>
                </a:extLst>
              </p14:cNvPr>
              <p14:cNvContentPartPr/>
              <p14:nvPr/>
            </p14:nvContentPartPr>
            <p14:xfrm>
              <a:off x="3379270" y="2732950"/>
              <a:ext cx="12240" cy="720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AA8DAAFF-22DD-4C05-9B10-140449A87D90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360190" y="2713870"/>
                <a:ext cx="5004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096475D9-AF78-43AF-B4FA-A8ECA5834135}"/>
                  </a:ext>
                </a:extLst>
              </p14:cNvPr>
              <p14:cNvContentPartPr/>
              <p14:nvPr/>
            </p14:nvContentPartPr>
            <p14:xfrm>
              <a:off x="3858790" y="2405710"/>
              <a:ext cx="504720" cy="32508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096475D9-AF78-43AF-B4FA-A8ECA5834135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839710" y="2386630"/>
                <a:ext cx="542520" cy="3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DADCFB0B-A9C6-47F6-864A-A7B96D933D4E}"/>
                  </a:ext>
                </a:extLst>
              </p14:cNvPr>
              <p14:cNvContentPartPr/>
              <p14:nvPr/>
            </p14:nvContentPartPr>
            <p14:xfrm>
              <a:off x="4890550" y="2368270"/>
              <a:ext cx="253440" cy="40500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DADCFB0B-A9C6-47F6-864A-A7B96D933D4E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4871470" y="2349190"/>
                <a:ext cx="291240" cy="44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AD066AF4-A9A5-4E5C-9A1D-25041F912FBF}"/>
                  </a:ext>
                </a:extLst>
              </p14:cNvPr>
              <p14:cNvContentPartPr/>
              <p14:nvPr/>
            </p14:nvContentPartPr>
            <p14:xfrm>
              <a:off x="5188630" y="2681110"/>
              <a:ext cx="181440" cy="11880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AD066AF4-A9A5-4E5C-9A1D-25041F912FBF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169550" y="2662030"/>
                <a:ext cx="219240" cy="15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F976542B-E92F-42DA-8516-14CD161E69E2}"/>
                  </a:ext>
                </a:extLst>
              </p14:cNvPr>
              <p14:cNvContentPartPr/>
              <p14:nvPr/>
            </p14:nvContentPartPr>
            <p14:xfrm>
              <a:off x="5336950" y="2190070"/>
              <a:ext cx="103680" cy="18648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F976542B-E92F-42DA-8516-14CD161E69E2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317870" y="2170990"/>
                <a:ext cx="141480" cy="224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08D4CCF9-81B0-48D6-AE18-AA0078C3F062}"/>
                  </a:ext>
                </a:extLst>
              </p14:cNvPr>
              <p14:cNvContentPartPr/>
              <p14:nvPr/>
            </p14:nvContentPartPr>
            <p14:xfrm>
              <a:off x="5273950" y="2240110"/>
              <a:ext cx="218880" cy="612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08D4CCF9-81B0-48D6-AE18-AA0078C3F062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5254870" y="2221030"/>
                <a:ext cx="25668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8EF84BAF-C34F-4E6E-97D8-7E31D77E73CD}"/>
                  </a:ext>
                </a:extLst>
              </p14:cNvPr>
              <p14:cNvContentPartPr/>
              <p14:nvPr/>
            </p14:nvContentPartPr>
            <p14:xfrm>
              <a:off x="5642590" y="2195830"/>
              <a:ext cx="173880" cy="60948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8EF84BAF-C34F-4E6E-97D8-7E31D77E73CD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5623510" y="2176750"/>
                <a:ext cx="211680" cy="64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C9DD9BDA-9DF7-4737-A847-EE2117BEB969}"/>
                  </a:ext>
                </a:extLst>
              </p14:cNvPr>
              <p14:cNvContentPartPr/>
              <p14:nvPr/>
            </p14:nvContentPartPr>
            <p14:xfrm>
              <a:off x="6054070" y="2251270"/>
              <a:ext cx="136080" cy="40752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C9DD9BDA-9DF7-4737-A847-EE2117BEB969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6034990" y="2232190"/>
                <a:ext cx="173880" cy="44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2B640622-F407-4A02-B01D-F2C0586072AE}"/>
                  </a:ext>
                </a:extLst>
              </p14:cNvPr>
              <p14:cNvContentPartPr/>
              <p14:nvPr/>
            </p14:nvContentPartPr>
            <p14:xfrm>
              <a:off x="6302110" y="2478070"/>
              <a:ext cx="167400" cy="504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2B640622-F407-4A02-B01D-F2C0586072AE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283030" y="2458990"/>
                <a:ext cx="205200" cy="4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C2514EE9-28E9-4D0F-A69E-556F41C50B30}"/>
                  </a:ext>
                </a:extLst>
              </p14:cNvPr>
              <p14:cNvContentPartPr/>
              <p14:nvPr/>
            </p14:nvContentPartPr>
            <p14:xfrm>
              <a:off x="6741670" y="2217790"/>
              <a:ext cx="205560" cy="417240"/>
            </p14:xfrm>
          </p:contentPart>
        </mc:Choice>
        <mc:Fallback xmlns=""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C2514EE9-28E9-4D0F-A69E-556F41C50B30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722590" y="2198710"/>
                <a:ext cx="243360" cy="455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70" name="Ink 69">
                <a:extLst>
                  <a:ext uri="{FF2B5EF4-FFF2-40B4-BE49-F238E27FC236}">
                    <a16:creationId xmlns:a16="http://schemas.microsoft.com/office/drawing/2014/main" id="{7C498A21-D6FB-480B-A2BA-432A85A45679}"/>
                  </a:ext>
                </a:extLst>
              </p14:cNvPr>
              <p14:cNvContentPartPr/>
              <p14:nvPr/>
            </p14:nvContentPartPr>
            <p14:xfrm>
              <a:off x="7104190" y="2272510"/>
              <a:ext cx="204120" cy="362520"/>
            </p14:xfrm>
          </p:contentPart>
        </mc:Choice>
        <mc:Fallback xmlns="">
          <p:pic>
            <p:nvPicPr>
              <p:cNvPr id="70" name="Ink 69">
                <a:extLst>
                  <a:ext uri="{FF2B5EF4-FFF2-40B4-BE49-F238E27FC236}">
                    <a16:creationId xmlns:a16="http://schemas.microsoft.com/office/drawing/2014/main" id="{7C498A21-D6FB-480B-A2BA-432A85A45679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085110" y="2253430"/>
                <a:ext cx="241920" cy="40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71" name="Ink 70">
                <a:extLst>
                  <a:ext uri="{FF2B5EF4-FFF2-40B4-BE49-F238E27FC236}">
                    <a16:creationId xmlns:a16="http://schemas.microsoft.com/office/drawing/2014/main" id="{2ACE91CD-1173-4686-A7D3-67F8DD532691}"/>
                  </a:ext>
                </a:extLst>
              </p14:cNvPr>
              <p14:cNvContentPartPr/>
              <p14:nvPr/>
            </p14:nvContentPartPr>
            <p14:xfrm>
              <a:off x="7330270" y="2541430"/>
              <a:ext cx="175680" cy="114840"/>
            </p14:xfrm>
          </p:contentPart>
        </mc:Choice>
        <mc:Fallback xmlns="">
          <p:pic>
            <p:nvPicPr>
              <p:cNvPr id="71" name="Ink 70">
                <a:extLst>
                  <a:ext uri="{FF2B5EF4-FFF2-40B4-BE49-F238E27FC236}">
                    <a16:creationId xmlns:a16="http://schemas.microsoft.com/office/drawing/2014/main" id="{2ACE91CD-1173-4686-A7D3-67F8DD532691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311190" y="2522350"/>
                <a:ext cx="213480" cy="15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72" name="Ink 71">
                <a:extLst>
                  <a:ext uri="{FF2B5EF4-FFF2-40B4-BE49-F238E27FC236}">
                    <a16:creationId xmlns:a16="http://schemas.microsoft.com/office/drawing/2014/main" id="{F4A46BAE-34A8-46CC-A1F2-A536D081A954}"/>
                  </a:ext>
                </a:extLst>
              </p14:cNvPr>
              <p14:cNvContentPartPr/>
              <p14:nvPr/>
            </p14:nvContentPartPr>
            <p14:xfrm>
              <a:off x="7613230" y="2164510"/>
              <a:ext cx="122760" cy="588600"/>
            </p14:xfrm>
          </p:contentPart>
        </mc:Choice>
        <mc:Fallback xmlns="">
          <p:pic>
            <p:nvPicPr>
              <p:cNvPr id="72" name="Ink 71">
                <a:extLst>
                  <a:ext uri="{FF2B5EF4-FFF2-40B4-BE49-F238E27FC236}">
                    <a16:creationId xmlns:a16="http://schemas.microsoft.com/office/drawing/2014/main" id="{F4A46BAE-34A8-46CC-A1F2-A536D081A954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7594150" y="2145430"/>
                <a:ext cx="160560" cy="62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C938571A-DE3F-445D-AC04-4F3A8554DAF5}"/>
                  </a:ext>
                </a:extLst>
              </p14:cNvPr>
              <p14:cNvContentPartPr/>
              <p14:nvPr/>
            </p14:nvContentPartPr>
            <p14:xfrm>
              <a:off x="7956310" y="2353510"/>
              <a:ext cx="199440" cy="3240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C938571A-DE3F-445D-AC04-4F3A8554DAF5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7937230" y="2334430"/>
                <a:ext cx="237240" cy="7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7FAC1C6A-14F3-4627-856F-11818AE96DF4}"/>
                  </a:ext>
                </a:extLst>
              </p14:cNvPr>
              <p14:cNvContentPartPr/>
              <p14:nvPr/>
            </p14:nvContentPartPr>
            <p14:xfrm>
              <a:off x="8040190" y="2426950"/>
              <a:ext cx="175680" cy="1908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7FAC1C6A-14F3-4627-856F-11818AE96DF4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8021110" y="2407870"/>
                <a:ext cx="213480" cy="5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8F8F75DF-E4DE-4EEF-81AE-060B2355F09F}"/>
                  </a:ext>
                </a:extLst>
              </p14:cNvPr>
              <p14:cNvContentPartPr/>
              <p14:nvPr/>
            </p14:nvContentPartPr>
            <p14:xfrm>
              <a:off x="8378590" y="2354590"/>
              <a:ext cx="212760" cy="19620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8F8F75DF-E4DE-4EEF-81AE-060B2355F09F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8359510" y="2335510"/>
                <a:ext cx="250560" cy="23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690960D0-06B1-465A-BCA0-4779383870DC}"/>
                  </a:ext>
                </a:extLst>
              </p14:cNvPr>
              <p14:cNvContentPartPr/>
              <p14:nvPr/>
            </p14:nvContentPartPr>
            <p14:xfrm>
              <a:off x="5884510" y="2988190"/>
              <a:ext cx="328680" cy="590040"/>
            </p14:xfrm>
          </p:contentPart>
        </mc:Choice>
        <mc:Fallback xmlns=""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690960D0-06B1-465A-BCA0-4779383870DC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5865430" y="2969110"/>
                <a:ext cx="366480" cy="62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2C3A0527-8A4B-4F33-A497-52CC956FD093}"/>
                  </a:ext>
                </a:extLst>
              </p14:cNvPr>
              <p14:cNvContentPartPr/>
              <p14:nvPr/>
            </p14:nvContentPartPr>
            <p14:xfrm>
              <a:off x="1574590" y="4071070"/>
              <a:ext cx="340200" cy="40572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2C3A0527-8A4B-4F33-A497-52CC956FD093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1555510" y="4051990"/>
                <a:ext cx="378000" cy="443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0B562033-A6AE-40E2-882A-2D5A8E67CF56}"/>
                  </a:ext>
                </a:extLst>
              </p14:cNvPr>
              <p14:cNvContentPartPr/>
              <p14:nvPr/>
            </p14:nvContentPartPr>
            <p14:xfrm>
              <a:off x="1948630" y="4373110"/>
              <a:ext cx="187920" cy="13752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0B562033-A6AE-40E2-882A-2D5A8E67CF56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929550" y="4354030"/>
                <a:ext cx="225720" cy="17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86" name="Ink 85">
                <a:extLst>
                  <a:ext uri="{FF2B5EF4-FFF2-40B4-BE49-F238E27FC236}">
                    <a16:creationId xmlns:a16="http://schemas.microsoft.com/office/drawing/2014/main" id="{DDC99345-32DA-4C1C-AA00-821667C56CA1}"/>
                  </a:ext>
                </a:extLst>
              </p14:cNvPr>
              <p14:cNvContentPartPr/>
              <p14:nvPr/>
            </p14:nvContentPartPr>
            <p14:xfrm>
              <a:off x="2104870" y="3863710"/>
              <a:ext cx="137880" cy="195840"/>
            </p14:xfrm>
          </p:contentPart>
        </mc:Choice>
        <mc:Fallback xmlns="">
          <p:pic>
            <p:nvPicPr>
              <p:cNvPr id="86" name="Ink 85">
                <a:extLst>
                  <a:ext uri="{FF2B5EF4-FFF2-40B4-BE49-F238E27FC236}">
                    <a16:creationId xmlns:a16="http://schemas.microsoft.com/office/drawing/2014/main" id="{DDC99345-32DA-4C1C-AA00-821667C56CA1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2085790" y="3844630"/>
                <a:ext cx="175680" cy="23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87" name="Ink 86">
                <a:extLst>
                  <a:ext uri="{FF2B5EF4-FFF2-40B4-BE49-F238E27FC236}">
                    <a16:creationId xmlns:a16="http://schemas.microsoft.com/office/drawing/2014/main" id="{BBFD9452-42F3-41D6-8057-77B847A9997D}"/>
                  </a:ext>
                </a:extLst>
              </p14:cNvPr>
              <p14:cNvContentPartPr/>
              <p14:nvPr/>
            </p14:nvContentPartPr>
            <p14:xfrm>
              <a:off x="2062750" y="3994750"/>
              <a:ext cx="154800" cy="4680"/>
            </p14:xfrm>
          </p:contentPart>
        </mc:Choice>
        <mc:Fallback xmlns="">
          <p:pic>
            <p:nvPicPr>
              <p:cNvPr id="87" name="Ink 86">
                <a:extLst>
                  <a:ext uri="{FF2B5EF4-FFF2-40B4-BE49-F238E27FC236}">
                    <a16:creationId xmlns:a16="http://schemas.microsoft.com/office/drawing/2014/main" id="{BBFD9452-42F3-41D6-8057-77B847A9997D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2043670" y="3975670"/>
                <a:ext cx="192600" cy="4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428FF3B0-2CD2-4BFB-B6B9-3D14761E74A4}"/>
                  </a:ext>
                </a:extLst>
              </p14:cNvPr>
              <p14:cNvContentPartPr/>
              <p14:nvPr/>
            </p14:nvContentPartPr>
            <p14:xfrm>
              <a:off x="2490790" y="4001950"/>
              <a:ext cx="131040" cy="433080"/>
            </p14:xfrm>
          </p:contentPart>
        </mc:Choice>
        <mc:Fallback xmlns=""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428FF3B0-2CD2-4BFB-B6B9-3D14761E74A4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2471710" y="3982870"/>
                <a:ext cx="168840" cy="470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C628EDDB-C806-4040-B097-52E21A15D4DE}"/>
                  </a:ext>
                </a:extLst>
              </p14:cNvPr>
              <p14:cNvContentPartPr/>
              <p14:nvPr/>
            </p14:nvContentPartPr>
            <p14:xfrm>
              <a:off x="2760790" y="3987190"/>
              <a:ext cx="442080" cy="39096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C628EDDB-C806-4040-B097-52E21A15D4DE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741710" y="3968110"/>
                <a:ext cx="479880" cy="42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E74B551F-D50F-4379-A8EF-539A7DBFD142}"/>
                  </a:ext>
                </a:extLst>
              </p14:cNvPr>
              <p14:cNvContentPartPr/>
              <p14:nvPr/>
            </p14:nvContentPartPr>
            <p14:xfrm>
              <a:off x="3431470" y="4012390"/>
              <a:ext cx="185040" cy="457200"/>
            </p14:xfrm>
          </p:contentPart>
        </mc:Choice>
        <mc:Fallback xmlns=""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E74B551F-D50F-4379-A8EF-539A7DBFD142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3412390" y="3993310"/>
                <a:ext cx="222840" cy="49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BD35CD0B-37D8-4914-A6B1-390019E1AFCF}"/>
                  </a:ext>
                </a:extLst>
              </p14:cNvPr>
              <p14:cNvContentPartPr/>
              <p14:nvPr/>
            </p14:nvContentPartPr>
            <p14:xfrm>
              <a:off x="3488710" y="4224070"/>
              <a:ext cx="155880" cy="7200"/>
            </p14:xfrm>
          </p:contentPart>
        </mc:Choice>
        <mc:Fallback xmlns=""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BD35CD0B-37D8-4914-A6B1-390019E1AFCF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469630" y="4204990"/>
                <a:ext cx="19368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84997958-DC97-44B8-B655-ECFCAA84A224}"/>
                  </a:ext>
                </a:extLst>
              </p14:cNvPr>
              <p14:cNvContentPartPr/>
              <p14:nvPr/>
            </p14:nvContentPartPr>
            <p14:xfrm>
              <a:off x="3783550" y="4033630"/>
              <a:ext cx="297720" cy="362520"/>
            </p14:xfrm>
          </p:contentPart>
        </mc:Choice>
        <mc:Fallback xmlns=""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84997958-DC97-44B8-B655-ECFCAA84A224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3764470" y="4014550"/>
                <a:ext cx="335520" cy="400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5B753AD6-D1B5-40BE-A10C-9FC20357AAC0}"/>
                  </a:ext>
                </a:extLst>
              </p14:cNvPr>
              <p14:cNvContentPartPr/>
              <p14:nvPr/>
            </p14:nvContentPartPr>
            <p14:xfrm>
              <a:off x="4286830" y="4198870"/>
              <a:ext cx="240120" cy="20520"/>
            </p14:xfrm>
          </p:contentPart>
        </mc:Choice>
        <mc:Fallback xmlns=""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5B753AD6-D1B5-40BE-A10C-9FC20357AAC0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267750" y="4179790"/>
                <a:ext cx="27792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7ADFCA48-2409-4DB6-9730-0002C8B1D566}"/>
                  </a:ext>
                </a:extLst>
              </p14:cNvPr>
              <p14:cNvContentPartPr/>
              <p14:nvPr/>
            </p14:nvContentPartPr>
            <p14:xfrm>
              <a:off x="4828270" y="3968470"/>
              <a:ext cx="212400" cy="398520"/>
            </p14:xfrm>
          </p:contentPart>
        </mc:Choice>
        <mc:Fallback xmlns=""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7ADFCA48-2409-4DB6-9730-0002C8B1D566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4809190" y="3949390"/>
                <a:ext cx="250200" cy="4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EE979F76-1614-430B-BC84-A14C2E875F7F}"/>
                  </a:ext>
                </a:extLst>
              </p14:cNvPr>
              <p14:cNvContentPartPr/>
              <p14:nvPr/>
            </p14:nvContentPartPr>
            <p14:xfrm>
              <a:off x="5165950" y="4011310"/>
              <a:ext cx="335880" cy="366840"/>
            </p14:xfrm>
          </p:contentPart>
        </mc:Choice>
        <mc:Fallback xmlns=""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EE979F76-1614-430B-BC84-A14C2E875F7F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5146870" y="3992230"/>
                <a:ext cx="373680" cy="40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07" name="Ink 106">
                <a:extLst>
                  <a:ext uri="{FF2B5EF4-FFF2-40B4-BE49-F238E27FC236}">
                    <a16:creationId xmlns:a16="http://schemas.microsoft.com/office/drawing/2014/main" id="{F52F0CC4-D50A-4355-A848-1CE8311B1F04}"/>
                  </a:ext>
                </a:extLst>
              </p14:cNvPr>
              <p14:cNvContentPartPr/>
              <p14:nvPr/>
            </p14:nvContentPartPr>
            <p14:xfrm>
              <a:off x="5795950" y="3972430"/>
              <a:ext cx="252720" cy="532800"/>
            </p14:xfrm>
          </p:contentPart>
        </mc:Choice>
        <mc:Fallback xmlns="">
          <p:pic>
            <p:nvPicPr>
              <p:cNvPr id="107" name="Ink 106">
                <a:extLst>
                  <a:ext uri="{FF2B5EF4-FFF2-40B4-BE49-F238E27FC236}">
                    <a16:creationId xmlns:a16="http://schemas.microsoft.com/office/drawing/2014/main" id="{F52F0CC4-D50A-4355-A848-1CE8311B1F04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5776870" y="3953350"/>
                <a:ext cx="290520" cy="57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08" name="Ink 107">
                <a:extLst>
                  <a:ext uri="{FF2B5EF4-FFF2-40B4-BE49-F238E27FC236}">
                    <a16:creationId xmlns:a16="http://schemas.microsoft.com/office/drawing/2014/main" id="{8BC1B033-C7A3-4AD0-8835-281B0F796CDC}"/>
                  </a:ext>
                </a:extLst>
              </p14:cNvPr>
              <p14:cNvContentPartPr/>
              <p14:nvPr/>
            </p14:nvContentPartPr>
            <p14:xfrm>
              <a:off x="6096910" y="4222990"/>
              <a:ext cx="164160" cy="190440"/>
            </p14:xfrm>
          </p:contentPart>
        </mc:Choice>
        <mc:Fallback xmlns="">
          <p:pic>
            <p:nvPicPr>
              <p:cNvPr id="108" name="Ink 107">
                <a:extLst>
                  <a:ext uri="{FF2B5EF4-FFF2-40B4-BE49-F238E27FC236}">
                    <a16:creationId xmlns:a16="http://schemas.microsoft.com/office/drawing/2014/main" id="{8BC1B033-C7A3-4AD0-8835-281B0F796CDC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6077830" y="4203910"/>
                <a:ext cx="201960" cy="22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35C509D7-CCE7-44E5-B008-9F6AC8DCCAFE}"/>
                  </a:ext>
                </a:extLst>
              </p14:cNvPr>
              <p14:cNvContentPartPr/>
              <p14:nvPr/>
            </p14:nvContentPartPr>
            <p14:xfrm>
              <a:off x="6377710" y="3850030"/>
              <a:ext cx="150840" cy="671400"/>
            </p14:xfrm>
          </p:contentPart>
        </mc:Choice>
        <mc:Fallback xmlns=""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35C509D7-CCE7-44E5-B008-9F6AC8DCCAFE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6358630" y="3830950"/>
                <a:ext cx="188640" cy="70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0B21D537-5881-4A76-BE3C-001C01476D0B}"/>
                  </a:ext>
                </a:extLst>
              </p14:cNvPr>
              <p14:cNvContentPartPr/>
              <p14:nvPr/>
            </p14:nvContentPartPr>
            <p14:xfrm>
              <a:off x="6833110" y="4129750"/>
              <a:ext cx="198000" cy="49680"/>
            </p14:xfrm>
          </p:contentPart>
        </mc:Choice>
        <mc:Fallback xmlns=""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0B21D537-5881-4A76-BE3C-001C01476D0B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6814030" y="4110670"/>
                <a:ext cx="235800" cy="8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653AF9C2-B4CA-4D1B-BC76-34B794017579}"/>
                  </a:ext>
                </a:extLst>
              </p14:cNvPr>
              <p14:cNvContentPartPr/>
              <p14:nvPr/>
            </p14:nvContentPartPr>
            <p14:xfrm>
              <a:off x="6855430" y="4245310"/>
              <a:ext cx="207000" cy="5760"/>
            </p14:xfrm>
          </p:contentPart>
        </mc:Choice>
        <mc:Fallback xmlns=""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653AF9C2-B4CA-4D1B-BC76-34B794017579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6836350" y="4226230"/>
                <a:ext cx="24480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BE16F50A-E12C-4213-A204-EBA9802CB322}"/>
                  </a:ext>
                </a:extLst>
              </p14:cNvPr>
              <p14:cNvContentPartPr/>
              <p14:nvPr/>
            </p14:nvContentPartPr>
            <p14:xfrm>
              <a:off x="7187710" y="4202110"/>
              <a:ext cx="226800" cy="217440"/>
            </p14:xfrm>
          </p:contentPart>
        </mc:Choice>
        <mc:Fallback xmlns=""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BE16F50A-E12C-4213-A204-EBA9802CB322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7168630" y="4183030"/>
                <a:ext cx="26460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D6E242E2-2EB8-4236-A83A-0D7C50FD2244}"/>
                  </a:ext>
                </a:extLst>
              </p14:cNvPr>
              <p14:cNvContentPartPr/>
              <p14:nvPr/>
            </p14:nvContentPartPr>
            <p14:xfrm>
              <a:off x="7773430" y="4411630"/>
              <a:ext cx="16920" cy="6120"/>
            </p14:xfrm>
          </p:contentPart>
        </mc:Choice>
        <mc:Fallback xmlns=""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D6E242E2-2EB8-4236-A83A-0D7C50FD2244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7754350" y="4392550"/>
                <a:ext cx="54720" cy="4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75491BFB-B714-48F5-A5E4-CB72AB1BE49A}"/>
                  </a:ext>
                </a:extLst>
              </p14:cNvPr>
              <p14:cNvContentPartPr/>
              <p14:nvPr/>
            </p14:nvContentPartPr>
            <p14:xfrm>
              <a:off x="1957990" y="5098870"/>
              <a:ext cx="211320" cy="54360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75491BFB-B714-48F5-A5E4-CB72AB1BE49A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1938910" y="5079790"/>
                <a:ext cx="249120" cy="581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84577BE3-CAF8-4FF5-8B87-96FA94A8928C}"/>
                  </a:ext>
                </a:extLst>
              </p14:cNvPr>
              <p14:cNvContentPartPr/>
              <p14:nvPr/>
            </p14:nvContentPartPr>
            <p14:xfrm>
              <a:off x="2284510" y="5222710"/>
              <a:ext cx="314640" cy="347760"/>
            </p14:xfrm>
          </p:contentPart>
        </mc:Choice>
        <mc:Fallback xmlns=""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84577BE3-CAF8-4FF5-8B87-96FA94A8928C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2265430" y="5203630"/>
                <a:ext cx="352440" cy="385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2F0D8E27-505A-4CC3-BFCB-ACA5A8886E15}"/>
                  </a:ext>
                </a:extLst>
              </p14:cNvPr>
              <p14:cNvContentPartPr/>
              <p14:nvPr/>
            </p14:nvContentPartPr>
            <p14:xfrm>
              <a:off x="2983990" y="5226310"/>
              <a:ext cx="173880" cy="21960"/>
            </p14:xfrm>
          </p:contentPart>
        </mc:Choice>
        <mc:Fallback xmlns=""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2F0D8E27-505A-4CC3-BFCB-ACA5A8886E15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2964910" y="5207230"/>
                <a:ext cx="211680" cy="59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119" name="Ink 118">
                <a:extLst>
                  <a:ext uri="{FF2B5EF4-FFF2-40B4-BE49-F238E27FC236}">
                    <a16:creationId xmlns:a16="http://schemas.microsoft.com/office/drawing/2014/main" id="{E2AB542F-1108-47D5-8111-D4DC090B263E}"/>
                  </a:ext>
                </a:extLst>
              </p14:cNvPr>
              <p14:cNvContentPartPr/>
              <p14:nvPr/>
            </p14:nvContentPartPr>
            <p14:xfrm>
              <a:off x="2937550" y="5351950"/>
              <a:ext cx="180000" cy="18360"/>
            </p14:xfrm>
          </p:contentPart>
        </mc:Choice>
        <mc:Fallback xmlns="">
          <p:pic>
            <p:nvPicPr>
              <p:cNvPr id="119" name="Ink 118">
                <a:extLst>
                  <a:ext uri="{FF2B5EF4-FFF2-40B4-BE49-F238E27FC236}">
                    <a16:creationId xmlns:a16="http://schemas.microsoft.com/office/drawing/2014/main" id="{E2AB542F-1108-47D5-8111-D4DC090B263E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2918470" y="5332870"/>
                <a:ext cx="21780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7973C2F0-843C-43AA-A5AA-45DE87A48B89}"/>
                  </a:ext>
                </a:extLst>
              </p14:cNvPr>
              <p14:cNvContentPartPr/>
              <p14:nvPr/>
            </p14:nvContentPartPr>
            <p14:xfrm>
              <a:off x="3599590" y="5086990"/>
              <a:ext cx="198000" cy="448920"/>
            </p14:xfrm>
          </p:contentPart>
        </mc:Choice>
        <mc:Fallback xmlns=""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7973C2F0-843C-43AA-A5AA-45DE87A48B89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3580510" y="5067910"/>
                <a:ext cx="235800" cy="48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47C6036E-BD8B-479A-B159-13D26B1A25E0}"/>
                  </a:ext>
                </a:extLst>
              </p14:cNvPr>
              <p14:cNvContentPartPr/>
              <p14:nvPr/>
            </p14:nvContentPartPr>
            <p14:xfrm>
              <a:off x="3962110" y="5434390"/>
              <a:ext cx="169200" cy="140040"/>
            </p14:xfrm>
          </p:contentPart>
        </mc:Choice>
        <mc:Fallback xmlns=""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47C6036E-BD8B-479A-B159-13D26B1A25E0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3943030" y="5415310"/>
                <a:ext cx="207000" cy="1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8524EEA7-27E8-4C70-8159-154A30D3A93D}"/>
                  </a:ext>
                </a:extLst>
              </p14:cNvPr>
              <p14:cNvContentPartPr/>
              <p14:nvPr/>
            </p14:nvContentPartPr>
            <p14:xfrm>
              <a:off x="4417870" y="5129470"/>
              <a:ext cx="450360" cy="506520"/>
            </p14:xfrm>
          </p:contentPart>
        </mc:Choice>
        <mc:Fallback xmlns=""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8524EEA7-27E8-4C70-8159-154A30D3A93D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4398790" y="5110390"/>
                <a:ext cx="488160" cy="54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5CA3A8D6-6AE0-486F-A996-A72FA223FF7A}"/>
                  </a:ext>
                </a:extLst>
              </p14:cNvPr>
              <p14:cNvContentPartPr/>
              <p14:nvPr/>
            </p14:nvContentPartPr>
            <p14:xfrm>
              <a:off x="5188630" y="5177350"/>
              <a:ext cx="620640" cy="295920"/>
            </p14:xfrm>
          </p:contentPart>
        </mc:Choice>
        <mc:Fallback xmlns=""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5CA3A8D6-6AE0-486F-A996-A72FA223FF7A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5169550" y="5158270"/>
                <a:ext cx="658440" cy="33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2A17135C-8601-4E08-B5D6-4A26BF557E90}"/>
                  </a:ext>
                </a:extLst>
              </p14:cNvPr>
              <p14:cNvContentPartPr/>
              <p14:nvPr/>
            </p14:nvContentPartPr>
            <p14:xfrm>
              <a:off x="6302830" y="5162590"/>
              <a:ext cx="728280" cy="272160"/>
            </p14:xfrm>
          </p:contentPart>
        </mc:Choice>
        <mc:Fallback xmlns=""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2A17135C-8601-4E08-B5D6-4A26BF557E90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6283750" y="5143510"/>
                <a:ext cx="766080" cy="30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D63F1F22-63DA-43F0-94CD-8E7A29765424}"/>
                  </a:ext>
                </a:extLst>
              </p14:cNvPr>
              <p14:cNvContentPartPr/>
              <p14:nvPr/>
            </p14:nvContentPartPr>
            <p14:xfrm>
              <a:off x="7477150" y="5144230"/>
              <a:ext cx="462240" cy="482040"/>
            </p14:xfrm>
          </p:contentPart>
        </mc:Choice>
        <mc:Fallback xmlns=""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D63F1F22-63DA-43F0-94CD-8E7A29765424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7458070" y="5125150"/>
                <a:ext cx="500040" cy="51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138" name="Ink 137">
                <a:extLst>
                  <a:ext uri="{FF2B5EF4-FFF2-40B4-BE49-F238E27FC236}">
                    <a16:creationId xmlns:a16="http://schemas.microsoft.com/office/drawing/2014/main" id="{B9F15124-846B-4F60-AD31-9255C92A0EFF}"/>
                  </a:ext>
                </a:extLst>
              </p14:cNvPr>
              <p14:cNvContentPartPr/>
              <p14:nvPr/>
            </p14:nvContentPartPr>
            <p14:xfrm>
              <a:off x="7801870" y="5369230"/>
              <a:ext cx="138240" cy="21600"/>
            </p14:xfrm>
          </p:contentPart>
        </mc:Choice>
        <mc:Fallback xmlns="">
          <p:pic>
            <p:nvPicPr>
              <p:cNvPr id="138" name="Ink 137">
                <a:extLst>
                  <a:ext uri="{FF2B5EF4-FFF2-40B4-BE49-F238E27FC236}">
                    <a16:creationId xmlns:a16="http://schemas.microsoft.com/office/drawing/2014/main" id="{B9F15124-846B-4F60-AD31-9255C92A0EFF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7782790" y="5350150"/>
                <a:ext cx="17604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139" name="Ink 138">
                <a:extLst>
                  <a:ext uri="{FF2B5EF4-FFF2-40B4-BE49-F238E27FC236}">
                    <a16:creationId xmlns:a16="http://schemas.microsoft.com/office/drawing/2014/main" id="{610D5F66-0D35-45C3-8887-6C4883FE8755}"/>
                  </a:ext>
                </a:extLst>
              </p14:cNvPr>
              <p14:cNvContentPartPr/>
              <p14:nvPr/>
            </p14:nvContentPartPr>
            <p14:xfrm>
              <a:off x="8201830" y="5425030"/>
              <a:ext cx="18360" cy="7200"/>
            </p14:xfrm>
          </p:contentPart>
        </mc:Choice>
        <mc:Fallback xmlns="">
          <p:pic>
            <p:nvPicPr>
              <p:cNvPr id="139" name="Ink 138">
                <a:extLst>
                  <a:ext uri="{FF2B5EF4-FFF2-40B4-BE49-F238E27FC236}">
                    <a16:creationId xmlns:a16="http://schemas.microsoft.com/office/drawing/2014/main" id="{610D5F66-0D35-45C3-8887-6C4883FE8755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8182750" y="5405950"/>
                <a:ext cx="5616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142" name="Ink 141">
                <a:extLst>
                  <a:ext uri="{FF2B5EF4-FFF2-40B4-BE49-F238E27FC236}">
                    <a16:creationId xmlns:a16="http://schemas.microsoft.com/office/drawing/2014/main" id="{94289526-9BB5-4582-9F5B-C3137613C3B2}"/>
                  </a:ext>
                </a:extLst>
              </p14:cNvPr>
              <p14:cNvContentPartPr/>
              <p14:nvPr/>
            </p14:nvContentPartPr>
            <p14:xfrm>
              <a:off x="8709430" y="5184190"/>
              <a:ext cx="526320" cy="212040"/>
            </p14:xfrm>
          </p:contentPart>
        </mc:Choice>
        <mc:Fallback xmlns="">
          <p:pic>
            <p:nvPicPr>
              <p:cNvPr id="142" name="Ink 141">
                <a:extLst>
                  <a:ext uri="{FF2B5EF4-FFF2-40B4-BE49-F238E27FC236}">
                    <a16:creationId xmlns:a16="http://schemas.microsoft.com/office/drawing/2014/main" id="{94289526-9BB5-4582-9F5B-C3137613C3B2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8690350" y="5165110"/>
                <a:ext cx="564120" cy="24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143" name="Ink 142">
                <a:extLst>
                  <a:ext uri="{FF2B5EF4-FFF2-40B4-BE49-F238E27FC236}">
                    <a16:creationId xmlns:a16="http://schemas.microsoft.com/office/drawing/2014/main" id="{5BF12750-8836-491A-B71C-8E42B453E8D0}"/>
                  </a:ext>
                </a:extLst>
              </p14:cNvPr>
              <p14:cNvContentPartPr/>
              <p14:nvPr/>
            </p14:nvContentPartPr>
            <p14:xfrm>
              <a:off x="9558310" y="5224150"/>
              <a:ext cx="232920" cy="181080"/>
            </p14:xfrm>
          </p:contentPart>
        </mc:Choice>
        <mc:Fallback xmlns="">
          <p:pic>
            <p:nvPicPr>
              <p:cNvPr id="143" name="Ink 142">
                <a:extLst>
                  <a:ext uri="{FF2B5EF4-FFF2-40B4-BE49-F238E27FC236}">
                    <a16:creationId xmlns:a16="http://schemas.microsoft.com/office/drawing/2014/main" id="{5BF12750-8836-491A-B71C-8E42B453E8D0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9539230" y="5205070"/>
                <a:ext cx="270720" cy="218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144" name="Ink 143">
                <a:extLst>
                  <a:ext uri="{FF2B5EF4-FFF2-40B4-BE49-F238E27FC236}">
                    <a16:creationId xmlns:a16="http://schemas.microsoft.com/office/drawing/2014/main" id="{320B6061-0C31-4106-9EFB-74F574F1F7C2}"/>
                  </a:ext>
                </a:extLst>
              </p14:cNvPr>
              <p14:cNvContentPartPr/>
              <p14:nvPr/>
            </p14:nvContentPartPr>
            <p14:xfrm>
              <a:off x="9936310" y="5008150"/>
              <a:ext cx="120240" cy="437040"/>
            </p14:xfrm>
          </p:contentPart>
        </mc:Choice>
        <mc:Fallback xmlns="">
          <p:pic>
            <p:nvPicPr>
              <p:cNvPr id="144" name="Ink 143">
                <a:extLst>
                  <a:ext uri="{FF2B5EF4-FFF2-40B4-BE49-F238E27FC236}">
                    <a16:creationId xmlns:a16="http://schemas.microsoft.com/office/drawing/2014/main" id="{320B6061-0C31-4106-9EFB-74F574F1F7C2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9917230" y="4989070"/>
                <a:ext cx="158040" cy="474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47813EC5-1BEC-4406-B718-3A7038768217}"/>
                  </a:ext>
                </a:extLst>
              </p14:cNvPr>
              <p14:cNvContentPartPr/>
              <p14:nvPr/>
            </p14:nvContentPartPr>
            <p14:xfrm>
              <a:off x="10042150" y="5247910"/>
              <a:ext cx="142200" cy="21348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47813EC5-1BEC-4406-B718-3A7038768217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10023070" y="5228830"/>
                <a:ext cx="180000" cy="25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146" name="Ink 145">
                <a:extLst>
                  <a:ext uri="{FF2B5EF4-FFF2-40B4-BE49-F238E27FC236}">
                    <a16:creationId xmlns:a16="http://schemas.microsoft.com/office/drawing/2014/main" id="{BCC4F082-CCA6-40E7-A411-07A7B5F4597F}"/>
                  </a:ext>
                </a:extLst>
              </p14:cNvPr>
              <p14:cNvContentPartPr/>
              <p14:nvPr/>
            </p14:nvContentPartPr>
            <p14:xfrm>
              <a:off x="10167070" y="5272390"/>
              <a:ext cx="205560" cy="160200"/>
            </p14:xfrm>
          </p:contentPart>
        </mc:Choice>
        <mc:Fallback xmlns="">
          <p:pic>
            <p:nvPicPr>
              <p:cNvPr id="146" name="Ink 145">
                <a:extLst>
                  <a:ext uri="{FF2B5EF4-FFF2-40B4-BE49-F238E27FC236}">
                    <a16:creationId xmlns:a16="http://schemas.microsoft.com/office/drawing/2014/main" id="{BCC4F082-CCA6-40E7-A411-07A7B5F4597F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10147990" y="5253310"/>
                <a:ext cx="243360" cy="1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147" name="Ink 146">
                <a:extLst>
                  <a:ext uri="{FF2B5EF4-FFF2-40B4-BE49-F238E27FC236}">
                    <a16:creationId xmlns:a16="http://schemas.microsoft.com/office/drawing/2014/main" id="{1274EA8D-4D82-493D-90F4-119D655EC9BD}"/>
                  </a:ext>
                </a:extLst>
              </p14:cNvPr>
              <p14:cNvContentPartPr/>
              <p14:nvPr/>
            </p14:nvContentPartPr>
            <p14:xfrm>
              <a:off x="10894990" y="5334670"/>
              <a:ext cx="19800" cy="22680"/>
            </p14:xfrm>
          </p:contentPart>
        </mc:Choice>
        <mc:Fallback xmlns="">
          <p:pic>
            <p:nvPicPr>
              <p:cNvPr id="147" name="Ink 146">
                <a:extLst>
                  <a:ext uri="{FF2B5EF4-FFF2-40B4-BE49-F238E27FC236}">
                    <a16:creationId xmlns:a16="http://schemas.microsoft.com/office/drawing/2014/main" id="{1274EA8D-4D82-493D-90F4-119D655EC9BD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10875910" y="5315590"/>
                <a:ext cx="57600" cy="6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208CB622-65CF-486D-BF23-DB5F42396547}"/>
                  </a:ext>
                </a:extLst>
              </p14:cNvPr>
              <p14:cNvContentPartPr/>
              <p14:nvPr/>
            </p14:nvContentPartPr>
            <p14:xfrm>
              <a:off x="683230" y="5956390"/>
              <a:ext cx="222120" cy="466200"/>
            </p14:xfrm>
          </p:contentPart>
        </mc:Choice>
        <mc:Fallback xmlns=""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208CB622-65CF-486D-BF23-DB5F42396547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664150" y="5937310"/>
                <a:ext cx="259920" cy="50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B0DEE37A-9D42-4B15-947C-38DDF194FF2E}"/>
                  </a:ext>
                </a:extLst>
              </p14:cNvPr>
              <p14:cNvContentPartPr/>
              <p14:nvPr/>
            </p14:nvContentPartPr>
            <p14:xfrm>
              <a:off x="988510" y="6191830"/>
              <a:ext cx="230040" cy="18216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B0DEE37A-9D42-4B15-947C-38DDF194FF2E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969430" y="6172750"/>
                <a:ext cx="267840" cy="219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F8EE21B1-469C-4BCB-AD74-89B423AE56DC}"/>
                  </a:ext>
                </a:extLst>
              </p14:cNvPr>
              <p14:cNvContentPartPr/>
              <p14:nvPr/>
            </p14:nvContentPartPr>
            <p14:xfrm>
              <a:off x="1319710" y="5860270"/>
              <a:ext cx="52920" cy="518400"/>
            </p14:xfrm>
          </p:contentPart>
        </mc:Choice>
        <mc:Fallback xmlns=""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F8EE21B1-469C-4BCB-AD74-89B423AE56DC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1300630" y="5841190"/>
                <a:ext cx="90720" cy="55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F9CDF2BC-D905-4758-86DF-881ABC45ECAA}"/>
                  </a:ext>
                </a:extLst>
              </p14:cNvPr>
              <p14:cNvContentPartPr/>
              <p14:nvPr/>
            </p14:nvContentPartPr>
            <p14:xfrm>
              <a:off x="1406830" y="5824270"/>
              <a:ext cx="91800" cy="590400"/>
            </p14:xfrm>
          </p:contentPart>
        </mc:Choice>
        <mc:Fallback xmlns=""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F9CDF2BC-D905-4758-86DF-881ABC45ECAA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1387750" y="5805190"/>
                <a:ext cx="129600" cy="62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155" name="Ink 154">
                <a:extLst>
                  <a:ext uri="{FF2B5EF4-FFF2-40B4-BE49-F238E27FC236}">
                    <a16:creationId xmlns:a16="http://schemas.microsoft.com/office/drawing/2014/main" id="{5FA88224-E9D3-4046-AA9F-CB4E44F6A9C3}"/>
                  </a:ext>
                </a:extLst>
              </p14:cNvPr>
              <p14:cNvContentPartPr/>
              <p14:nvPr/>
            </p14:nvContentPartPr>
            <p14:xfrm>
              <a:off x="1893910" y="6194350"/>
              <a:ext cx="130320" cy="216720"/>
            </p14:xfrm>
          </p:contentPart>
        </mc:Choice>
        <mc:Fallback xmlns="">
          <p:pic>
            <p:nvPicPr>
              <p:cNvPr id="155" name="Ink 154">
                <a:extLst>
                  <a:ext uri="{FF2B5EF4-FFF2-40B4-BE49-F238E27FC236}">
                    <a16:creationId xmlns:a16="http://schemas.microsoft.com/office/drawing/2014/main" id="{5FA88224-E9D3-4046-AA9F-CB4E44F6A9C3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1874830" y="6175270"/>
                <a:ext cx="168120" cy="254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156" name="Ink 155">
                <a:extLst>
                  <a:ext uri="{FF2B5EF4-FFF2-40B4-BE49-F238E27FC236}">
                    <a16:creationId xmlns:a16="http://schemas.microsoft.com/office/drawing/2014/main" id="{3C56446D-EE7D-4937-8821-E1DAA49B231B}"/>
                  </a:ext>
                </a:extLst>
              </p14:cNvPr>
              <p14:cNvContentPartPr/>
              <p14:nvPr/>
            </p14:nvContentPartPr>
            <p14:xfrm>
              <a:off x="2058430" y="6220270"/>
              <a:ext cx="169560" cy="207720"/>
            </p14:xfrm>
          </p:contentPart>
        </mc:Choice>
        <mc:Fallback xmlns="">
          <p:pic>
            <p:nvPicPr>
              <p:cNvPr id="156" name="Ink 155">
                <a:extLst>
                  <a:ext uri="{FF2B5EF4-FFF2-40B4-BE49-F238E27FC236}">
                    <a16:creationId xmlns:a16="http://schemas.microsoft.com/office/drawing/2014/main" id="{3C56446D-EE7D-4937-8821-E1DAA49B231B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2039350" y="6201190"/>
                <a:ext cx="207360" cy="24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162" name="Ink 161">
                <a:extLst>
                  <a:ext uri="{FF2B5EF4-FFF2-40B4-BE49-F238E27FC236}">
                    <a16:creationId xmlns:a16="http://schemas.microsoft.com/office/drawing/2014/main" id="{5346B84F-D217-40DF-A13C-1FE95F15B95B}"/>
                  </a:ext>
                </a:extLst>
              </p14:cNvPr>
              <p14:cNvContentPartPr/>
              <p14:nvPr/>
            </p14:nvContentPartPr>
            <p14:xfrm>
              <a:off x="2365150" y="5898790"/>
              <a:ext cx="546480" cy="506520"/>
            </p14:xfrm>
          </p:contentPart>
        </mc:Choice>
        <mc:Fallback xmlns="">
          <p:pic>
            <p:nvPicPr>
              <p:cNvPr id="162" name="Ink 161">
                <a:extLst>
                  <a:ext uri="{FF2B5EF4-FFF2-40B4-BE49-F238E27FC236}">
                    <a16:creationId xmlns:a16="http://schemas.microsoft.com/office/drawing/2014/main" id="{5346B84F-D217-40DF-A13C-1FE95F15B95B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2346070" y="5879710"/>
                <a:ext cx="584280" cy="54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163" name="Ink 162">
                <a:extLst>
                  <a:ext uri="{FF2B5EF4-FFF2-40B4-BE49-F238E27FC236}">
                    <a16:creationId xmlns:a16="http://schemas.microsoft.com/office/drawing/2014/main" id="{F8192997-871B-48A6-A5B6-F8335FF6D91C}"/>
                  </a:ext>
                </a:extLst>
              </p14:cNvPr>
              <p14:cNvContentPartPr/>
              <p14:nvPr/>
            </p14:nvContentPartPr>
            <p14:xfrm>
              <a:off x="2949430" y="6089230"/>
              <a:ext cx="195480" cy="544320"/>
            </p14:xfrm>
          </p:contentPart>
        </mc:Choice>
        <mc:Fallback xmlns="">
          <p:pic>
            <p:nvPicPr>
              <p:cNvPr id="163" name="Ink 162">
                <a:extLst>
                  <a:ext uri="{FF2B5EF4-FFF2-40B4-BE49-F238E27FC236}">
                    <a16:creationId xmlns:a16="http://schemas.microsoft.com/office/drawing/2014/main" id="{F8192997-871B-48A6-A5B6-F8335FF6D91C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2930350" y="6070150"/>
                <a:ext cx="233280" cy="58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8C463ECB-7001-4B08-96BA-147EABAB01C9}"/>
                  </a:ext>
                </a:extLst>
              </p14:cNvPr>
              <p14:cNvContentPartPr/>
              <p14:nvPr/>
            </p14:nvContentPartPr>
            <p14:xfrm>
              <a:off x="3259390" y="6154750"/>
              <a:ext cx="236880" cy="234360"/>
            </p14:xfrm>
          </p:contentPart>
        </mc:Choice>
        <mc:Fallback xmlns=""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8C463ECB-7001-4B08-96BA-147EABAB01C9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3240310" y="6135670"/>
                <a:ext cx="274680" cy="272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167" name="Ink 166">
                <a:extLst>
                  <a:ext uri="{FF2B5EF4-FFF2-40B4-BE49-F238E27FC236}">
                    <a16:creationId xmlns:a16="http://schemas.microsoft.com/office/drawing/2014/main" id="{BA7EDAC7-884E-4DB1-8D8B-5F5BBB87BB42}"/>
                  </a:ext>
                </a:extLst>
              </p14:cNvPr>
              <p14:cNvContentPartPr/>
              <p14:nvPr/>
            </p14:nvContentPartPr>
            <p14:xfrm>
              <a:off x="3579790" y="5962870"/>
              <a:ext cx="279360" cy="446400"/>
            </p14:xfrm>
          </p:contentPart>
        </mc:Choice>
        <mc:Fallback xmlns="">
          <p:pic>
            <p:nvPicPr>
              <p:cNvPr id="167" name="Ink 166">
                <a:extLst>
                  <a:ext uri="{FF2B5EF4-FFF2-40B4-BE49-F238E27FC236}">
                    <a16:creationId xmlns:a16="http://schemas.microsoft.com/office/drawing/2014/main" id="{BA7EDAC7-884E-4DB1-8D8B-5F5BBB87BB42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3560710" y="5943790"/>
                <a:ext cx="317160" cy="484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168" name="Ink 167">
                <a:extLst>
                  <a:ext uri="{FF2B5EF4-FFF2-40B4-BE49-F238E27FC236}">
                    <a16:creationId xmlns:a16="http://schemas.microsoft.com/office/drawing/2014/main" id="{EAF8E688-F5B4-4ADB-AAE2-DF57D11D5E38}"/>
                  </a:ext>
                </a:extLst>
              </p14:cNvPr>
              <p14:cNvContentPartPr/>
              <p14:nvPr/>
            </p14:nvContentPartPr>
            <p14:xfrm>
              <a:off x="3967870" y="6289030"/>
              <a:ext cx="19800" cy="133560"/>
            </p14:xfrm>
          </p:contentPart>
        </mc:Choice>
        <mc:Fallback xmlns="">
          <p:pic>
            <p:nvPicPr>
              <p:cNvPr id="168" name="Ink 167">
                <a:extLst>
                  <a:ext uri="{FF2B5EF4-FFF2-40B4-BE49-F238E27FC236}">
                    <a16:creationId xmlns:a16="http://schemas.microsoft.com/office/drawing/2014/main" id="{EAF8E688-F5B4-4ADB-AAE2-DF57D11D5E38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3948790" y="6269950"/>
                <a:ext cx="57600" cy="17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BE44A0E0-F249-43E1-9A99-A77582B7BA33}"/>
                  </a:ext>
                </a:extLst>
              </p14:cNvPr>
              <p14:cNvContentPartPr/>
              <p14:nvPr/>
            </p14:nvContentPartPr>
            <p14:xfrm>
              <a:off x="3988750" y="6146470"/>
              <a:ext cx="5040" cy="23040"/>
            </p14:xfrm>
          </p:contentPart>
        </mc:Choice>
        <mc:Fallback xmlns=""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BE44A0E0-F249-43E1-9A99-A77582B7BA33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3969670" y="6127390"/>
                <a:ext cx="4284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4">
            <p14:nvContentPartPr>
              <p14:cNvPr id="173" name="Ink 172">
                <a:extLst>
                  <a:ext uri="{FF2B5EF4-FFF2-40B4-BE49-F238E27FC236}">
                    <a16:creationId xmlns:a16="http://schemas.microsoft.com/office/drawing/2014/main" id="{754003A3-F444-4567-B5E0-F2415A6CEA72}"/>
                  </a:ext>
                </a:extLst>
              </p14:cNvPr>
              <p14:cNvContentPartPr/>
              <p14:nvPr/>
            </p14:nvContentPartPr>
            <p14:xfrm>
              <a:off x="4108270" y="6033430"/>
              <a:ext cx="501120" cy="408960"/>
            </p14:xfrm>
          </p:contentPart>
        </mc:Choice>
        <mc:Fallback xmlns="">
          <p:pic>
            <p:nvPicPr>
              <p:cNvPr id="173" name="Ink 172">
                <a:extLst>
                  <a:ext uri="{FF2B5EF4-FFF2-40B4-BE49-F238E27FC236}">
                    <a16:creationId xmlns:a16="http://schemas.microsoft.com/office/drawing/2014/main" id="{754003A3-F444-4567-B5E0-F2415A6CEA72}"/>
                  </a:ext>
                </a:extLst>
              </p:cNvPr>
              <p:cNvPicPr/>
              <p:nvPr/>
            </p:nvPicPr>
            <p:blipFill>
              <a:blip r:embed="rId185"/>
              <a:stretch>
                <a:fillRect/>
              </a:stretch>
            </p:blipFill>
            <p:spPr>
              <a:xfrm>
                <a:off x="4089190" y="6014350"/>
                <a:ext cx="538920" cy="44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6">
            <p14:nvContentPartPr>
              <p14:cNvPr id="177" name="Ink 176">
                <a:extLst>
                  <a:ext uri="{FF2B5EF4-FFF2-40B4-BE49-F238E27FC236}">
                    <a16:creationId xmlns:a16="http://schemas.microsoft.com/office/drawing/2014/main" id="{AF125429-69C9-4129-9028-C374651FD3C8}"/>
                  </a:ext>
                </a:extLst>
              </p14:cNvPr>
              <p14:cNvContentPartPr/>
              <p14:nvPr/>
            </p14:nvContentPartPr>
            <p14:xfrm>
              <a:off x="4710910" y="6026950"/>
              <a:ext cx="455400" cy="335520"/>
            </p14:xfrm>
          </p:contentPart>
        </mc:Choice>
        <mc:Fallback xmlns="">
          <p:pic>
            <p:nvPicPr>
              <p:cNvPr id="177" name="Ink 176">
                <a:extLst>
                  <a:ext uri="{FF2B5EF4-FFF2-40B4-BE49-F238E27FC236}">
                    <a16:creationId xmlns:a16="http://schemas.microsoft.com/office/drawing/2014/main" id="{AF125429-69C9-4129-9028-C374651FD3C8}"/>
                  </a:ext>
                </a:extLst>
              </p:cNvPr>
              <p:cNvPicPr/>
              <p:nvPr/>
            </p:nvPicPr>
            <p:blipFill>
              <a:blip r:embed="rId187"/>
              <a:stretch>
                <a:fillRect/>
              </a:stretch>
            </p:blipFill>
            <p:spPr>
              <a:xfrm>
                <a:off x="4691830" y="6007870"/>
                <a:ext cx="493200" cy="37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8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B4F8DB81-DD42-4380-92CC-B33173A18DCD}"/>
                  </a:ext>
                </a:extLst>
              </p14:cNvPr>
              <p14:cNvContentPartPr/>
              <p14:nvPr/>
            </p14:nvContentPartPr>
            <p14:xfrm>
              <a:off x="5693710" y="6187870"/>
              <a:ext cx="416160" cy="208080"/>
            </p14:xfrm>
          </p:contentPart>
        </mc:Choice>
        <mc:Fallback xmlns=""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B4F8DB81-DD42-4380-92CC-B33173A18DCD}"/>
                  </a:ext>
                </a:extLst>
              </p:cNvPr>
              <p:cNvPicPr/>
              <p:nvPr/>
            </p:nvPicPr>
            <p:blipFill>
              <a:blip r:embed="rId189"/>
              <a:stretch>
                <a:fillRect/>
              </a:stretch>
            </p:blipFill>
            <p:spPr>
              <a:xfrm>
                <a:off x="5674630" y="6168790"/>
                <a:ext cx="453960" cy="245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0">
            <p14:nvContentPartPr>
              <p14:cNvPr id="188" name="Ink 187">
                <a:extLst>
                  <a:ext uri="{FF2B5EF4-FFF2-40B4-BE49-F238E27FC236}">
                    <a16:creationId xmlns:a16="http://schemas.microsoft.com/office/drawing/2014/main" id="{7C3AF455-90B6-43EF-905D-2A9ABDB00831}"/>
                  </a:ext>
                </a:extLst>
              </p14:cNvPr>
              <p14:cNvContentPartPr/>
              <p14:nvPr/>
            </p14:nvContentPartPr>
            <p14:xfrm>
              <a:off x="6252430" y="5920390"/>
              <a:ext cx="794520" cy="475560"/>
            </p14:xfrm>
          </p:contentPart>
        </mc:Choice>
        <mc:Fallback xmlns="">
          <p:pic>
            <p:nvPicPr>
              <p:cNvPr id="188" name="Ink 187">
                <a:extLst>
                  <a:ext uri="{FF2B5EF4-FFF2-40B4-BE49-F238E27FC236}">
                    <a16:creationId xmlns:a16="http://schemas.microsoft.com/office/drawing/2014/main" id="{7C3AF455-90B6-43EF-905D-2A9ABDB00831}"/>
                  </a:ext>
                </a:extLst>
              </p:cNvPr>
              <p:cNvPicPr/>
              <p:nvPr/>
            </p:nvPicPr>
            <p:blipFill>
              <a:blip r:embed="rId191"/>
              <a:stretch>
                <a:fillRect/>
              </a:stretch>
            </p:blipFill>
            <p:spPr>
              <a:xfrm>
                <a:off x="6233350" y="5901310"/>
                <a:ext cx="832320" cy="51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2">
            <p14:nvContentPartPr>
              <p14:cNvPr id="189" name="Ink 188">
                <a:extLst>
                  <a:ext uri="{FF2B5EF4-FFF2-40B4-BE49-F238E27FC236}">
                    <a16:creationId xmlns:a16="http://schemas.microsoft.com/office/drawing/2014/main" id="{B01FF49D-F3B3-4C7A-98DE-4005DCF78626}"/>
                  </a:ext>
                </a:extLst>
              </p14:cNvPr>
              <p14:cNvContentPartPr/>
              <p14:nvPr/>
            </p14:nvContentPartPr>
            <p14:xfrm>
              <a:off x="7735990" y="6050710"/>
              <a:ext cx="81360" cy="365040"/>
            </p14:xfrm>
          </p:contentPart>
        </mc:Choice>
        <mc:Fallback xmlns="">
          <p:pic>
            <p:nvPicPr>
              <p:cNvPr id="189" name="Ink 188">
                <a:extLst>
                  <a:ext uri="{FF2B5EF4-FFF2-40B4-BE49-F238E27FC236}">
                    <a16:creationId xmlns:a16="http://schemas.microsoft.com/office/drawing/2014/main" id="{B01FF49D-F3B3-4C7A-98DE-4005DCF78626}"/>
                  </a:ext>
                </a:extLst>
              </p:cNvPr>
              <p:cNvPicPr/>
              <p:nvPr/>
            </p:nvPicPr>
            <p:blipFill>
              <a:blip r:embed="rId193"/>
              <a:stretch>
                <a:fillRect/>
              </a:stretch>
            </p:blipFill>
            <p:spPr>
              <a:xfrm>
                <a:off x="7716910" y="6031630"/>
                <a:ext cx="119160" cy="402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4">
            <p14:nvContentPartPr>
              <p14:cNvPr id="194" name="Ink 193">
                <a:extLst>
                  <a:ext uri="{FF2B5EF4-FFF2-40B4-BE49-F238E27FC236}">
                    <a16:creationId xmlns:a16="http://schemas.microsoft.com/office/drawing/2014/main" id="{5793251F-B911-45FB-B7F0-7579A517A493}"/>
                  </a:ext>
                </a:extLst>
              </p14:cNvPr>
              <p14:cNvContentPartPr/>
              <p14:nvPr/>
            </p14:nvContentPartPr>
            <p14:xfrm>
              <a:off x="8103190" y="6030910"/>
              <a:ext cx="392040" cy="342360"/>
            </p14:xfrm>
          </p:contentPart>
        </mc:Choice>
        <mc:Fallback xmlns="">
          <p:pic>
            <p:nvPicPr>
              <p:cNvPr id="194" name="Ink 193">
                <a:extLst>
                  <a:ext uri="{FF2B5EF4-FFF2-40B4-BE49-F238E27FC236}">
                    <a16:creationId xmlns:a16="http://schemas.microsoft.com/office/drawing/2014/main" id="{5793251F-B911-45FB-B7F0-7579A517A493}"/>
                  </a:ext>
                </a:extLst>
              </p:cNvPr>
              <p:cNvPicPr/>
              <p:nvPr/>
            </p:nvPicPr>
            <p:blipFill>
              <a:blip r:embed="rId195"/>
              <a:stretch>
                <a:fillRect/>
              </a:stretch>
            </p:blipFill>
            <p:spPr>
              <a:xfrm>
                <a:off x="8084110" y="6011830"/>
                <a:ext cx="429840" cy="38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96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BA23849A-F3B2-4E84-A290-68EBEA65667C}"/>
                  </a:ext>
                </a:extLst>
              </p14:cNvPr>
              <p14:cNvContentPartPr/>
              <p14:nvPr/>
            </p14:nvContentPartPr>
            <p14:xfrm>
              <a:off x="8658670" y="6061510"/>
              <a:ext cx="647640" cy="567360"/>
            </p14:xfrm>
          </p:contentPart>
        </mc:Choice>
        <mc:Fallback xmlns=""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BA23849A-F3B2-4E84-A290-68EBEA65667C}"/>
                  </a:ext>
                </a:extLst>
              </p:cNvPr>
              <p:cNvPicPr/>
              <p:nvPr/>
            </p:nvPicPr>
            <p:blipFill>
              <a:blip r:embed="rId197"/>
              <a:stretch>
                <a:fillRect/>
              </a:stretch>
            </p:blipFill>
            <p:spPr>
              <a:xfrm>
                <a:off x="8639590" y="6042430"/>
                <a:ext cx="685440" cy="605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28864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6446CEDE-847E-4923-B9E0-C0904787AAF9}"/>
                  </a:ext>
                </a:extLst>
              </p14:cNvPr>
              <p14:cNvContentPartPr/>
              <p14:nvPr/>
            </p14:nvContentPartPr>
            <p14:xfrm>
              <a:off x="796630" y="306190"/>
              <a:ext cx="497880" cy="587520"/>
            </p14:xfrm>
          </p:contentPart>
        </mc:Choice>
        <mc:Fallback xmlns=""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6446CEDE-847E-4923-B9E0-C0904787AAF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77550" y="287110"/>
                <a:ext cx="535680" cy="625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CD372AFB-D84D-41A0-B338-E169A78045A0}"/>
                  </a:ext>
                </a:extLst>
              </p14:cNvPr>
              <p14:cNvContentPartPr/>
              <p14:nvPr/>
            </p14:nvContentPartPr>
            <p14:xfrm>
              <a:off x="1474870" y="393670"/>
              <a:ext cx="104040" cy="391320"/>
            </p14:xfrm>
          </p:contentPart>
        </mc:Choice>
        <mc:Fallback xmlns=""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CD372AFB-D84D-41A0-B338-E169A78045A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455790" y="374590"/>
                <a:ext cx="141840" cy="42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D95AF7D3-E9C2-4434-8B0B-CDC57893DAF7}"/>
                  </a:ext>
                </a:extLst>
              </p14:cNvPr>
              <p14:cNvContentPartPr/>
              <p14:nvPr/>
            </p14:nvContentPartPr>
            <p14:xfrm>
              <a:off x="1703110" y="294310"/>
              <a:ext cx="628200" cy="49824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D95AF7D3-E9C2-4434-8B0B-CDC57893DAF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684030" y="275230"/>
                <a:ext cx="666000" cy="53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53DCB0BC-B010-4343-86B9-4F8F282D9F20}"/>
                  </a:ext>
                </a:extLst>
              </p14:cNvPr>
              <p14:cNvContentPartPr/>
              <p14:nvPr/>
            </p14:nvContentPartPr>
            <p14:xfrm>
              <a:off x="2791030" y="571150"/>
              <a:ext cx="158040" cy="13788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53DCB0BC-B010-4343-86B9-4F8F282D9F20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71950" y="552070"/>
                <a:ext cx="195840" cy="175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B9680DC1-956F-45C4-B6D6-84D6F2EEAD9F}"/>
                  </a:ext>
                </a:extLst>
              </p14:cNvPr>
              <p14:cNvContentPartPr/>
              <p14:nvPr/>
            </p14:nvContentPartPr>
            <p14:xfrm>
              <a:off x="3057070" y="338950"/>
              <a:ext cx="234360" cy="62784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B9680DC1-956F-45C4-B6D6-84D6F2EEAD9F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037990" y="319870"/>
                <a:ext cx="272160" cy="665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FFA19B7B-61C8-4648-987B-A98FFB3562C1}"/>
                  </a:ext>
                </a:extLst>
              </p14:cNvPr>
              <p14:cNvContentPartPr/>
              <p14:nvPr/>
            </p14:nvContentPartPr>
            <p14:xfrm>
              <a:off x="3798670" y="442630"/>
              <a:ext cx="837720" cy="36900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FFA19B7B-61C8-4648-987B-A98FFB3562C1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779590" y="423550"/>
                <a:ext cx="875520" cy="40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7242FA87-4EB3-4629-AC19-EA7D9D28DDB3}"/>
                  </a:ext>
                </a:extLst>
              </p14:cNvPr>
              <p14:cNvContentPartPr/>
              <p14:nvPr/>
            </p14:nvContentPartPr>
            <p14:xfrm>
              <a:off x="847750" y="1384750"/>
              <a:ext cx="297720" cy="37584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7242FA87-4EB3-4629-AC19-EA7D9D28DDB3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828670" y="1365670"/>
                <a:ext cx="335520" cy="41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346495DF-38BC-4840-BFFF-5A13A112722C}"/>
                  </a:ext>
                </a:extLst>
              </p14:cNvPr>
              <p14:cNvContentPartPr/>
              <p14:nvPr/>
            </p14:nvContentPartPr>
            <p14:xfrm>
              <a:off x="1587190" y="1331830"/>
              <a:ext cx="359280" cy="41112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346495DF-38BC-4840-BFFF-5A13A112722C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1568110" y="1312750"/>
                <a:ext cx="397080" cy="44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4480CDCC-6B97-48A3-9B4C-FEE0B278D338}"/>
                  </a:ext>
                </a:extLst>
              </p14:cNvPr>
              <p14:cNvContentPartPr/>
              <p14:nvPr/>
            </p14:nvContentPartPr>
            <p14:xfrm>
              <a:off x="2019190" y="1548190"/>
              <a:ext cx="424440" cy="18828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4480CDCC-6B97-48A3-9B4C-FEE0B278D338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2000110" y="1529110"/>
                <a:ext cx="462240" cy="22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7DBDDA2F-C088-42E3-8334-11F78114A50F}"/>
                  </a:ext>
                </a:extLst>
              </p14:cNvPr>
              <p14:cNvContentPartPr/>
              <p14:nvPr/>
            </p14:nvContentPartPr>
            <p14:xfrm>
              <a:off x="2942950" y="1424350"/>
              <a:ext cx="540000" cy="25092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7DBDDA2F-C088-42E3-8334-11F78114A50F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2923870" y="1405270"/>
                <a:ext cx="577800" cy="288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458434D8-94B8-4C27-AD38-D588710FEAE2}"/>
                  </a:ext>
                </a:extLst>
              </p14:cNvPr>
              <p14:cNvContentPartPr/>
              <p14:nvPr/>
            </p14:nvContentPartPr>
            <p14:xfrm>
              <a:off x="3792550" y="1287190"/>
              <a:ext cx="281880" cy="37368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458434D8-94B8-4C27-AD38-D588710FEAE2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3773470" y="1268110"/>
                <a:ext cx="319680" cy="41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4C0F39CE-F915-4587-B389-3B316DE0DF14}"/>
                  </a:ext>
                </a:extLst>
              </p14:cNvPr>
              <p14:cNvContentPartPr/>
              <p14:nvPr/>
            </p14:nvContentPartPr>
            <p14:xfrm>
              <a:off x="4481590" y="1391950"/>
              <a:ext cx="702720" cy="69588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4C0F39CE-F915-4587-B389-3B316DE0DF14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4462510" y="1372870"/>
                <a:ext cx="740520" cy="733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709A67B2-ECBD-4C1A-9B5F-DD472CF6AA9A}"/>
                  </a:ext>
                </a:extLst>
              </p14:cNvPr>
              <p14:cNvContentPartPr/>
              <p14:nvPr/>
            </p14:nvContentPartPr>
            <p14:xfrm>
              <a:off x="5597590" y="1206190"/>
              <a:ext cx="442080" cy="46080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709A67B2-ECBD-4C1A-9B5F-DD472CF6AA9A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5578510" y="1187110"/>
                <a:ext cx="479880" cy="49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48A3B58B-4186-42A7-8550-D9E7DD30A1FE}"/>
                  </a:ext>
                </a:extLst>
              </p14:cNvPr>
              <p14:cNvContentPartPr/>
              <p14:nvPr/>
            </p14:nvContentPartPr>
            <p14:xfrm>
              <a:off x="6115630" y="1392670"/>
              <a:ext cx="151920" cy="52020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48A3B58B-4186-42A7-8550-D9E7DD30A1FE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6096550" y="1373590"/>
                <a:ext cx="189720" cy="55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B5C151D8-7EBF-4A34-B422-E2814A86BE2D}"/>
                  </a:ext>
                </a:extLst>
              </p14:cNvPr>
              <p14:cNvContentPartPr/>
              <p14:nvPr/>
            </p14:nvContentPartPr>
            <p14:xfrm>
              <a:off x="6367270" y="1376110"/>
              <a:ext cx="189000" cy="19260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B5C151D8-7EBF-4A34-B422-E2814A86BE2D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6348190" y="1357030"/>
                <a:ext cx="226800" cy="23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46" name="Ink 45">
                <a:extLst>
                  <a:ext uri="{FF2B5EF4-FFF2-40B4-BE49-F238E27FC236}">
                    <a16:creationId xmlns:a16="http://schemas.microsoft.com/office/drawing/2014/main" id="{97364F78-E3FF-4FF8-9508-49DC0263D39C}"/>
                  </a:ext>
                </a:extLst>
              </p14:cNvPr>
              <p14:cNvContentPartPr/>
              <p14:nvPr/>
            </p14:nvContentPartPr>
            <p14:xfrm>
              <a:off x="6754990" y="1541710"/>
              <a:ext cx="18000" cy="14760"/>
            </p14:xfrm>
          </p:contentPart>
        </mc:Choice>
        <mc:Fallback xmlns="">
          <p:pic>
            <p:nvPicPr>
              <p:cNvPr id="46" name="Ink 45">
                <a:extLst>
                  <a:ext uri="{FF2B5EF4-FFF2-40B4-BE49-F238E27FC236}">
                    <a16:creationId xmlns:a16="http://schemas.microsoft.com/office/drawing/2014/main" id="{97364F78-E3FF-4FF8-9508-49DC0263D39C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6735910" y="1522630"/>
                <a:ext cx="55800" cy="5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4ED3E344-1486-4DBB-AFE8-0364C8D2D29B}"/>
                  </a:ext>
                </a:extLst>
              </p14:cNvPr>
              <p14:cNvContentPartPr/>
              <p14:nvPr/>
            </p14:nvContentPartPr>
            <p14:xfrm>
              <a:off x="7127950" y="1508230"/>
              <a:ext cx="16920" cy="5652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4ED3E344-1486-4DBB-AFE8-0364C8D2D29B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7108870" y="1489150"/>
                <a:ext cx="54720" cy="94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AAF42E8E-5F39-4BA2-A9CA-ADB00162C12B}"/>
                  </a:ext>
                </a:extLst>
              </p14:cNvPr>
              <p14:cNvContentPartPr/>
              <p14:nvPr/>
            </p14:nvContentPartPr>
            <p14:xfrm>
              <a:off x="7099510" y="1311310"/>
              <a:ext cx="73800" cy="2844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AAF42E8E-5F39-4BA2-A9CA-ADB00162C12B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7080430" y="1292230"/>
                <a:ext cx="111600" cy="66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5C9587F1-6A47-4F91-AE56-3AD2A8709E9E}"/>
                  </a:ext>
                </a:extLst>
              </p14:cNvPr>
              <p14:cNvContentPartPr/>
              <p14:nvPr/>
            </p14:nvContentPartPr>
            <p14:xfrm>
              <a:off x="7274830" y="1454590"/>
              <a:ext cx="160560" cy="14580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5C9587F1-6A47-4F91-AE56-3AD2A8709E9E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7255750" y="1435510"/>
                <a:ext cx="198360" cy="18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3B96C3FF-3467-4DDE-BAC4-56F70FA5898D}"/>
                  </a:ext>
                </a:extLst>
              </p14:cNvPr>
              <p14:cNvContentPartPr/>
              <p14:nvPr/>
            </p14:nvContentPartPr>
            <p14:xfrm>
              <a:off x="7695670" y="1294030"/>
              <a:ext cx="565200" cy="33840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3B96C3FF-3467-4DDE-BAC4-56F70FA5898D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7676590" y="1274950"/>
                <a:ext cx="603000" cy="376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BFD40A40-BD15-4E9D-B52E-310C1AEFEBFA}"/>
                  </a:ext>
                </a:extLst>
              </p14:cNvPr>
              <p14:cNvContentPartPr/>
              <p14:nvPr/>
            </p14:nvContentPartPr>
            <p14:xfrm>
              <a:off x="8531230" y="1473670"/>
              <a:ext cx="201240" cy="14400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BFD40A40-BD15-4E9D-B52E-310C1AEFEBFA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8512150" y="1454590"/>
                <a:ext cx="239040" cy="1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4CB66A61-CE2C-42DB-960C-63B433F97D15}"/>
                  </a:ext>
                </a:extLst>
              </p14:cNvPr>
              <p14:cNvContentPartPr/>
              <p14:nvPr/>
            </p14:nvContentPartPr>
            <p14:xfrm>
              <a:off x="8866750" y="1568350"/>
              <a:ext cx="8280" cy="7596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4CB66A61-CE2C-42DB-960C-63B433F97D15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8847670" y="1549270"/>
                <a:ext cx="46080" cy="113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F7471EB4-2A08-49CD-8110-571E639D0548}"/>
                  </a:ext>
                </a:extLst>
              </p14:cNvPr>
              <p14:cNvContentPartPr/>
              <p14:nvPr/>
            </p14:nvContentPartPr>
            <p14:xfrm>
              <a:off x="8859550" y="1397710"/>
              <a:ext cx="49680" cy="5112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F7471EB4-2A08-49CD-8110-571E639D0548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8840470" y="1378630"/>
                <a:ext cx="87480" cy="8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8F52F200-D78E-4F69-8ACB-C2C1D6B53414}"/>
                  </a:ext>
                </a:extLst>
              </p14:cNvPr>
              <p14:cNvContentPartPr/>
              <p14:nvPr/>
            </p14:nvContentPartPr>
            <p14:xfrm>
              <a:off x="9006790" y="1336510"/>
              <a:ext cx="163080" cy="30204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8F52F200-D78E-4F69-8ACB-C2C1D6B53414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8987710" y="1317430"/>
                <a:ext cx="200880" cy="339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EBB7E417-7E55-496E-A603-76A9E3565C60}"/>
                  </a:ext>
                </a:extLst>
              </p14:cNvPr>
              <p14:cNvContentPartPr/>
              <p14:nvPr/>
            </p14:nvContentPartPr>
            <p14:xfrm>
              <a:off x="9266710" y="1294030"/>
              <a:ext cx="177840" cy="32076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EBB7E417-7E55-496E-A603-76A9E3565C60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9247630" y="1274950"/>
                <a:ext cx="215640" cy="358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51E3BE73-6CC0-4DB5-ABB8-ED2D5E937BB3}"/>
                  </a:ext>
                </a:extLst>
              </p14:cNvPr>
              <p14:cNvContentPartPr/>
              <p14:nvPr/>
            </p14:nvContentPartPr>
            <p14:xfrm>
              <a:off x="9539230" y="1244710"/>
              <a:ext cx="59040" cy="41904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51E3BE73-6CC0-4DB5-ABB8-ED2D5E937BB3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9520150" y="1225630"/>
                <a:ext cx="96840" cy="456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93BA3A54-F2F9-4DA6-A135-4CF8838402DD}"/>
                  </a:ext>
                </a:extLst>
              </p14:cNvPr>
              <p14:cNvContentPartPr/>
              <p14:nvPr/>
            </p14:nvContentPartPr>
            <p14:xfrm>
              <a:off x="9693670" y="1450630"/>
              <a:ext cx="156240" cy="25632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93BA3A54-F2F9-4DA6-A135-4CF8838402DD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9674590" y="1431550"/>
                <a:ext cx="194040" cy="294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7F527046-23E4-4E33-B3B0-A942067DC06E}"/>
                  </a:ext>
                </a:extLst>
              </p14:cNvPr>
              <p14:cNvContentPartPr/>
              <p14:nvPr/>
            </p14:nvContentPartPr>
            <p14:xfrm>
              <a:off x="10081750" y="1708030"/>
              <a:ext cx="36000" cy="1584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7F527046-23E4-4E33-B3B0-A942067DC06E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10062670" y="1688950"/>
                <a:ext cx="73800" cy="5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E0E137F6-EEE4-47C2-9090-28A03B6B878A}"/>
                  </a:ext>
                </a:extLst>
              </p14:cNvPr>
              <p14:cNvContentPartPr/>
              <p14:nvPr/>
            </p14:nvContentPartPr>
            <p14:xfrm>
              <a:off x="773230" y="2654110"/>
              <a:ext cx="204120" cy="22176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E0E137F6-EEE4-47C2-9090-28A03B6B878A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54150" y="2635030"/>
                <a:ext cx="241920" cy="259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3AA25096-3EFC-4B34-A5F7-8DF87C653E65}"/>
                  </a:ext>
                </a:extLst>
              </p14:cNvPr>
              <p14:cNvContentPartPr/>
              <p14:nvPr/>
            </p14:nvContentPartPr>
            <p14:xfrm>
              <a:off x="697630" y="2473390"/>
              <a:ext cx="402480" cy="454320"/>
            </p14:xfrm>
          </p:contentPart>
        </mc:Choice>
        <mc:Fallback xmlns=""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3AA25096-3EFC-4B34-A5F7-8DF87C653E65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678550" y="2454310"/>
                <a:ext cx="440280" cy="49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843C9420-2D49-470C-89E0-D0C9C346D20B}"/>
                  </a:ext>
                </a:extLst>
              </p14:cNvPr>
              <p14:cNvContentPartPr/>
              <p14:nvPr/>
            </p14:nvContentPartPr>
            <p14:xfrm>
              <a:off x="1481350" y="2381590"/>
              <a:ext cx="874800" cy="58356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843C9420-2D49-470C-89E0-D0C9C346D20B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1462270" y="2362510"/>
                <a:ext cx="912600" cy="62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B42F833E-C80A-411E-9369-9BE5D7B86B84}"/>
                  </a:ext>
                </a:extLst>
              </p14:cNvPr>
              <p14:cNvContentPartPr/>
              <p14:nvPr/>
            </p14:nvContentPartPr>
            <p14:xfrm>
              <a:off x="2892550" y="2375110"/>
              <a:ext cx="1154880" cy="355680"/>
            </p14:xfrm>
          </p:contentPart>
        </mc:Choice>
        <mc:Fallback xmlns=""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B42F833E-C80A-411E-9369-9BE5D7B86B84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873470" y="2356030"/>
                <a:ext cx="1192680" cy="393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88" name="Ink 87">
                <a:extLst>
                  <a:ext uri="{FF2B5EF4-FFF2-40B4-BE49-F238E27FC236}">
                    <a16:creationId xmlns:a16="http://schemas.microsoft.com/office/drawing/2014/main" id="{B934EF3C-F811-4E21-A685-30F79315F5A9}"/>
                  </a:ext>
                </a:extLst>
              </p14:cNvPr>
              <p14:cNvContentPartPr/>
              <p14:nvPr/>
            </p14:nvContentPartPr>
            <p14:xfrm>
              <a:off x="4472590" y="2485630"/>
              <a:ext cx="489960" cy="359640"/>
            </p14:xfrm>
          </p:contentPart>
        </mc:Choice>
        <mc:Fallback xmlns="">
          <p:pic>
            <p:nvPicPr>
              <p:cNvPr id="88" name="Ink 87">
                <a:extLst>
                  <a:ext uri="{FF2B5EF4-FFF2-40B4-BE49-F238E27FC236}">
                    <a16:creationId xmlns:a16="http://schemas.microsoft.com/office/drawing/2014/main" id="{B934EF3C-F811-4E21-A685-30F79315F5A9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4453510" y="2466550"/>
                <a:ext cx="527760" cy="39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89" name="Ink 88">
                <a:extLst>
                  <a:ext uri="{FF2B5EF4-FFF2-40B4-BE49-F238E27FC236}">
                    <a16:creationId xmlns:a16="http://schemas.microsoft.com/office/drawing/2014/main" id="{FDF102F3-1177-48E0-AC0D-1C2ADC245920}"/>
                  </a:ext>
                </a:extLst>
              </p14:cNvPr>
              <p14:cNvContentPartPr/>
              <p14:nvPr/>
            </p14:nvContentPartPr>
            <p14:xfrm>
              <a:off x="5426230" y="2661310"/>
              <a:ext cx="18000" cy="160200"/>
            </p14:xfrm>
          </p:contentPart>
        </mc:Choice>
        <mc:Fallback xmlns="">
          <p:pic>
            <p:nvPicPr>
              <p:cNvPr id="89" name="Ink 88">
                <a:extLst>
                  <a:ext uri="{FF2B5EF4-FFF2-40B4-BE49-F238E27FC236}">
                    <a16:creationId xmlns:a16="http://schemas.microsoft.com/office/drawing/2014/main" id="{FDF102F3-1177-48E0-AC0D-1C2ADC245920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5407150" y="2642230"/>
                <a:ext cx="55800" cy="1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A3215F1F-C99B-4CBA-A49D-38F31556BB0D}"/>
                  </a:ext>
                </a:extLst>
              </p14:cNvPr>
              <p14:cNvContentPartPr/>
              <p14:nvPr/>
            </p14:nvContentPartPr>
            <p14:xfrm>
              <a:off x="5408590" y="2508310"/>
              <a:ext cx="48240" cy="2016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A3215F1F-C99B-4CBA-A49D-38F31556BB0D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5389510" y="2489230"/>
                <a:ext cx="8604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98A49922-20AB-4737-998F-C21267FCF1A6}"/>
                  </a:ext>
                </a:extLst>
              </p14:cNvPr>
              <p14:cNvContentPartPr/>
              <p14:nvPr/>
            </p14:nvContentPartPr>
            <p14:xfrm>
              <a:off x="5579590" y="2645110"/>
              <a:ext cx="124560" cy="14040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98A49922-20AB-4737-998F-C21267FCF1A6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5560510" y="2626030"/>
                <a:ext cx="162360" cy="178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9693EACE-0940-4DDE-A8BF-0610322035F8}"/>
                  </a:ext>
                </a:extLst>
              </p14:cNvPr>
              <p14:cNvContentPartPr/>
              <p14:nvPr/>
            </p14:nvContentPartPr>
            <p14:xfrm>
              <a:off x="6058750" y="2575270"/>
              <a:ext cx="972360" cy="231480"/>
            </p14:xfrm>
          </p:contentPart>
        </mc:Choice>
        <mc:Fallback xmlns=""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9693EACE-0940-4DDE-A8BF-0610322035F8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6039670" y="2556190"/>
                <a:ext cx="1010160" cy="26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3B66EB1B-6C92-42F4-99F5-84B47B99DEE4}"/>
                  </a:ext>
                </a:extLst>
              </p14:cNvPr>
              <p14:cNvContentPartPr/>
              <p14:nvPr/>
            </p14:nvContentPartPr>
            <p14:xfrm>
              <a:off x="7015630" y="2601190"/>
              <a:ext cx="262440" cy="454680"/>
            </p14:xfrm>
          </p:contentPart>
        </mc:Choice>
        <mc:Fallback xmlns=""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3B66EB1B-6C92-42F4-99F5-84B47B99DEE4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6996550" y="2582110"/>
                <a:ext cx="300240" cy="49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687DB75B-4CFD-488A-8083-40FC2EE8080F}"/>
                  </a:ext>
                </a:extLst>
              </p14:cNvPr>
              <p14:cNvContentPartPr/>
              <p14:nvPr/>
            </p14:nvContentPartPr>
            <p14:xfrm>
              <a:off x="7592350" y="2866150"/>
              <a:ext cx="64800" cy="16560"/>
            </p14:xfrm>
          </p:contentPart>
        </mc:Choice>
        <mc:Fallback xmlns=""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687DB75B-4CFD-488A-8083-40FC2EE8080F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7573270" y="2847070"/>
                <a:ext cx="10260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48C3054A-4357-4D3F-ADDB-0FA1E2B90957}"/>
                  </a:ext>
                </a:extLst>
              </p14:cNvPr>
              <p14:cNvContentPartPr/>
              <p14:nvPr/>
            </p14:nvContentPartPr>
            <p14:xfrm>
              <a:off x="2239510" y="3204550"/>
              <a:ext cx="1324440" cy="536040"/>
            </p14:xfrm>
          </p:contentPart>
        </mc:Choice>
        <mc:Fallback xmlns=""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48C3054A-4357-4D3F-ADDB-0FA1E2B90957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220430" y="3185470"/>
                <a:ext cx="1362240" cy="573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7C939C9E-37E1-4561-84D8-0C229AE864DC}"/>
                  </a:ext>
                </a:extLst>
              </p14:cNvPr>
              <p14:cNvContentPartPr/>
              <p14:nvPr/>
            </p14:nvContentPartPr>
            <p14:xfrm>
              <a:off x="3612190" y="3292390"/>
              <a:ext cx="349560" cy="40500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7C939C9E-37E1-4561-84D8-0C229AE864DC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593110" y="3273310"/>
                <a:ext cx="387360" cy="44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0535C1E3-7554-4613-83DE-0F9E07FD205E}"/>
                  </a:ext>
                </a:extLst>
              </p14:cNvPr>
              <p14:cNvContentPartPr/>
              <p14:nvPr/>
            </p14:nvContentPartPr>
            <p14:xfrm>
              <a:off x="4102510" y="3697030"/>
              <a:ext cx="16920" cy="12240"/>
            </p14:xfrm>
          </p:contentPart>
        </mc:Choice>
        <mc:Fallback xmlns=""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0535C1E3-7554-4613-83DE-0F9E07FD205E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4083430" y="3677950"/>
                <a:ext cx="5472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18" name="Ink 117">
                <a:extLst>
                  <a:ext uri="{FF2B5EF4-FFF2-40B4-BE49-F238E27FC236}">
                    <a16:creationId xmlns:a16="http://schemas.microsoft.com/office/drawing/2014/main" id="{98FCE8A9-8103-41CA-8E6C-5899C8199D59}"/>
                  </a:ext>
                </a:extLst>
              </p14:cNvPr>
              <p14:cNvContentPartPr/>
              <p14:nvPr/>
            </p14:nvContentPartPr>
            <p14:xfrm>
              <a:off x="4691110" y="3349630"/>
              <a:ext cx="707400" cy="225360"/>
            </p14:xfrm>
          </p:contentPart>
        </mc:Choice>
        <mc:Fallback xmlns="">
          <p:pic>
            <p:nvPicPr>
              <p:cNvPr id="118" name="Ink 117">
                <a:extLst>
                  <a:ext uri="{FF2B5EF4-FFF2-40B4-BE49-F238E27FC236}">
                    <a16:creationId xmlns:a16="http://schemas.microsoft.com/office/drawing/2014/main" id="{98FCE8A9-8103-41CA-8E6C-5899C8199D59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4672030" y="3330550"/>
                <a:ext cx="745200" cy="263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27" name="Ink 126">
                <a:extLst>
                  <a:ext uri="{FF2B5EF4-FFF2-40B4-BE49-F238E27FC236}">
                    <a16:creationId xmlns:a16="http://schemas.microsoft.com/office/drawing/2014/main" id="{85279C9D-FEF1-4984-862C-86B155099AA7}"/>
                  </a:ext>
                </a:extLst>
              </p14:cNvPr>
              <p14:cNvContentPartPr/>
              <p14:nvPr/>
            </p14:nvContentPartPr>
            <p14:xfrm>
              <a:off x="5848870" y="3333430"/>
              <a:ext cx="1378440" cy="387720"/>
            </p14:xfrm>
          </p:contentPart>
        </mc:Choice>
        <mc:Fallback xmlns="">
          <p:pic>
            <p:nvPicPr>
              <p:cNvPr id="127" name="Ink 126">
                <a:extLst>
                  <a:ext uri="{FF2B5EF4-FFF2-40B4-BE49-F238E27FC236}">
                    <a16:creationId xmlns:a16="http://schemas.microsoft.com/office/drawing/2014/main" id="{85279C9D-FEF1-4984-862C-86B155099AA7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5829790" y="3314350"/>
                <a:ext cx="1416240" cy="425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964B870A-616E-4B90-99FC-2D4E6AF13457}"/>
                  </a:ext>
                </a:extLst>
              </p14:cNvPr>
              <p14:cNvContentPartPr/>
              <p14:nvPr/>
            </p14:nvContentPartPr>
            <p14:xfrm>
              <a:off x="7365910" y="3470590"/>
              <a:ext cx="34920" cy="13896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964B870A-616E-4B90-99FC-2D4E6AF13457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7346830" y="3451510"/>
                <a:ext cx="72720" cy="17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29" name="Ink 128">
                <a:extLst>
                  <a:ext uri="{FF2B5EF4-FFF2-40B4-BE49-F238E27FC236}">
                    <a16:creationId xmlns:a16="http://schemas.microsoft.com/office/drawing/2014/main" id="{44E4F1C9-2AEC-4551-9A6E-8618D3955520}"/>
                  </a:ext>
                </a:extLst>
              </p14:cNvPr>
              <p14:cNvContentPartPr/>
              <p14:nvPr/>
            </p14:nvContentPartPr>
            <p14:xfrm>
              <a:off x="7379590" y="3337390"/>
              <a:ext cx="476640" cy="742320"/>
            </p14:xfrm>
          </p:contentPart>
        </mc:Choice>
        <mc:Fallback xmlns="">
          <p:pic>
            <p:nvPicPr>
              <p:cNvPr id="129" name="Ink 128">
                <a:extLst>
                  <a:ext uri="{FF2B5EF4-FFF2-40B4-BE49-F238E27FC236}">
                    <a16:creationId xmlns:a16="http://schemas.microsoft.com/office/drawing/2014/main" id="{44E4F1C9-2AEC-4551-9A6E-8618D3955520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7360510" y="3318310"/>
                <a:ext cx="514440" cy="780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30" name="Ink 129">
                <a:extLst>
                  <a:ext uri="{FF2B5EF4-FFF2-40B4-BE49-F238E27FC236}">
                    <a16:creationId xmlns:a16="http://schemas.microsoft.com/office/drawing/2014/main" id="{EDB3524B-0B2A-4F12-8EA1-E440553C4606}"/>
                  </a:ext>
                </a:extLst>
              </p14:cNvPr>
              <p14:cNvContentPartPr/>
              <p14:nvPr/>
            </p14:nvContentPartPr>
            <p14:xfrm>
              <a:off x="8223070" y="3786310"/>
              <a:ext cx="31680" cy="8280"/>
            </p14:xfrm>
          </p:contentPart>
        </mc:Choice>
        <mc:Fallback xmlns="">
          <p:pic>
            <p:nvPicPr>
              <p:cNvPr id="130" name="Ink 129">
                <a:extLst>
                  <a:ext uri="{FF2B5EF4-FFF2-40B4-BE49-F238E27FC236}">
                    <a16:creationId xmlns:a16="http://schemas.microsoft.com/office/drawing/2014/main" id="{EDB3524B-0B2A-4F12-8EA1-E440553C4606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8203990" y="3767230"/>
                <a:ext cx="6948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33" name="Ink 132">
                <a:extLst>
                  <a:ext uri="{FF2B5EF4-FFF2-40B4-BE49-F238E27FC236}">
                    <a16:creationId xmlns:a16="http://schemas.microsoft.com/office/drawing/2014/main" id="{701A9FF7-C3EA-4A48-BED7-7078BC866280}"/>
                  </a:ext>
                </a:extLst>
              </p14:cNvPr>
              <p14:cNvContentPartPr/>
              <p14:nvPr/>
            </p14:nvContentPartPr>
            <p14:xfrm>
              <a:off x="6323350" y="4009870"/>
              <a:ext cx="153000" cy="405000"/>
            </p14:xfrm>
          </p:contentPart>
        </mc:Choice>
        <mc:Fallback xmlns="">
          <p:pic>
            <p:nvPicPr>
              <p:cNvPr id="133" name="Ink 132">
                <a:extLst>
                  <a:ext uri="{FF2B5EF4-FFF2-40B4-BE49-F238E27FC236}">
                    <a16:creationId xmlns:a16="http://schemas.microsoft.com/office/drawing/2014/main" id="{701A9FF7-C3EA-4A48-BED7-7078BC866280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6304270" y="3990790"/>
                <a:ext cx="190800" cy="44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8D1B840D-9915-416F-BA50-B8A035667592}"/>
                  </a:ext>
                </a:extLst>
              </p14:cNvPr>
              <p14:cNvContentPartPr/>
              <p14:nvPr/>
            </p14:nvContentPartPr>
            <p14:xfrm>
              <a:off x="5447470" y="4698190"/>
              <a:ext cx="162720" cy="427680"/>
            </p14:xfrm>
          </p:contentPart>
        </mc:Choice>
        <mc:Fallback xmlns=""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8D1B840D-9915-416F-BA50-B8A035667592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5428390" y="4679110"/>
                <a:ext cx="200520" cy="46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FA2D4D5E-B1B4-49C3-BDF8-95D4A763E2BC}"/>
                  </a:ext>
                </a:extLst>
              </p14:cNvPr>
              <p14:cNvContentPartPr/>
              <p14:nvPr/>
            </p14:nvContentPartPr>
            <p14:xfrm>
              <a:off x="5452150" y="4879270"/>
              <a:ext cx="132120" cy="27360"/>
            </p14:xfrm>
          </p:contentPart>
        </mc:Choice>
        <mc:Fallback xmlns=""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FA2D4D5E-B1B4-49C3-BDF8-95D4A763E2BC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5433070" y="4860190"/>
                <a:ext cx="169920" cy="65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7910D7DC-2590-402D-8E00-F02F34CDD636}"/>
                  </a:ext>
                </a:extLst>
              </p14:cNvPr>
              <p14:cNvContentPartPr/>
              <p14:nvPr/>
            </p14:nvContentPartPr>
            <p14:xfrm>
              <a:off x="5717110" y="4684870"/>
              <a:ext cx="881280" cy="37836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7910D7DC-2590-402D-8E00-F02F34CDD636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5698030" y="4665790"/>
                <a:ext cx="919080" cy="41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48" name="Ink 147">
                <a:extLst>
                  <a:ext uri="{FF2B5EF4-FFF2-40B4-BE49-F238E27FC236}">
                    <a16:creationId xmlns:a16="http://schemas.microsoft.com/office/drawing/2014/main" id="{EECF8AE3-9A61-4761-8D81-C2E8A16116FC}"/>
                  </a:ext>
                </a:extLst>
              </p14:cNvPr>
              <p14:cNvContentPartPr/>
              <p14:nvPr/>
            </p14:nvContentPartPr>
            <p14:xfrm>
              <a:off x="6871990" y="4656430"/>
              <a:ext cx="554400" cy="546120"/>
            </p14:xfrm>
          </p:contentPart>
        </mc:Choice>
        <mc:Fallback xmlns="">
          <p:pic>
            <p:nvPicPr>
              <p:cNvPr id="148" name="Ink 147">
                <a:extLst>
                  <a:ext uri="{FF2B5EF4-FFF2-40B4-BE49-F238E27FC236}">
                    <a16:creationId xmlns:a16="http://schemas.microsoft.com/office/drawing/2014/main" id="{EECF8AE3-9A61-4761-8D81-C2E8A16116FC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6852910" y="4637350"/>
                <a:ext cx="592200" cy="58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49" name="Ink 148">
                <a:extLst>
                  <a:ext uri="{FF2B5EF4-FFF2-40B4-BE49-F238E27FC236}">
                    <a16:creationId xmlns:a16="http://schemas.microsoft.com/office/drawing/2014/main" id="{570F0D53-166E-47DB-8512-904636C79464}"/>
                  </a:ext>
                </a:extLst>
              </p14:cNvPr>
              <p14:cNvContentPartPr/>
              <p14:nvPr/>
            </p14:nvContentPartPr>
            <p14:xfrm>
              <a:off x="8016070" y="4633030"/>
              <a:ext cx="154800" cy="598680"/>
            </p14:xfrm>
          </p:contentPart>
        </mc:Choice>
        <mc:Fallback xmlns="">
          <p:pic>
            <p:nvPicPr>
              <p:cNvPr id="149" name="Ink 148">
                <a:extLst>
                  <a:ext uri="{FF2B5EF4-FFF2-40B4-BE49-F238E27FC236}">
                    <a16:creationId xmlns:a16="http://schemas.microsoft.com/office/drawing/2014/main" id="{570F0D53-166E-47DB-8512-904636C79464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7996990" y="4613950"/>
                <a:ext cx="192600" cy="63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50" name="Ink 149">
                <a:extLst>
                  <a:ext uri="{FF2B5EF4-FFF2-40B4-BE49-F238E27FC236}">
                    <a16:creationId xmlns:a16="http://schemas.microsoft.com/office/drawing/2014/main" id="{CFB6571C-7F1A-4D39-865E-CDED5B0AA8C5}"/>
                  </a:ext>
                </a:extLst>
              </p14:cNvPr>
              <p14:cNvContentPartPr/>
              <p14:nvPr/>
            </p14:nvContentPartPr>
            <p14:xfrm>
              <a:off x="7885750" y="4881790"/>
              <a:ext cx="232560" cy="30960"/>
            </p14:xfrm>
          </p:contentPart>
        </mc:Choice>
        <mc:Fallback xmlns="">
          <p:pic>
            <p:nvPicPr>
              <p:cNvPr id="150" name="Ink 149">
                <a:extLst>
                  <a:ext uri="{FF2B5EF4-FFF2-40B4-BE49-F238E27FC236}">
                    <a16:creationId xmlns:a16="http://schemas.microsoft.com/office/drawing/2014/main" id="{CFB6571C-7F1A-4D39-865E-CDED5B0AA8C5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7866670" y="4862710"/>
                <a:ext cx="270360" cy="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51" name="Ink 150">
                <a:extLst>
                  <a:ext uri="{FF2B5EF4-FFF2-40B4-BE49-F238E27FC236}">
                    <a16:creationId xmlns:a16="http://schemas.microsoft.com/office/drawing/2014/main" id="{6B08C446-1216-4D47-9E72-25440AC19542}"/>
                  </a:ext>
                </a:extLst>
              </p14:cNvPr>
              <p14:cNvContentPartPr/>
              <p14:nvPr/>
            </p14:nvContentPartPr>
            <p14:xfrm>
              <a:off x="8174470" y="4909870"/>
              <a:ext cx="26280" cy="140040"/>
            </p14:xfrm>
          </p:contentPart>
        </mc:Choice>
        <mc:Fallback xmlns="">
          <p:pic>
            <p:nvPicPr>
              <p:cNvPr id="151" name="Ink 150">
                <a:extLst>
                  <a:ext uri="{FF2B5EF4-FFF2-40B4-BE49-F238E27FC236}">
                    <a16:creationId xmlns:a16="http://schemas.microsoft.com/office/drawing/2014/main" id="{6B08C446-1216-4D47-9E72-25440AC19542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8155390" y="4890790"/>
                <a:ext cx="64080" cy="17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52" name="Ink 151">
                <a:extLst>
                  <a:ext uri="{FF2B5EF4-FFF2-40B4-BE49-F238E27FC236}">
                    <a16:creationId xmlns:a16="http://schemas.microsoft.com/office/drawing/2014/main" id="{5BE39A77-3BCF-4A8C-AE55-E055F899D241}"/>
                  </a:ext>
                </a:extLst>
              </p14:cNvPr>
              <p14:cNvContentPartPr/>
              <p14:nvPr/>
            </p14:nvContentPartPr>
            <p14:xfrm>
              <a:off x="8214070" y="4796470"/>
              <a:ext cx="10800" cy="8640"/>
            </p14:xfrm>
          </p:contentPart>
        </mc:Choice>
        <mc:Fallback xmlns="">
          <p:pic>
            <p:nvPicPr>
              <p:cNvPr id="152" name="Ink 151">
                <a:extLst>
                  <a:ext uri="{FF2B5EF4-FFF2-40B4-BE49-F238E27FC236}">
                    <a16:creationId xmlns:a16="http://schemas.microsoft.com/office/drawing/2014/main" id="{5BE39A77-3BCF-4A8C-AE55-E055F899D241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8194990" y="4777390"/>
                <a:ext cx="4860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53" name="Ink 152">
                <a:extLst>
                  <a:ext uri="{FF2B5EF4-FFF2-40B4-BE49-F238E27FC236}">
                    <a16:creationId xmlns:a16="http://schemas.microsoft.com/office/drawing/2014/main" id="{DF70C3E6-83C0-4FEA-8186-26712CBD1592}"/>
                  </a:ext>
                </a:extLst>
              </p14:cNvPr>
              <p14:cNvContentPartPr/>
              <p14:nvPr/>
            </p14:nvContentPartPr>
            <p14:xfrm>
              <a:off x="8231710" y="4804750"/>
              <a:ext cx="6480" cy="5400"/>
            </p14:xfrm>
          </p:contentPart>
        </mc:Choice>
        <mc:Fallback xmlns="">
          <p:pic>
            <p:nvPicPr>
              <p:cNvPr id="153" name="Ink 152">
                <a:extLst>
                  <a:ext uri="{FF2B5EF4-FFF2-40B4-BE49-F238E27FC236}">
                    <a16:creationId xmlns:a16="http://schemas.microsoft.com/office/drawing/2014/main" id="{DF70C3E6-83C0-4FEA-8186-26712CBD1592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8212630" y="4785670"/>
                <a:ext cx="44280" cy="43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56" name="Ink 155">
                <a:extLst>
                  <a:ext uri="{FF2B5EF4-FFF2-40B4-BE49-F238E27FC236}">
                    <a16:creationId xmlns:a16="http://schemas.microsoft.com/office/drawing/2014/main" id="{52D13BAB-642B-476E-8297-ED882D673283}"/>
                  </a:ext>
                </a:extLst>
              </p14:cNvPr>
              <p14:cNvContentPartPr/>
              <p14:nvPr/>
            </p14:nvContentPartPr>
            <p14:xfrm>
              <a:off x="8287510" y="4891150"/>
              <a:ext cx="123120" cy="156960"/>
            </p14:xfrm>
          </p:contentPart>
        </mc:Choice>
        <mc:Fallback xmlns="">
          <p:pic>
            <p:nvPicPr>
              <p:cNvPr id="156" name="Ink 155">
                <a:extLst>
                  <a:ext uri="{FF2B5EF4-FFF2-40B4-BE49-F238E27FC236}">
                    <a16:creationId xmlns:a16="http://schemas.microsoft.com/office/drawing/2014/main" id="{52D13BAB-642B-476E-8297-ED882D673283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8268430" y="4872070"/>
                <a:ext cx="160920" cy="19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57" name="Ink 156">
                <a:extLst>
                  <a:ext uri="{FF2B5EF4-FFF2-40B4-BE49-F238E27FC236}">
                    <a16:creationId xmlns:a16="http://schemas.microsoft.com/office/drawing/2014/main" id="{2CEB6754-F415-435F-82FC-182DFA7760BC}"/>
                  </a:ext>
                </a:extLst>
              </p14:cNvPr>
              <p14:cNvContentPartPr/>
              <p14:nvPr/>
            </p14:nvContentPartPr>
            <p14:xfrm>
              <a:off x="8443030" y="4678030"/>
              <a:ext cx="391680" cy="369360"/>
            </p14:xfrm>
          </p:contentPart>
        </mc:Choice>
        <mc:Fallback xmlns="">
          <p:pic>
            <p:nvPicPr>
              <p:cNvPr id="157" name="Ink 156">
                <a:extLst>
                  <a:ext uri="{FF2B5EF4-FFF2-40B4-BE49-F238E27FC236}">
                    <a16:creationId xmlns:a16="http://schemas.microsoft.com/office/drawing/2014/main" id="{2CEB6754-F415-435F-82FC-182DFA7760BC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8423950" y="4658950"/>
                <a:ext cx="429480" cy="407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62" name="Ink 161">
                <a:extLst>
                  <a:ext uri="{FF2B5EF4-FFF2-40B4-BE49-F238E27FC236}">
                    <a16:creationId xmlns:a16="http://schemas.microsoft.com/office/drawing/2014/main" id="{1B9A2B71-7399-4019-A164-22F952B94DE5}"/>
                  </a:ext>
                </a:extLst>
              </p14:cNvPr>
              <p14:cNvContentPartPr/>
              <p14:nvPr/>
            </p14:nvContentPartPr>
            <p14:xfrm>
              <a:off x="9166630" y="4747510"/>
              <a:ext cx="196920" cy="243720"/>
            </p14:xfrm>
          </p:contentPart>
        </mc:Choice>
        <mc:Fallback xmlns="">
          <p:pic>
            <p:nvPicPr>
              <p:cNvPr id="162" name="Ink 161">
                <a:extLst>
                  <a:ext uri="{FF2B5EF4-FFF2-40B4-BE49-F238E27FC236}">
                    <a16:creationId xmlns:a16="http://schemas.microsoft.com/office/drawing/2014/main" id="{1B9A2B71-7399-4019-A164-22F952B94DE5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9147550" y="4728430"/>
                <a:ext cx="234720" cy="281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70" name="Ink 169">
                <a:extLst>
                  <a:ext uri="{FF2B5EF4-FFF2-40B4-BE49-F238E27FC236}">
                    <a16:creationId xmlns:a16="http://schemas.microsoft.com/office/drawing/2014/main" id="{3E8F0EE0-5222-44A2-842A-DC3A5D19A66C}"/>
                  </a:ext>
                </a:extLst>
              </p14:cNvPr>
              <p14:cNvContentPartPr/>
              <p14:nvPr/>
            </p14:nvContentPartPr>
            <p14:xfrm>
              <a:off x="9741190" y="4778110"/>
              <a:ext cx="888840" cy="580680"/>
            </p14:xfrm>
          </p:contentPart>
        </mc:Choice>
        <mc:Fallback xmlns="">
          <p:pic>
            <p:nvPicPr>
              <p:cNvPr id="170" name="Ink 169">
                <a:extLst>
                  <a:ext uri="{FF2B5EF4-FFF2-40B4-BE49-F238E27FC236}">
                    <a16:creationId xmlns:a16="http://schemas.microsoft.com/office/drawing/2014/main" id="{3E8F0EE0-5222-44A2-842A-DC3A5D19A66C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9722110" y="4759030"/>
                <a:ext cx="926640" cy="618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71" name="Ink 170">
                <a:extLst>
                  <a:ext uri="{FF2B5EF4-FFF2-40B4-BE49-F238E27FC236}">
                    <a16:creationId xmlns:a16="http://schemas.microsoft.com/office/drawing/2014/main" id="{C89A01C0-CBA4-42B8-A7EC-60A29DDF3650}"/>
                  </a:ext>
                </a:extLst>
              </p14:cNvPr>
              <p14:cNvContentPartPr/>
              <p14:nvPr/>
            </p14:nvContentPartPr>
            <p14:xfrm>
              <a:off x="10843870" y="5219830"/>
              <a:ext cx="30240" cy="21960"/>
            </p14:xfrm>
          </p:contentPart>
        </mc:Choice>
        <mc:Fallback xmlns="">
          <p:pic>
            <p:nvPicPr>
              <p:cNvPr id="171" name="Ink 170">
                <a:extLst>
                  <a:ext uri="{FF2B5EF4-FFF2-40B4-BE49-F238E27FC236}">
                    <a16:creationId xmlns:a16="http://schemas.microsoft.com/office/drawing/2014/main" id="{C89A01C0-CBA4-42B8-A7EC-60A29DDF3650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10824790" y="5200750"/>
                <a:ext cx="68040" cy="5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415762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A9BAAE71-3D6C-4039-A615-43FC9A5CF379}"/>
                  </a:ext>
                </a:extLst>
              </p14:cNvPr>
              <p14:cNvContentPartPr/>
              <p14:nvPr/>
            </p14:nvContentPartPr>
            <p14:xfrm>
              <a:off x="500710" y="391150"/>
              <a:ext cx="894600" cy="4611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A9BAAE71-3D6C-4039-A615-43FC9A5CF37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81630" y="372070"/>
                <a:ext cx="932400" cy="49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69F78869-930A-4C2D-AAC6-F8DF7634BE9E}"/>
                  </a:ext>
                </a:extLst>
              </p14:cNvPr>
              <p14:cNvContentPartPr/>
              <p14:nvPr/>
            </p14:nvContentPartPr>
            <p14:xfrm>
              <a:off x="1855390" y="359470"/>
              <a:ext cx="1045080" cy="48024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69F78869-930A-4C2D-AAC6-F8DF7634BE9E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836310" y="340390"/>
                <a:ext cx="1082880" cy="518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26" name="Ink 25">
                <a:extLst>
                  <a:ext uri="{FF2B5EF4-FFF2-40B4-BE49-F238E27FC236}">
                    <a16:creationId xmlns:a16="http://schemas.microsoft.com/office/drawing/2014/main" id="{3AC8E9F2-0994-4E2F-8092-F4DF41D99289}"/>
                  </a:ext>
                </a:extLst>
              </p14:cNvPr>
              <p14:cNvContentPartPr/>
              <p14:nvPr/>
            </p14:nvContentPartPr>
            <p14:xfrm>
              <a:off x="3212950" y="329950"/>
              <a:ext cx="656280" cy="712080"/>
            </p14:xfrm>
          </p:contentPart>
        </mc:Choice>
        <mc:Fallback xmlns="">
          <p:pic>
            <p:nvPicPr>
              <p:cNvPr id="26" name="Ink 25">
                <a:extLst>
                  <a:ext uri="{FF2B5EF4-FFF2-40B4-BE49-F238E27FC236}">
                    <a16:creationId xmlns:a16="http://schemas.microsoft.com/office/drawing/2014/main" id="{3AC8E9F2-0994-4E2F-8092-F4DF41D99289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193870" y="310870"/>
                <a:ext cx="694080" cy="749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29" name="Ink 28">
                <a:extLst>
                  <a:ext uri="{FF2B5EF4-FFF2-40B4-BE49-F238E27FC236}">
                    <a16:creationId xmlns:a16="http://schemas.microsoft.com/office/drawing/2014/main" id="{B77FF5EA-6F72-490F-8FB0-CBEE00B4F02B}"/>
                  </a:ext>
                </a:extLst>
              </p14:cNvPr>
              <p14:cNvContentPartPr/>
              <p14:nvPr/>
            </p14:nvContentPartPr>
            <p14:xfrm>
              <a:off x="4424710" y="431470"/>
              <a:ext cx="539640" cy="488880"/>
            </p14:xfrm>
          </p:contentPart>
        </mc:Choice>
        <mc:Fallback xmlns="">
          <p:pic>
            <p:nvPicPr>
              <p:cNvPr id="29" name="Ink 28">
                <a:extLst>
                  <a:ext uri="{FF2B5EF4-FFF2-40B4-BE49-F238E27FC236}">
                    <a16:creationId xmlns:a16="http://schemas.microsoft.com/office/drawing/2014/main" id="{B77FF5EA-6F72-490F-8FB0-CBEE00B4F02B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4405630" y="412390"/>
                <a:ext cx="577440" cy="526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AB3C02F0-FC98-40A8-9C04-2BB3A029F76E}"/>
                  </a:ext>
                </a:extLst>
              </p14:cNvPr>
              <p14:cNvContentPartPr/>
              <p14:nvPr/>
            </p14:nvContentPartPr>
            <p14:xfrm>
              <a:off x="5493910" y="484750"/>
              <a:ext cx="312480" cy="34992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AB3C02F0-FC98-40A8-9C04-2BB3A029F76E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5474830" y="465670"/>
                <a:ext cx="350280" cy="387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FA8699A5-E1A8-4E4D-977E-E26B5BE7A412}"/>
                  </a:ext>
                </a:extLst>
              </p14:cNvPr>
              <p14:cNvContentPartPr/>
              <p14:nvPr/>
            </p14:nvContentPartPr>
            <p14:xfrm>
              <a:off x="1198390" y="1301950"/>
              <a:ext cx="1311120" cy="41832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FA8699A5-E1A8-4E4D-977E-E26B5BE7A412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1179310" y="1282870"/>
                <a:ext cx="1348920" cy="456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7E11765D-7D0D-4423-B035-8DCEFA74D9C7}"/>
                  </a:ext>
                </a:extLst>
              </p14:cNvPr>
              <p14:cNvContentPartPr/>
              <p14:nvPr/>
            </p14:nvContentPartPr>
            <p14:xfrm>
              <a:off x="2627230" y="1337950"/>
              <a:ext cx="572760" cy="38916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7E11765D-7D0D-4423-B035-8DCEFA74D9C7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2608150" y="1318870"/>
                <a:ext cx="610560" cy="42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3C56FD3D-848B-4F5E-8EC7-F73206F22C1B}"/>
                  </a:ext>
                </a:extLst>
              </p14:cNvPr>
              <p14:cNvContentPartPr/>
              <p14:nvPr/>
            </p14:nvContentPartPr>
            <p14:xfrm>
              <a:off x="3762670" y="1353790"/>
              <a:ext cx="467640" cy="32544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3C56FD3D-848B-4F5E-8EC7-F73206F22C1B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3743590" y="1334710"/>
                <a:ext cx="505440" cy="36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C43BF4B7-A1A9-4D41-A9B2-18BB4802C421}"/>
                  </a:ext>
                </a:extLst>
              </p14:cNvPr>
              <p14:cNvContentPartPr/>
              <p14:nvPr/>
            </p14:nvContentPartPr>
            <p14:xfrm>
              <a:off x="4343710" y="1458910"/>
              <a:ext cx="244440" cy="21744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C43BF4B7-A1A9-4D41-A9B2-18BB4802C421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4324630" y="1439830"/>
                <a:ext cx="282240" cy="255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2685D8C8-DCED-4895-86DE-72E8E6FC1E61}"/>
                  </a:ext>
                </a:extLst>
              </p14:cNvPr>
              <p14:cNvContentPartPr/>
              <p14:nvPr/>
            </p14:nvContentPartPr>
            <p14:xfrm>
              <a:off x="4730350" y="1258030"/>
              <a:ext cx="504000" cy="44100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2685D8C8-DCED-4895-86DE-72E8E6FC1E61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4711270" y="1238950"/>
                <a:ext cx="541800" cy="478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04516605-AE96-436A-AF4A-97D87C363B4F}"/>
                  </a:ext>
                </a:extLst>
              </p14:cNvPr>
              <p14:cNvContentPartPr/>
              <p14:nvPr/>
            </p14:nvContentPartPr>
            <p14:xfrm>
              <a:off x="5631070" y="1252630"/>
              <a:ext cx="1440360" cy="450360"/>
            </p14:xfrm>
          </p:contentPart>
        </mc:Choice>
        <mc:Fallback xmlns=""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04516605-AE96-436A-AF4A-97D87C363B4F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5611990" y="1233550"/>
                <a:ext cx="1478160" cy="48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79" name="Ink 78">
                <a:extLst>
                  <a:ext uri="{FF2B5EF4-FFF2-40B4-BE49-F238E27FC236}">
                    <a16:creationId xmlns:a16="http://schemas.microsoft.com/office/drawing/2014/main" id="{915A75DD-2820-4210-97D3-9CC756B46DF5}"/>
                  </a:ext>
                </a:extLst>
              </p14:cNvPr>
              <p14:cNvContentPartPr/>
              <p14:nvPr/>
            </p14:nvContentPartPr>
            <p14:xfrm>
              <a:off x="7499830" y="1220590"/>
              <a:ext cx="1255320" cy="443880"/>
            </p14:xfrm>
          </p:contentPart>
        </mc:Choice>
        <mc:Fallback xmlns="">
          <p:pic>
            <p:nvPicPr>
              <p:cNvPr id="79" name="Ink 78">
                <a:extLst>
                  <a:ext uri="{FF2B5EF4-FFF2-40B4-BE49-F238E27FC236}">
                    <a16:creationId xmlns:a16="http://schemas.microsoft.com/office/drawing/2014/main" id="{915A75DD-2820-4210-97D3-9CC756B46DF5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7480750" y="1201510"/>
                <a:ext cx="1293120" cy="48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80" name="Ink 79">
                <a:extLst>
                  <a:ext uri="{FF2B5EF4-FFF2-40B4-BE49-F238E27FC236}">
                    <a16:creationId xmlns:a16="http://schemas.microsoft.com/office/drawing/2014/main" id="{84352B35-45AC-4159-BE45-10FA831791E2}"/>
                  </a:ext>
                </a:extLst>
              </p14:cNvPr>
              <p14:cNvContentPartPr/>
              <p14:nvPr/>
            </p14:nvContentPartPr>
            <p14:xfrm>
              <a:off x="9352030" y="1164790"/>
              <a:ext cx="114480" cy="370440"/>
            </p14:xfrm>
          </p:contentPart>
        </mc:Choice>
        <mc:Fallback xmlns="">
          <p:pic>
            <p:nvPicPr>
              <p:cNvPr id="80" name="Ink 79">
                <a:extLst>
                  <a:ext uri="{FF2B5EF4-FFF2-40B4-BE49-F238E27FC236}">
                    <a16:creationId xmlns:a16="http://schemas.microsoft.com/office/drawing/2014/main" id="{84352B35-45AC-4159-BE45-10FA831791E2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9332950" y="1145710"/>
                <a:ext cx="152280" cy="40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81" name="Ink 80">
                <a:extLst>
                  <a:ext uri="{FF2B5EF4-FFF2-40B4-BE49-F238E27FC236}">
                    <a16:creationId xmlns:a16="http://schemas.microsoft.com/office/drawing/2014/main" id="{C9D4D66E-2722-4B62-9F22-97235BE9A715}"/>
                  </a:ext>
                </a:extLst>
              </p14:cNvPr>
              <p14:cNvContentPartPr/>
              <p14:nvPr/>
            </p14:nvContentPartPr>
            <p14:xfrm>
              <a:off x="9687190" y="1263430"/>
              <a:ext cx="137160" cy="223560"/>
            </p14:xfrm>
          </p:contentPart>
        </mc:Choice>
        <mc:Fallback xmlns="">
          <p:pic>
            <p:nvPicPr>
              <p:cNvPr id="81" name="Ink 80">
                <a:extLst>
                  <a:ext uri="{FF2B5EF4-FFF2-40B4-BE49-F238E27FC236}">
                    <a16:creationId xmlns:a16="http://schemas.microsoft.com/office/drawing/2014/main" id="{C9D4D66E-2722-4B62-9F22-97235BE9A715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9668110" y="1244350"/>
                <a:ext cx="174960" cy="261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B0171427-5F10-4C0C-867D-B55D5007E236}"/>
                  </a:ext>
                </a:extLst>
              </p14:cNvPr>
              <p14:cNvContentPartPr/>
              <p14:nvPr/>
            </p14:nvContentPartPr>
            <p14:xfrm>
              <a:off x="9741190" y="1332910"/>
              <a:ext cx="192600" cy="17892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B0171427-5F10-4C0C-867D-B55D5007E236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9722110" y="1313830"/>
                <a:ext cx="230400" cy="21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85" name="Ink 84">
                <a:extLst>
                  <a:ext uri="{FF2B5EF4-FFF2-40B4-BE49-F238E27FC236}">
                    <a16:creationId xmlns:a16="http://schemas.microsoft.com/office/drawing/2014/main" id="{7C56F0DF-72FE-4616-9441-BAE23DB50C5B}"/>
                  </a:ext>
                </a:extLst>
              </p14:cNvPr>
              <p14:cNvContentPartPr/>
              <p14:nvPr/>
            </p14:nvContentPartPr>
            <p14:xfrm>
              <a:off x="10024510" y="1265950"/>
              <a:ext cx="219240" cy="222840"/>
            </p14:xfrm>
          </p:contentPart>
        </mc:Choice>
        <mc:Fallback xmlns="">
          <p:pic>
            <p:nvPicPr>
              <p:cNvPr id="85" name="Ink 84">
                <a:extLst>
                  <a:ext uri="{FF2B5EF4-FFF2-40B4-BE49-F238E27FC236}">
                    <a16:creationId xmlns:a16="http://schemas.microsoft.com/office/drawing/2014/main" id="{7C56F0DF-72FE-4616-9441-BAE23DB50C5B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0005430" y="1246870"/>
                <a:ext cx="257040" cy="260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06BC7107-575E-444E-B912-6C2B35A8AC7D}"/>
                  </a:ext>
                </a:extLst>
              </p14:cNvPr>
              <p14:cNvContentPartPr/>
              <p14:nvPr/>
            </p14:nvContentPartPr>
            <p14:xfrm>
              <a:off x="10333390" y="1183510"/>
              <a:ext cx="413640" cy="35892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06BC7107-575E-444E-B912-6C2B35A8AC7D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0314310" y="1164430"/>
                <a:ext cx="451440" cy="39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91" name="Ink 90">
                <a:extLst>
                  <a:ext uri="{FF2B5EF4-FFF2-40B4-BE49-F238E27FC236}">
                    <a16:creationId xmlns:a16="http://schemas.microsoft.com/office/drawing/2014/main" id="{E9C6E0BB-8357-4FC5-97C3-4EE936022C9C}"/>
                  </a:ext>
                </a:extLst>
              </p14:cNvPr>
              <p14:cNvContentPartPr/>
              <p14:nvPr/>
            </p14:nvContentPartPr>
            <p14:xfrm>
              <a:off x="10897870" y="1261990"/>
              <a:ext cx="157320" cy="224640"/>
            </p14:xfrm>
          </p:contentPart>
        </mc:Choice>
        <mc:Fallback xmlns="">
          <p:pic>
            <p:nvPicPr>
              <p:cNvPr id="91" name="Ink 90">
                <a:extLst>
                  <a:ext uri="{FF2B5EF4-FFF2-40B4-BE49-F238E27FC236}">
                    <a16:creationId xmlns:a16="http://schemas.microsoft.com/office/drawing/2014/main" id="{E9C6E0BB-8357-4FC5-97C3-4EE936022C9C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0878790" y="1242910"/>
                <a:ext cx="195120" cy="262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92" name="Ink 91">
                <a:extLst>
                  <a:ext uri="{FF2B5EF4-FFF2-40B4-BE49-F238E27FC236}">
                    <a16:creationId xmlns:a16="http://schemas.microsoft.com/office/drawing/2014/main" id="{633458B6-7F27-49E9-9180-4F4BD35DCA77}"/>
                  </a:ext>
                </a:extLst>
              </p14:cNvPr>
              <p14:cNvContentPartPr/>
              <p14:nvPr/>
            </p14:nvContentPartPr>
            <p14:xfrm>
              <a:off x="11184070" y="1147510"/>
              <a:ext cx="144360" cy="320040"/>
            </p14:xfrm>
          </p:contentPart>
        </mc:Choice>
        <mc:Fallback xmlns="">
          <p:pic>
            <p:nvPicPr>
              <p:cNvPr id="92" name="Ink 91">
                <a:extLst>
                  <a:ext uri="{FF2B5EF4-FFF2-40B4-BE49-F238E27FC236}">
                    <a16:creationId xmlns:a16="http://schemas.microsoft.com/office/drawing/2014/main" id="{633458B6-7F27-49E9-9180-4F4BD35DCA77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1164990" y="1128430"/>
                <a:ext cx="182160" cy="35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93154545-155D-46CF-B875-EDB075DBB196}"/>
                  </a:ext>
                </a:extLst>
              </p14:cNvPr>
              <p14:cNvContentPartPr/>
              <p14:nvPr/>
            </p14:nvContentPartPr>
            <p14:xfrm>
              <a:off x="1376590" y="2201590"/>
              <a:ext cx="138240" cy="431640"/>
            </p14:xfrm>
          </p:contentPart>
        </mc:Choice>
        <mc:Fallback xmlns=""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93154545-155D-46CF-B875-EDB075DBB196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1357510" y="2182510"/>
                <a:ext cx="176040" cy="469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96" name="Ink 95">
                <a:extLst>
                  <a:ext uri="{FF2B5EF4-FFF2-40B4-BE49-F238E27FC236}">
                    <a16:creationId xmlns:a16="http://schemas.microsoft.com/office/drawing/2014/main" id="{E2651E6A-F4C5-4516-A70D-2B758ACE963F}"/>
                  </a:ext>
                </a:extLst>
              </p14:cNvPr>
              <p14:cNvContentPartPr/>
              <p14:nvPr/>
            </p14:nvContentPartPr>
            <p14:xfrm>
              <a:off x="1815070" y="2219230"/>
              <a:ext cx="405360" cy="354240"/>
            </p14:xfrm>
          </p:contentPart>
        </mc:Choice>
        <mc:Fallback xmlns="">
          <p:pic>
            <p:nvPicPr>
              <p:cNvPr id="96" name="Ink 95">
                <a:extLst>
                  <a:ext uri="{FF2B5EF4-FFF2-40B4-BE49-F238E27FC236}">
                    <a16:creationId xmlns:a16="http://schemas.microsoft.com/office/drawing/2014/main" id="{E2651E6A-F4C5-4516-A70D-2B758ACE963F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1795990" y="2200150"/>
                <a:ext cx="443160" cy="39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97" name="Ink 96">
                <a:extLst>
                  <a:ext uri="{FF2B5EF4-FFF2-40B4-BE49-F238E27FC236}">
                    <a16:creationId xmlns:a16="http://schemas.microsoft.com/office/drawing/2014/main" id="{4B33E272-4125-4690-A486-CEB5B22E0FF9}"/>
                  </a:ext>
                </a:extLst>
              </p14:cNvPr>
              <p14:cNvContentPartPr/>
              <p14:nvPr/>
            </p14:nvContentPartPr>
            <p14:xfrm>
              <a:off x="2279830" y="2426950"/>
              <a:ext cx="154800" cy="131400"/>
            </p14:xfrm>
          </p:contentPart>
        </mc:Choice>
        <mc:Fallback xmlns="">
          <p:pic>
            <p:nvPicPr>
              <p:cNvPr id="97" name="Ink 96">
                <a:extLst>
                  <a:ext uri="{FF2B5EF4-FFF2-40B4-BE49-F238E27FC236}">
                    <a16:creationId xmlns:a16="http://schemas.microsoft.com/office/drawing/2014/main" id="{4B33E272-4125-4690-A486-CEB5B22E0FF9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260750" y="2407870"/>
                <a:ext cx="192600" cy="169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98" name="Ink 97">
                <a:extLst>
                  <a:ext uri="{FF2B5EF4-FFF2-40B4-BE49-F238E27FC236}">
                    <a16:creationId xmlns:a16="http://schemas.microsoft.com/office/drawing/2014/main" id="{A2D602F7-CF14-4CDF-9355-D73628E196FD}"/>
                  </a:ext>
                </a:extLst>
              </p14:cNvPr>
              <p14:cNvContentPartPr/>
              <p14:nvPr/>
            </p14:nvContentPartPr>
            <p14:xfrm>
              <a:off x="2531470" y="2152630"/>
              <a:ext cx="174240" cy="395640"/>
            </p14:xfrm>
          </p:contentPart>
        </mc:Choice>
        <mc:Fallback xmlns="">
          <p:pic>
            <p:nvPicPr>
              <p:cNvPr id="98" name="Ink 97">
                <a:extLst>
                  <a:ext uri="{FF2B5EF4-FFF2-40B4-BE49-F238E27FC236}">
                    <a16:creationId xmlns:a16="http://schemas.microsoft.com/office/drawing/2014/main" id="{A2D602F7-CF14-4CDF-9355-D73628E196FD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2512390" y="2133550"/>
                <a:ext cx="212040" cy="433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99" name="Ink 98">
                <a:extLst>
                  <a:ext uri="{FF2B5EF4-FFF2-40B4-BE49-F238E27FC236}">
                    <a16:creationId xmlns:a16="http://schemas.microsoft.com/office/drawing/2014/main" id="{C8AB780D-6F93-4F88-8C80-2315C2A2509C}"/>
                  </a:ext>
                </a:extLst>
              </p14:cNvPr>
              <p14:cNvContentPartPr/>
              <p14:nvPr/>
            </p14:nvContentPartPr>
            <p14:xfrm>
              <a:off x="2974990" y="2489590"/>
              <a:ext cx="7560" cy="33480"/>
            </p14:xfrm>
          </p:contentPart>
        </mc:Choice>
        <mc:Fallback xmlns="">
          <p:pic>
            <p:nvPicPr>
              <p:cNvPr id="99" name="Ink 98">
                <a:extLst>
                  <a:ext uri="{FF2B5EF4-FFF2-40B4-BE49-F238E27FC236}">
                    <a16:creationId xmlns:a16="http://schemas.microsoft.com/office/drawing/2014/main" id="{C8AB780D-6F93-4F88-8C80-2315C2A2509C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2955910" y="2470510"/>
                <a:ext cx="45360" cy="7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100" name="Ink 99">
                <a:extLst>
                  <a:ext uri="{FF2B5EF4-FFF2-40B4-BE49-F238E27FC236}">
                    <a16:creationId xmlns:a16="http://schemas.microsoft.com/office/drawing/2014/main" id="{3C1A0C59-303A-469C-BC5C-1BB550EF7B63}"/>
                  </a:ext>
                </a:extLst>
              </p14:cNvPr>
              <p14:cNvContentPartPr/>
              <p14:nvPr/>
            </p14:nvContentPartPr>
            <p14:xfrm>
              <a:off x="3536590" y="2173510"/>
              <a:ext cx="182880" cy="351360"/>
            </p14:xfrm>
          </p:contentPart>
        </mc:Choice>
        <mc:Fallback xmlns="">
          <p:pic>
            <p:nvPicPr>
              <p:cNvPr id="100" name="Ink 99">
                <a:extLst>
                  <a:ext uri="{FF2B5EF4-FFF2-40B4-BE49-F238E27FC236}">
                    <a16:creationId xmlns:a16="http://schemas.microsoft.com/office/drawing/2014/main" id="{3C1A0C59-303A-469C-BC5C-1BB550EF7B63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3517510" y="2154430"/>
                <a:ext cx="220680" cy="38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101" name="Ink 100">
                <a:extLst>
                  <a:ext uri="{FF2B5EF4-FFF2-40B4-BE49-F238E27FC236}">
                    <a16:creationId xmlns:a16="http://schemas.microsoft.com/office/drawing/2014/main" id="{1C43354C-C580-4B97-8B36-478486190EB7}"/>
                  </a:ext>
                </a:extLst>
              </p14:cNvPr>
              <p14:cNvContentPartPr/>
              <p14:nvPr/>
            </p14:nvContentPartPr>
            <p14:xfrm>
              <a:off x="3848350" y="2316430"/>
              <a:ext cx="144000" cy="219960"/>
            </p14:xfrm>
          </p:contentPart>
        </mc:Choice>
        <mc:Fallback xmlns="">
          <p:pic>
            <p:nvPicPr>
              <p:cNvPr id="101" name="Ink 100">
                <a:extLst>
                  <a:ext uri="{FF2B5EF4-FFF2-40B4-BE49-F238E27FC236}">
                    <a16:creationId xmlns:a16="http://schemas.microsoft.com/office/drawing/2014/main" id="{1C43354C-C580-4B97-8B36-478486190EB7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3829270" y="2297350"/>
                <a:ext cx="181800" cy="257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109" name="Ink 108">
                <a:extLst>
                  <a:ext uri="{FF2B5EF4-FFF2-40B4-BE49-F238E27FC236}">
                    <a16:creationId xmlns:a16="http://schemas.microsoft.com/office/drawing/2014/main" id="{4E23AB4B-1806-4FA7-A625-F1D81E903CC7}"/>
                  </a:ext>
                </a:extLst>
              </p14:cNvPr>
              <p14:cNvContentPartPr/>
              <p14:nvPr/>
            </p14:nvContentPartPr>
            <p14:xfrm>
              <a:off x="4119070" y="2096830"/>
              <a:ext cx="925920" cy="444960"/>
            </p14:xfrm>
          </p:contentPart>
        </mc:Choice>
        <mc:Fallback xmlns="">
          <p:pic>
            <p:nvPicPr>
              <p:cNvPr id="109" name="Ink 108">
                <a:extLst>
                  <a:ext uri="{FF2B5EF4-FFF2-40B4-BE49-F238E27FC236}">
                    <a16:creationId xmlns:a16="http://schemas.microsoft.com/office/drawing/2014/main" id="{4E23AB4B-1806-4FA7-A625-F1D81E903CC7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4099990" y="2077750"/>
                <a:ext cx="963720" cy="482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110" name="Ink 109">
                <a:extLst>
                  <a:ext uri="{FF2B5EF4-FFF2-40B4-BE49-F238E27FC236}">
                    <a16:creationId xmlns:a16="http://schemas.microsoft.com/office/drawing/2014/main" id="{A05193FA-B347-4035-B0F4-86F7E143B324}"/>
                  </a:ext>
                </a:extLst>
              </p14:cNvPr>
              <p14:cNvContentPartPr/>
              <p14:nvPr/>
            </p14:nvContentPartPr>
            <p14:xfrm>
              <a:off x="5181070" y="2462950"/>
              <a:ext cx="22680" cy="5760"/>
            </p14:xfrm>
          </p:contentPart>
        </mc:Choice>
        <mc:Fallback xmlns="">
          <p:pic>
            <p:nvPicPr>
              <p:cNvPr id="110" name="Ink 109">
                <a:extLst>
                  <a:ext uri="{FF2B5EF4-FFF2-40B4-BE49-F238E27FC236}">
                    <a16:creationId xmlns:a16="http://schemas.microsoft.com/office/drawing/2014/main" id="{A05193FA-B347-4035-B0F4-86F7E143B324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5161990" y="2443870"/>
                <a:ext cx="60480" cy="43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111" name="Ink 110">
                <a:extLst>
                  <a:ext uri="{FF2B5EF4-FFF2-40B4-BE49-F238E27FC236}">
                    <a16:creationId xmlns:a16="http://schemas.microsoft.com/office/drawing/2014/main" id="{D2C92992-99A8-4366-A9DD-D0B40730B4CB}"/>
                  </a:ext>
                </a:extLst>
              </p14:cNvPr>
              <p14:cNvContentPartPr/>
              <p14:nvPr/>
            </p14:nvContentPartPr>
            <p14:xfrm>
              <a:off x="5605870" y="2154070"/>
              <a:ext cx="29160" cy="322560"/>
            </p14:xfrm>
          </p:contentPart>
        </mc:Choice>
        <mc:Fallback xmlns="">
          <p:pic>
            <p:nvPicPr>
              <p:cNvPr id="111" name="Ink 110">
                <a:extLst>
                  <a:ext uri="{FF2B5EF4-FFF2-40B4-BE49-F238E27FC236}">
                    <a16:creationId xmlns:a16="http://schemas.microsoft.com/office/drawing/2014/main" id="{D2C92992-99A8-4366-A9DD-D0B40730B4CB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5586790" y="2134990"/>
                <a:ext cx="66960" cy="36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112" name="Ink 111">
                <a:extLst>
                  <a:ext uri="{FF2B5EF4-FFF2-40B4-BE49-F238E27FC236}">
                    <a16:creationId xmlns:a16="http://schemas.microsoft.com/office/drawing/2014/main" id="{9834072A-2271-4AB5-BD49-FB568C22C549}"/>
                  </a:ext>
                </a:extLst>
              </p14:cNvPr>
              <p14:cNvContentPartPr/>
              <p14:nvPr/>
            </p14:nvContentPartPr>
            <p14:xfrm>
              <a:off x="5737270" y="2159470"/>
              <a:ext cx="137520" cy="336600"/>
            </p14:xfrm>
          </p:contentPart>
        </mc:Choice>
        <mc:Fallback xmlns="">
          <p:pic>
            <p:nvPicPr>
              <p:cNvPr id="112" name="Ink 111">
                <a:extLst>
                  <a:ext uri="{FF2B5EF4-FFF2-40B4-BE49-F238E27FC236}">
                    <a16:creationId xmlns:a16="http://schemas.microsoft.com/office/drawing/2014/main" id="{9834072A-2271-4AB5-BD49-FB568C22C549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718190" y="2140390"/>
                <a:ext cx="175320" cy="374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3AF74E57-0054-40ED-8002-25B161B2DA2E}"/>
                  </a:ext>
                </a:extLst>
              </p14:cNvPr>
              <p14:cNvContentPartPr/>
              <p14:nvPr/>
            </p14:nvContentPartPr>
            <p14:xfrm>
              <a:off x="6082150" y="2059390"/>
              <a:ext cx="426240" cy="393480"/>
            </p14:xfrm>
          </p:contentPart>
        </mc:Choice>
        <mc:Fallback xmlns=""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3AF74E57-0054-40ED-8002-25B161B2DA2E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063070" y="2040310"/>
                <a:ext cx="464040" cy="43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A2F2BFCF-73CC-4C4C-B064-2E9DA35102F8}"/>
                  </a:ext>
                </a:extLst>
              </p14:cNvPr>
              <p14:cNvContentPartPr/>
              <p14:nvPr/>
            </p14:nvContentPartPr>
            <p14:xfrm>
              <a:off x="6713230" y="2020870"/>
              <a:ext cx="211680" cy="539280"/>
            </p14:xfrm>
          </p:contentPart>
        </mc:Choice>
        <mc:Fallback xmlns=""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A2F2BFCF-73CC-4C4C-B064-2E9DA35102F8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6694150" y="2001790"/>
                <a:ext cx="249480" cy="577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340438FB-40D8-4D1B-A0C5-0D0FE726E548}"/>
                  </a:ext>
                </a:extLst>
              </p14:cNvPr>
              <p14:cNvContentPartPr/>
              <p14:nvPr/>
            </p14:nvContentPartPr>
            <p14:xfrm>
              <a:off x="7225510" y="2458990"/>
              <a:ext cx="17280" cy="12240"/>
            </p14:xfrm>
          </p:contentPart>
        </mc:Choice>
        <mc:Fallback xmlns=""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340438FB-40D8-4D1B-A0C5-0D0FE726E548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7206430" y="2439910"/>
                <a:ext cx="5508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21" name="Ink 120">
                <a:extLst>
                  <a:ext uri="{FF2B5EF4-FFF2-40B4-BE49-F238E27FC236}">
                    <a16:creationId xmlns:a16="http://schemas.microsoft.com/office/drawing/2014/main" id="{E5B9DC15-A14B-4D8B-AC4C-921800458469}"/>
                  </a:ext>
                </a:extLst>
              </p14:cNvPr>
              <p14:cNvContentPartPr/>
              <p14:nvPr/>
            </p14:nvContentPartPr>
            <p14:xfrm>
              <a:off x="1154830" y="3177910"/>
              <a:ext cx="211680" cy="464760"/>
            </p14:xfrm>
          </p:contentPart>
        </mc:Choice>
        <mc:Fallback xmlns="">
          <p:pic>
            <p:nvPicPr>
              <p:cNvPr id="121" name="Ink 120">
                <a:extLst>
                  <a:ext uri="{FF2B5EF4-FFF2-40B4-BE49-F238E27FC236}">
                    <a16:creationId xmlns:a16="http://schemas.microsoft.com/office/drawing/2014/main" id="{E5B9DC15-A14B-4D8B-AC4C-921800458469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1135750" y="3158830"/>
                <a:ext cx="249480" cy="502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22" name="Ink 121">
                <a:extLst>
                  <a:ext uri="{FF2B5EF4-FFF2-40B4-BE49-F238E27FC236}">
                    <a16:creationId xmlns:a16="http://schemas.microsoft.com/office/drawing/2014/main" id="{014E8379-71F6-4710-AC0D-3424F058DD9E}"/>
                  </a:ext>
                </a:extLst>
              </p14:cNvPr>
              <p14:cNvContentPartPr/>
              <p14:nvPr/>
            </p14:nvContentPartPr>
            <p14:xfrm>
              <a:off x="1469830" y="3533230"/>
              <a:ext cx="137880" cy="145440"/>
            </p14:xfrm>
          </p:contentPart>
        </mc:Choice>
        <mc:Fallback xmlns="">
          <p:pic>
            <p:nvPicPr>
              <p:cNvPr id="122" name="Ink 121">
                <a:extLst>
                  <a:ext uri="{FF2B5EF4-FFF2-40B4-BE49-F238E27FC236}">
                    <a16:creationId xmlns:a16="http://schemas.microsoft.com/office/drawing/2014/main" id="{014E8379-71F6-4710-AC0D-3424F058DD9E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1450750" y="3514150"/>
                <a:ext cx="175680" cy="183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23" name="Ink 122">
                <a:extLst>
                  <a:ext uri="{FF2B5EF4-FFF2-40B4-BE49-F238E27FC236}">
                    <a16:creationId xmlns:a16="http://schemas.microsoft.com/office/drawing/2014/main" id="{4685728C-19C9-4601-82AA-4B2AF1AA29D8}"/>
                  </a:ext>
                </a:extLst>
              </p14:cNvPr>
              <p14:cNvContentPartPr/>
              <p14:nvPr/>
            </p14:nvContentPartPr>
            <p14:xfrm>
              <a:off x="1778350" y="3361150"/>
              <a:ext cx="126000" cy="28800"/>
            </p14:xfrm>
          </p:contentPart>
        </mc:Choice>
        <mc:Fallback xmlns="">
          <p:pic>
            <p:nvPicPr>
              <p:cNvPr id="123" name="Ink 122">
                <a:extLst>
                  <a:ext uri="{FF2B5EF4-FFF2-40B4-BE49-F238E27FC236}">
                    <a16:creationId xmlns:a16="http://schemas.microsoft.com/office/drawing/2014/main" id="{4685728C-19C9-4601-82AA-4B2AF1AA29D8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1759270" y="3342070"/>
                <a:ext cx="163800" cy="66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24" name="Ink 123">
                <a:extLst>
                  <a:ext uri="{FF2B5EF4-FFF2-40B4-BE49-F238E27FC236}">
                    <a16:creationId xmlns:a16="http://schemas.microsoft.com/office/drawing/2014/main" id="{55962F4C-7807-422D-A71F-5FADB756C0B6}"/>
                  </a:ext>
                </a:extLst>
              </p14:cNvPr>
              <p14:cNvContentPartPr/>
              <p14:nvPr/>
            </p14:nvContentPartPr>
            <p14:xfrm>
              <a:off x="1809670" y="3474550"/>
              <a:ext cx="136800" cy="23040"/>
            </p14:xfrm>
          </p:contentPart>
        </mc:Choice>
        <mc:Fallback xmlns="">
          <p:pic>
            <p:nvPicPr>
              <p:cNvPr id="124" name="Ink 123">
                <a:extLst>
                  <a:ext uri="{FF2B5EF4-FFF2-40B4-BE49-F238E27FC236}">
                    <a16:creationId xmlns:a16="http://schemas.microsoft.com/office/drawing/2014/main" id="{55962F4C-7807-422D-A71F-5FADB756C0B6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1790590" y="3455470"/>
                <a:ext cx="174600" cy="6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25" name="Ink 124">
                <a:extLst>
                  <a:ext uri="{FF2B5EF4-FFF2-40B4-BE49-F238E27FC236}">
                    <a16:creationId xmlns:a16="http://schemas.microsoft.com/office/drawing/2014/main" id="{3CA1BEC4-A4C3-43C6-8FFC-7CC0C197E1D7}"/>
                  </a:ext>
                </a:extLst>
              </p14:cNvPr>
              <p14:cNvContentPartPr/>
              <p14:nvPr/>
            </p14:nvContentPartPr>
            <p14:xfrm>
              <a:off x="2491870" y="3151630"/>
              <a:ext cx="168840" cy="997200"/>
            </p14:xfrm>
          </p:contentPart>
        </mc:Choice>
        <mc:Fallback xmlns="">
          <p:pic>
            <p:nvPicPr>
              <p:cNvPr id="125" name="Ink 124">
                <a:extLst>
                  <a:ext uri="{FF2B5EF4-FFF2-40B4-BE49-F238E27FC236}">
                    <a16:creationId xmlns:a16="http://schemas.microsoft.com/office/drawing/2014/main" id="{3CA1BEC4-A4C3-43C6-8FFC-7CC0C197E1D7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2472790" y="3132550"/>
                <a:ext cx="206640" cy="103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34" name="Ink 133">
                <a:extLst>
                  <a:ext uri="{FF2B5EF4-FFF2-40B4-BE49-F238E27FC236}">
                    <a16:creationId xmlns:a16="http://schemas.microsoft.com/office/drawing/2014/main" id="{C9AB9BE1-F8A6-41A7-88D6-B596A7AA3A6E}"/>
                  </a:ext>
                </a:extLst>
              </p14:cNvPr>
              <p14:cNvContentPartPr/>
              <p14:nvPr/>
            </p14:nvContentPartPr>
            <p14:xfrm>
              <a:off x="2810830" y="2970190"/>
              <a:ext cx="323280" cy="591480"/>
            </p14:xfrm>
          </p:contentPart>
        </mc:Choice>
        <mc:Fallback xmlns="">
          <p:pic>
            <p:nvPicPr>
              <p:cNvPr id="134" name="Ink 133">
                <a:extLst>
                  <a:ext uri="{FF2B5EF4-FFF2-40B4-BE49-F238E27FC236}">
                    <a16:creationId xmlns:a16="http://schemas.microsoft.com/office/drawing/2014/main" id="{C9AB9BE1-F8A6-41A7-88D6-B596A7AA3A6E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2791750" y="2951110"/>
                <a:ext cx="361080" cy="62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35" name="Ink 134">
                <a:extLst>
                  <a:ext uri="{FF2B5EF4-FFF2-40B4-BE49-F238E27FC236}">
                    <a16:creationId xmlns:a16="http://schemas.microsoft.com/office/drawing/2014/main" id="{A877395D-A07C-4F46-B1BD-F5098444EBF3}"/>
                  </a:ext>
                </a:extLst>
              </p14:cNvPr>
              <p14:cNvContentPartPr/>
              <p14:nvPr/>
            </p14:nvContentPartPr>
            <p14:xfrm>
              <a:off x="2892910" y="3764710"/>
              <a:ext cx="149760" cy="205200"/>
            </p14:xfrm>
          </p:contentPart>
        </mc:Choice>
        <mc:Fallback xmlns="">
          <p:pic>
            <p:nvPicPr>
              <p:cNvPr id="135" name="Ink 134">
                <a:extLst>
                  <a:ext uri="{FF2B5EF4-FFF2-40B4-BE49-F238E27FC236}">
                    <a16:creationId xmlns:a16="http://schemas.microsoft.com/office/drawing/2014/main" id="{A877395D-A07C-4F46-B1BD-F5098444EBF3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2873830" y="3745630"/>
                <a:ext cx="187560" cy="24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36" name="Ink 135">
                <a:extLst>
                  <a:ext uri="{FF2B5EF4-FFF2-40B4-BE49-F238E27FC236}">
                    <a16:creationId xmlns:a16="http://schemas.microsoft.com/office/drawing/2014/main" id="{EBEF745F-0005-41C3-9B06-94D78C55D9B4}"/>
                  </a:ext>
                </a:extLst>
              </p14:cNvPr>
              <p14:cNvContentPartPr/>
              <p14:nvPr/>
            </p14:nvContentPartPr>
            <p14:xfrm>
              <a:off x="3364150" y="3650230"/>
              <a:ext cx="32040" cy="52560"/>
            </p14:xfrm>
          </p:contentPart>
        </mc:Choice>
        <mc:Fallback xmlns="">
          <p:pic>
            <p:nvPicPr>
              <p:cNvPr id="136" name="Ink 135">
                <a:extLst>
                  <a:ext uri="{FF2B5EF4-FFF2-40B4-BE49-F238E27FC236}">
                    <a16:creationId xmlns:a16="http://schemas.microsoft.com/office/drawing/2014/main" id="{EBEF745F-0005-41C3-9B06-94D78C55D9B4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3345070" y="3631150"/>
                <a:ext cx="69840" cy="90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37" name="Ink 136">
                <a:extLst>
                  <a:ext uri="{FF2B5EF4-FFF2-40B4-BE49-F238E27FC236}">
                    <a16:creationId xmlns:a16="http://schemas.microsoft.com/office/drawing/2014/main" id="{F88E5A49-FFF6-4775-8638-965B5400A744}"/>
                  </a:ext>
                </a:extLst>
              </p14:cNvPr>
              <p14:cNvContentPartPr/>
              <p14:nvPr/>
            </p14:nvContentPartPr>
            <p14:xfrm>
              <a:off x="3590590" y="3836710"/>
              <a:ext cx="25560" cy="56160"/>
            </p14:xfrm>
          </p:contentPart>
        </mc:Choice>
        <mc:Fallback xmlns="">
          <p:pic>
            <p:nvPicPr>
              <p:cNvPr id="137" name="Ink 136">
                <a:extLst>
                  <a:ext uri="{FF2B5EF4-FFF2-40B4-BE49-F238E27FC236}">
                    <a16:creationId xmlns:a16="http://schemas.microsoft.com/office/drawing/2014/main" id="{F88E5A49-FFF6-4775-8638-965B5400A744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3571510" y="3817630"/>
                <a:ext cx="63360" cy="93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54" name="Ink 153">
                <a:extLst>
                  <a:ext uri="{FF2B5EF4-FFF2-40B4-BE49-F238E27FC236}">
                    <a16:creationId xmlns:a16="http://schemas.microsoft.com/office/drawing/2014/main" id="{8B113721-7CA3-4C61-A08C-F7F4E9130AFF}"/>
                  </a:ext>
                </a:extLst>
              </p14:cNvPr>
              <p14:cNvContentPartPr/>
              <p14:nvPr/>
            </p14:nvContentPartPr>
            <p14:xfrm>
              <a:off x="3566470" y="3168550"/>
              <a:ext cx="76680" cy="13680"/>
            </p14:xfrm>
          </p:contentPart>
        </mc:Choice>
        <mc:Fallback xmlns="">
          <p:pic>
            <p:nvPicPr>
              <p:cNvPr id="154" name="Ink 153">
                <a:extLst>
                  <a:ext uri="{FF2B5EF4-FFF2-40B4-BE49-F238E27FC236}">
                    <a16:creationId xmlns:a16="http://schemas.microsoft.com/office/drawing/2014/main" id="{8B113721-7CA3-4C61-A08C-F7F4E9130AFF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3547390" y="3149470"/>
                <a:ext cx="11448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60" name="Ink 159">
                <a:extLst>
                  <a:ext uri="{FF2B5EF4-FFF2-40B4-BE49-F238E27FC236}">
                    <a16:creationId xmlns:a16="http://schemas.microsoft.com/office/drawing/2014/main" id="{013B946E-E459-4C6C-B21C-245F0BA5E2A0}"/>
                  </a:ext>
                </a:extLst>
              </p14:cNvPr>
              <p14:cNvContentPartPr/>
              <p14:nvPr/>
            </p14:nvContentPartPr>
            <p14:xfrm>
              <a:off x="3806230" y="3109870"/>
              <a:ext cx="1331640" cy="1298520"/>
            </p14:xfrm>
          </p:contentPart>
        </mc:Choice>
        <mc:Fallback xmlns="">
          <p:pic>
            <p:nvPicPr>
              <p:cNvPr id="160" name="Ink 159">
                <a:extLst>
                  <a:ext uri="{FF2B5EF4-FFF2-40B4-BE49-F238E27FC236}">
                    <a16:creationId xmlns:a16="http://schemas.microsoft.com/office/drawing/2014/main" id="{013B946E-E459-4C6C-B21C-245F0BA5E2A0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3787150" y="3090790"/>
                <a:ext cx="1369440" cy="1336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FE5CE6CF-E068-4754-A4A7-53D6B11F745C}"/>
                  </a:ext>
                </a:extLst>
              </p14:cNvPr>
              <p14:cNvContentPartPr/>
              <p14:nvPr/>
            </p14:nvContentPartPr>
            <p14:xfrm>
              <a:off x="6225070" y="3316150"/>
              <a:ext cx="216000" cy="351720"/>
            </p14:xfrm>
          </p:contentPart>
        </mc:Choice>
        <mc:Fallback xmlns=""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FE5CE6CF-E068-4754-A4A7-53D6B11F745C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6205990" y="3297070"/>
                <a:ext cx="253800" cy="38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65" name="Ink 164">
                <a:extLst>
                  <a:ext uri="{FF2B5EF4-FFF2-40B4-BE49-F238E27FC236}">
                    <a16:creationId xmlns:a16="http://schemas.microsoft.com/office/drawing/2014/main" id="{5277BBFF-6AE7-4125-9450-70CE5B50D9D5}"/>
                  </a:ext>
                </a:extLst>
              </p14:cNvPr>
              <p14:cNvContentPartPr/>
              <p14:nvPr/>
            </p14:nvContentPartPr>
            <p14:xfrm>
              <a:off x="6544030" y="3579670"/>
              <a:ext cx="154440" cy="136440"/>
            </p14:xfrm>
          </p:contentPart>
        </mc:Choice>
        <mc:Fallback xmlns="">
          <p:pic>
            <p:nvPicPr>
              <p:cNvPr id="165" name="Ink 164">
                <a:extLst>
                  <a:ext uri="{FF2B5EF4-FFF2-40B4-BE49-F238E27FC236}">
                    <a16:creationId xmlns:a16="http://schemas.microsoft.com/office/drawing/2014/main" id="{5277BBFF-6AE7-4125-9450-70CE5B50D9D5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6524950" y="3560590"/>
                <a:ext cx="192240" cy="174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F71A503B-EAD1-4594-A0F6-7C95028DEB30}"/>
                  </a:ext>
                </a:extLst>
              </p14:cNvPr>
              <p14:cNvContentPartPr/>
              <p14:nvPr/>
            </p14:nvContentPartPr>
            <p14:xfrm>
              <a:off x="6115630" y="3077470"/>
              <a:ext cx="382320" cy="124920"/>
            </p14:xfrm>
          </p:contentPart>
        </mc:Choice>
        <mc:Fallback xmlns=""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F71A503B-EAD1-4594-A0F6-7C95028DEB30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6096550" y="3058390"/>
                <a:ext cx="420120" cy="16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67" name="Ink 166">
                <a:extLst>
                  <a:ext uri="{FF2B5EF4-FFF2-40B4-BE49-F238E27FC236}">
                    <a16:creationId xmlns:a16="http://schemas.microsoft.com/office/drawing/2014/main" id="{52722DD4-50C0-422C-AEA0-3DE59BA81086}"/>
                  </a:ext>
                </a:extLst>
              </p14:cNvPr>
              <p14:cNvContentPartPr/>
              <p14:nvPr/>
            </p14:nvContentPartPr>
            <p14:xfrm>
              <a:off x="6940750" y="3361510"/>
              <a:ext cx="177120" cy="8640"/>
            </p14:xfrm>
          </p:contentPart>
        </mc:Choice>
        <mc:Fallback xmlns="">
          <p:pic>
            <p:nvPicPr>
              <p:cNvPr id="167" name="Ink 166">
                <a:extLst>
                  <a:ext uri="{FF2B5EF4-FFF2-40B4-BE49-F238E27FC236}">
                    <a16:creationId xmlns:a16="http://schemas.microsoft.com/office/drawing/2014/main" id="{52722DD4-50C0-422C-AEA0-3DE59BA81086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6921670" y="3342430"/>
                <a:ext cx="214920" cy="4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68" name="Ink 167">
                <a:extLst>
                  <a:ext uri="{FF2B5EF4-FFF2-40B4-BE49-F238E27FC236}">
                    <a16:creationId xmlns:a16="http://schemas.microsoft.com/office/drawing/2014/main" id="{6E72A0F7-2CA8-40AF-ADAF-89B7B06C1604}"/>
                  </a:ext>
                </a:extLst>
              </p14:cNvPr>
              <p14:cNvContentPartPr/>
              <p14:nvPr/>
            </p14:nvContentPartPr>
            <p14:xfrm>
              <a:off x="6976750" y="3465190"/>
              <a:ext cx="145800" cy="25200"/>
            </p14:xfrm>
          </p:contentPart>
        </mc:Choice>
        <mc:Fallback xmlns="">
          <p:pic>
            <p:nvPicPr>
              <p:cNvPr id="168" name="Ink 167">
                <a:extLst>
                  <a:ext uri="{FF2B5EF4-FFF2-40B4-BE49-F238E27FC236}">
                    <a16:creationId xmlns:a16="http://schemas.microsoft.com/office/drawing/2014/main" id="{6E72A0F7-2CA8-40AF-ADAF-89B7B06C1604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6957670" y="3446110"/>
                <a:ext cx="183600" cy="6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69" name="Ink 168">
                <a:extLst>
                  <a:ext uri="{FF2B5EF4-FFF2-40B4-BE49-F238E27FC236}">
                    <a16:creationId xmlns:a16="http://schemas.microsoft.com/office/drawing/2014/main" id="{4F511E23-BC43-4CD6-A36C-C027CD8F582F}"/>
                  </a:ext>
                </a:extLst>
              </p14:cNvPr>
              <p14:cNvContentPartPr/>
              <p14:nvPr/>
            </p14:nvContentPartPr>
            <p14:xfrm>
              <a:off x="7616830" y="3120670"/>
              <a:ext cx="192960" cy="1176120"/>
            </p14:xfrm>
          </p:contentPart>
        </mc:Choice>
        <mc:Fallback xmlns="">
          <p:pic>
            <p:nvPicPr>
              <p:cNvPr id="169" name="Ink 168">
                <a:extLst>
                  <a:ext uri="{FF2B5EF4-FFF2-40B4-BE49-F238E27FC236}">
                    <a16:creationId xmlns:a16="http://schemas.microsoft.com/office/drawing/2014/main" id="{4F511E23-BC43-4CD6-A36C-C027CD8F582F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7597750" y="3101590"/>
                <a:ext cx="230760" cy="1213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73" name="Ink 172">
                <a:extLst>
                  <a:ext uri="{FF2B5EF4-FFF2-40B4-BE49-F238E27FC236}">
                    <a16:creationId xmlns:a16="http://schemas.microsoft.com/office/drawing/2014/main" id="{DC2B22A1-5B17-4E95-B1EE-C76A48C75200}"/>
                  </a:ext>
                </a:extLst>
              </p14:cNvPr>
              <p14:cNvContentPartPr/>
              <p14:nvPr/>
            </p14:nvContentPartPr>
            <p14:xfrm>
              <a:off x="8285350" y="3121750"/>
              <a:ext cx="228600" cy="327960"/>
            </p14:xfrm>
          </p:contentPart>
        </mc:Choice>
        <mc:Fallback xmlns="">
          <p:pic>
            <p:nvPicPr>
              <p:cNvPr id="173" name="Ink 172">
                <a:extLst>
                  <a:ext uri="{FF2B5EF4-FFF2-40B4-BE49-F238E27FC236}">
                    <a16:creationId xmlns:a16="http://schemas.microsoft.com/office/drawing/2014/main" id="{DC2B22A1-5B17-4E95-B1EE-C76A48C75200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8266270" y="3102670"/>
                <a:ext cx="266400" cy="36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74" name="Ink 173">
                <a:extLst>
                  <a:ext uri="{FF2B5EF4-FFF2-40B4-BE49-F238E27FC236}">
                    <a16:creationId xmlns:a16="http://schemas.microsoft.com/office/drawing/2014/main" id="{5E44BDFE-EDB0-44CD-83B9-D861A6B2D542}"/>
                  </a:ext>
                </a:extLst>
              </p14:cNvPr>
              <p14:cNvContentPartPr/>
              <p14:nvPr/>
            </p14:nvContentPartPr>
            <p14:xfrm>
              <a:off x="8628790" y="3314350"/>
              <a:ext cx="176400" cy="158040"/>
            </p14:xfrm>
          </p:contentPart>
        </mc:Choice>
        <mc:Fallback xmlns="">
          <p:pic>
            <p:nvPicPr>
              <p:cNvPr id="174" name="Ink 173">
                <a:extLst>
                  <a:ext uri="{FF2B5EF4-FFF2-40B4-BE49-F238E27FC236}">
                    <a16:creationId xmlns:a16="http://schemas.microsoft.com/office/drawing/2014/main" id="{5E44BDFE-EDB0-44CD-83B9-D861A6B2D542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8609553" y="3295270"/>
                <a:ext cx="214511" cy="195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75" name="Ink 174">
                <a:extLst>
                  <a:ext uri="{FF2B5EF4-FFF2-40B4-BE49-F238E27FC236}">
                    <a16:creationId xmlns:a16="http://schemas.microsoft.com/office/drawing/2014/main" id="{13F30AA8-6181-462A-9907-1B5E51F50C84}"/>
                  </a:ext>
                </a:extLst>
              </p14:cNvPr>
              <p14:cNvContentPartPr/>
              <p14:nvPr/>
            </p14:nvContentPartPr>
            <p14:xfrm>
              <a:off x="7978630" y="3708910"/>
              <a:ext cx="172800" cy="11160"/>
            </p14:xfrm>
          </p:contentPart>
        </mc:Choice>
        <mc:Fallback xmlns="">
          <p:pic>
            <p:nvPicPr>
              <p:cNvPr id="175" name="Ink 174">
                <a:extLst>
                  <a:ext uri="{FF2B5EF4-FFF2-40B4-BE49-F238E27FC236}">
                    <a16:creationId xmlns:a16="http://schemas.microsoft.com/office/drawing/2014/main" id="{13F30AA8-6181-462A-9907-1B5E51F50C84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7959550" y="3689830"/>
                <a:ext cx="210600" cy="4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76" name="Ink 175">
                <a:extLst>
                  <a:ext uri="{FF2B5EF4-FFF2-40B4-BE49-F238E27FC236}">
                    <a16:creationId xmlns:a16="http://schemas.microsoft.com/office/drawing/2014/main" id="{F4FF7498-AFB9-4E2D-9A02-8BB663E0AA02}"/>
                  </a:ext>
                </a:extLst>
              </p14:cNvPr>
              <p14:cNvContentPartPr/>
              <p14:nvPr/>
            </p14:nvContentPartPr>
            <p14:xfrm>
              <a:off x="8401270" y="3734110"/>
              <a:ext cx="93240" cy="7200"/>
            </p14:xfrm>
          </p:contentPart>
        </mc:Choice>
        <mc:Fallback xmlns="">
          <p:pic>
            <p:nvPicPr>
              <p:cNvPr id="176" name="Ink 175">
                <a:extLst>
                  <a:ext uri="{FF2B5EF4-FFF2-40B4-BE49-F238E27FC236}">
                    <a16:creationId xmlns:a16="http://schemas.microsoft.com/office/drawing/2014/main" id="{F4FF7498-AFB9-4E2D-9A02-8BB663E0AA02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8382190" y="3715030"/>
                <a:ext cx="131040" cy="45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78" name="Ink 177">
                <a:extLst>
                  <a:ext uri="{FF2B5EF4-FFF2-40B4-BE49-F238E27FC236}">
                    <a16:creationId xmlns:a16="http://schemas.microsoft.com/office/drawing/2014/main" id="{293E8729-7D01-4A07-B24B-A40AD999F988}"/>
                  </a:ext>
                </a:extLst>
              </p14:cNvPr>
              <p14:cNvContentPartPr/>
              <p14:nvPr/>
            </p14:nvContentPartPr>
            <p14:xfrm>
              <a:off x="7975030" y="4033990"/>
              <a:ext cx="172440" cy="138240"/>
            </p14:xfrm>
          </p:contentPart>
        </mc:Choice>
        <mc:Fallback xmlns="">
          <p:pic>
            <p:nvPicPr>
              <p:cNvPr id="178" name="Ink 177">
                <a:extLst>
                  <a:ext uri="{FF2B5EF4-FFF2-40B4-BE49-F238E27FC236}">
                    <a16:creationId xmlns:a16="http://schemas.microsoft.com/office/drawing/2014/main" id="{293E8729-7D01-4A07-B24B-A40AD999F988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7955950" y="4014910"/>
                <a:ext cx="210240" cy="176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79" name="Ink 178">
                <a:extLst>
                  <a:ext uri="{FF2B5EF4-FFF2-40B4-BE49-F238E27FC236}">
                    <a16:creationId xmlns:a16="http://schemas.microsoft.com/office/drawing/2014/main" id="{85B1C8F3-40D6-429F-BD1E-BA84731D9C81}"/>
                  </a:ext>
                </a:extLst>
              </p14:cNvPr>
              <p14:cNvContentPartPr/>
              <p14:nvPr/>
            </p14:nvContentPartPr>
            <p14:xfrm>
              <a:off x="8320270" y="4065670"/>
              <a:ext cx="34920" cy="4320"/>
            </p14:xfrm>
          </p:contentPart>
        </mc:Choice>
        <mc:Fallback xmlns="">
          <p:pic>
            <p:nvPicPr>
              <p:cNvPr id="179" name="Ink 178">
                <a:extLst>
                  <a:ext uri="{FF2B5EF4-FFF2-40B4-BE49-F238E27FC236}">
                    <a16:creationId xmlns:a16="http://schemas.microsoft.com/office/drawing/2014/main" id="{85B1C8F3-40D6-429F-BD1E-BA84731D9C81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8301190" y="4046590"/>
                <a:ext cx="72720" cy="42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80" name="Ink 179">
                <a:extLst>
                  <a:ext uri="{FF2B5EF4-FFF2-40B4-BE49-F238E27FC236}">
                    <a16:creationId xmlns:a16="http://schemas.microsoft.com/office/drawing/2014/main" id="{9CFAF43B-B299-4062-936D-2E64B3B2B871}"/>
                  </a:ext>
                </a:extLst>
              </p14:cNvPr>
              <p14:cNvContentPartPr/>
              <p14:nvPr/>
            </p14:nvContentPartPr>
            <p14:xfrm>
              <a:off x="8503150" y="4051270"/>
              <a:ext cx="127440" cy="30960"/>
            </p14:xfrm>
          </p:contentPart>
        </mc:Choice>
        <mc:Fallback xmlns="">
          <p:pic>
            <p:nvPicPr>
              <p:cNvPr id="180" name="Ink 179">
                <a:extLst>
                  <a:ext uri="{FF2B5EF4-FFF2-40B4-BE49-F238E27FC236}">
                    <a16:creationId xmlns:a16="http://schemas.microsoft.com/office/drawing/2014/main" id="{9CFAF43B-B299-4062-936D-2E64B3B2B871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8484070" y="4032190"/>
                <a:ext cx="165240" cy="6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92" name="Ink 191">
                <a:extLst>
                  <a:ext uri="{FF2B5EF4-FFF2-40B4-BE49-F238E27FC236}">
                    <a16:creationId xmlns:a16="http://schemas.microsoft.com/office/drawing/2014/main" id="{753239DD-EAF1-49E5-B266-A5C0B4151BB1}"/>
                  </a:ext>
                </a:extLst>
              </p14:cNvPr>
              <p14:cNvContentPartPr/>
              <p14:nvPr/>
            </p14:nvContentPartPr>
            <p14:xfrm>
              <a:off x="8899870" y="3024550"/>
              <a:ext cx="913680" cy="1270440"/>
            </p14:xfrm>
          </p:contentPart>
        </mc:Choice>
        <mc:Fallback xmlns="">
          <p:pic>
            <p:nvPicPr>
              <p:cNvPr id="192" name="Ink 191">
                <a:extLst>
                  <a:ext uri="{FF2B5EF4-FFF2-40B4-BE49-F238E27FC236}">
                    <a16:creationId xmlns:a16="http://schemas.microsoft.com/office/drawing/2014/main" id="{753239DD-EAF1-49E5-B266-A5C0B4151BB1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8880790" y="3005470"/>
                <a:ext cx="951480" cy="1308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96" name="Ink 195">
                <a:extLst>
                  <a:ext uri="{FF2B5EF4-FFF2-40B4-BE49-F238E27FC236}">
                    <a16:creationId xmlns:a16="http://schemas.microsoft.com/office/drawing/2014/main" id="{9F820BF3-318A-416F-BC71-F6A4549FFF04}"/>
                  </a:ext>
                </a:extLst>
              </p14:cNvPr>
              <p14:cNvContentPartPr/>
              <p14:nvPr/>
            </p14:nvContentPartPr>
            <p14:xfrm>
              <a:off x="943870" y="4837870"/>
              <a:ext cx="222120" cy="439560"/>
            </p14:xfrm>
          </p:contentPart>
        </mc:Choice>
        <mc:Fallback xmlns="">
          <p:pic>
            <p:nvPicPr>
              <p:cNvPr id="196" name="Ink 195">
                <a:extLst>
                  <a:ext uri="{FF2B5EF4-FFF2-40B4-BE49-F238E27FC236}">
                    <a16:creationId xmlns:a16="http://schemas.microsoft.com/office/drawing/2014/main" id="{9F820BF3-318A-416F-BC71-F6A4549FFF04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924790" y="4818790"/>
                <a:ext cx="259920" cy="47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58CC4280-14F0-4876-87CE-D640730CAA3A}"/>
                  </a:ext>
                </a:extLst>
              </p14:cNvPr>
              <p14:cNvContentPartPr/>
              <p14:nvPr/>
            </p14:nvContentPartPr>
            <p14:xfrm>
              <a:off x="1200190" y="5117590"/>
              <a:ext cx="27360" cy="102600"/>
            </p14:xfrm>
          </p:contentPart>
        </mc:Choice>
        <mc:Fallback xmlns=""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58CC4280-14F0-4876-87CE-D640730CAA3A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1181110" y="5098510"/>
                <a:ext cx="65160" cy="14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C58B04C8-898F-40AF-9EA4-A45DEB54FDB6}"/>
                  </a:ext>
                </a:extLst>
              </p14:cNvPr>
              <p14:cNvContentPartPr/>
              <p14:nvPr/>
            </p14:nvContentPartPr>
            <p14:xfrm>
              <a:off x="1221070" y="4937590"/>
              <a:ext cx="66240" cy="37800"/>
            </p14:xfrm>
          </p:contentPart>
        </mc:Choice>
        <mc:Fallback xmlns=""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C58B04C8-898F-40AF-9EA4-A45DEB54FDB6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1201990" y="4918510"/>
                <a:ext cx="104040" cy="75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199" name="Ink 198">
                <a:extLst>
                  <a:ext uri="{FF2B5EF4-FFF2-40B4-BE49-F238E27FC236}">
                    <a16:creationId xmlns:a16="http://schemas.microsoft.com/office/drawing/2014/main" id="{503075F2-388C-4901-B577-621DE73E0BDF}"/>
                  </a:ext>
                </a:extLst>
              </p14:cNvPr>
              <p14:cNvContentPartPr/>
              <p14:nvPr/>
            </p14:nvContentPartPr>
            <p14:xfrm>
              <a:off x="1342030" y="5058910"/>
              <a:ext cx="97920" cy="154800"/>
            </p14:xfrm>
          </p:contentPart>
        </mc:Choice>
        <mc:Fallback xmlns="">
          <p:pic>
            <p:nvPicPr>
              <p:cNvPr id="199" name="Ink 198">
                <a:extLst>
                  <a:ext uri="{FF2B5EF4-FFF2-40B4-BE49-F238E27FC236}">
                    <a16:creationId xmlns:a16="http://schemas.microsoft.com/office/drawing/2014/main" id="{503075F2-388C-4901-B577-621DE73E0BDF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1322950" y="5039830"/>
                <a:ext cx="135720" cy="192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200" name="Ink 199">
                <a:extLst>
                  <a:ext uri="{FF2B5EF4-FFF2-40B4-BE49-F238E27FC236}">
                    <a16:creationId xmlns:a16="http://schemas.microsoft.com/office/drawing/2014/main" id="{51594CA5-8B3E-4852-9753-40746F02DA70}"/>
                  </a:ext>
                </a:extLst>
              </p14:cNvPr>
              <p14:cNvContentPartPr/>
              <p14:nvPr/>
            </p14:nvContentPartPr>
            <p14:xfrm>
              <a:off x="1518070" y="4852630"/>
              <a:ext cx="170640" cy="462240"/>
            </p14:xfrm>
          </p:contentPart>
        </mc:Choice>
        <mc:Fallback xmlns="">
          <p:pic>
            <p:nvPicPr>
              <p:cNvPr id="200" name="Ink 199">
                <a:extLst>
                  <a:ext uri="{FF2B5EF4-FFF2-40B4-BE49-F238E27FC236}">
                    <a16:creationId xmlns:a16="http://schemas.microsoft.com/office/drawing/2014/main" id="{51594CA5-8B3E-4852-9753-40746F02DA70}"/>
                  </a:ext>
                </a:extLst>
              </p:cNvPr>
              <p:cNvPicPr/>
              <p:nvPr/>
            </p:nvPicPr>
            <p:blipFill>
              <a:blip r:embed="rId127"/>
              <a:stretch>
                <a:fillRect/>
              </a:stretch>
            </p:blipFill>
            <p:spPr>
              <a:xfrm>
                <a:off x="1498990" y="4833550"/>
                <a:ext cx="208440" cy="50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8">
            <p14:nvContentPartPr>
              <p14:cNvPr id="203" name="Ink 202">
                <a:extLst>
                  <a:ext uri="{FF2B5EF4-FFF2-40B4-BE49-F238E27FC236}">
                    <a16:creationId xmlns:a16="http://schemas.microsoft.com/office/drawing/2014/main" id="{5F7D48E9-D787-4C86-880C-1F7477F57377}"/>
                  </a:ext>
                </a:extLst>
              </p14:cNvPr>
              <p14:cNvContentPartPr/>
              <p14:nvPr/>
            </p14:nvContentPartPr>
            <p14:xfrm>
              <a:off x="2308270" y="4901950"/>
              <a:ext cx="301680" cy="247680"/>
            </p14:xfrm>
          </p:contentPart>
        </mc:Choice>
        <mc:Fallback xmlns="">
          <p:pic>
            <p:nvPicPr>
              <p:cNvPr id="203" name="Ink 202">
                <a:extLst>
                  <a:ext uri="{FF2B5EF4-FFF2-40B4-BE49-F238E27FC236}">
                    <a16:creationId xmlns:a16="http://schemas.microsoft.com/office/drawing/2014/main" id="{5F7D48E9-D787-4C86-880C-1F7477F57377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2289190" y="4882870"/>
                <a:ext cx="339480" cy="28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204" name="Ink 203">
                <a:extLst>
                  <a:ext uri="{FF2B5EF4-FFF2-40B4-BE49-F238E27FC236}">
                    <a16:creationId xmlns:a16="http://schemas.microsoft.com/office/drawing/2014/main" id="{49CDA4DF-31D7-4966-AAB6-777C133A6A1E}"/>
                  </a:ext>
                </a:extLst>
              </p14:cNvPr>
              <p14:cNvContentPartPr/>
              <p14:nvPr/>
            </p14:nvContentPartPr>
            <p14:xfrm>
              <a:off x="2709670" y="5130910"/>
              <a:ext cx="154800" cy="152640"/>
            </p14:xfrm>
          </p:contentPart>
        </mc:Choice>
        <mc:Fallback xmlns="">
          <p:pic>
            <p:nvPicPr>
              <p:cNvPr id="204" name="Ink 203">
                <a:extLst>
                  <a:ext uri="{FF2B5EF4-FFF2-40B4-BE49-F238E27FC236}">
                    <a16:creationId xmlns:a16="http://schemas.microsoft.com/office/drawing/2014/main" id="{49CDA4DF-31D7-4966-AAB6-777C133A6A1E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2690590" y="5111830"/>
                <a:ext cx="192600" cy="19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2">
            <p14:nvContentPartPr>
              <p14:cNvPr id="205" name="Ink 204">
                <a:extLst>
                  <a:ext uri="{FF2B5EF4-FFF2-40B4-BE49-F238E27FC236}">
                    <a16:creationId xmlns:a16="http://schemas.microsoft.com/office/drawing/2014/main" id="{B52DD783-B285-4C28-9924-0B63A4892A30}"/>
                  </a:ext>
                </a:extLst>
              </p14:cNvPr>
              <p14:cNvContentPartPr/>
              <p14:nvPr/>
            </p14:nvContentPartPr>
            <p14:xfrm>
              <a:off x="2983990" y="5058550"/>
              <a:ext cx="145440" cy="16560"/>
            </p14:xfrm>
          </p:contentPart>
        </mc:Choice>
        <mc:Fallback xmlns="">
          <p:pic>
            <p:nvPicPr>
              <p:cNvPr id="205" name="Ink 204">
                <a:extLst>
                  <a:ext uri="{FF2B5EF4-FFF2-40B4-BE49-F238E27FC236}">
                    <a16:creationId xmlns:a16="http://schemas.microsoft.com/office/drawing/2014/main" id="{B52DD783-B285-4C28-9924-0B63A4892A30}"/>
                  </a:ext>
                </a:extLst>
              </p:cNvPr>
              <p:cNvPicPr/>
              <p:nvPr/>
            </p:nvPicPr>
            <p:blipFill>
              <a:blip r:embed="rId133"/>
              <a:stretch>
                <a:fillRect/>
              </a:stretch>
            </p:blipFill>
            <p:spPr>
              <a:xfrm>
                <a:off x="2964910" y="5039470"/>
                <a:ext cx="183240" cy="54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4">
            <p14:nvContentPartPr>
              <p14:cNvPr id="206" name="Ink 205">
                <a:extLst>
                  <a:ext uri="{FF2B5EF4-FFF2-40B4-BE49-F238E27FC236}">
                    <a16:creationId xmlns:a16="http://schemas.microsoft.com/office/drawing/2014/main" id="{338D8A76-0D5D-4309-A634-860D0FB2D1B9}"/>
                  </a:ext>
                </a:extLst>
              </p14:cNvPr>
              <p14:cNvContentPartPr/>
              <p14:nvPr/>
            </p14:nvContentPartPr>
            <p14:xfrm>
              <a:off x="3033310" y="5142790"/>
              <a:ext cx="127800" cy="11520"/>
            </p14:xfrm>
          </p:contentPart>
        </mc:Choice>
        <mc:Fallback xmlns="">
          <p:pic>
            <p:nvPicPr>
              <p:cNvPr id="206" name="Ink 205">
                <a:extLst>
                  <a:ext uri="{FF2B5EF4-FFF2-40B4-BE49-F238E27FC236}">
                    <a16:creationId xmlns:a16="http://schemas.microsoft.com/office/drawing/2014/main" id="{338D8A76-0D5D-4309-A634-860D0FB2D1B9}"/>
                  </a:ext>
                </a:extLst>
              </p:cNvPr>
              <p:cNvPicPr/>
              <p:nvPr/>
            </p:nvPicPr>
            <p:blipFill>
              <a:blip r:embed="rId135"/>
              <a:stretch>
                <a:fillRect/>
              </a:stretch>
            </p:blipFill>
            <p:spPr>
              <a:xfrm>
                <a:off x="3014230" y="5123710"/>
                <a:ext cx="165600" cy="4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6">
            <p14:nvContentPartPr>
              <p14:cNvPr id="209" name="Ink 208">
                <a:extLst>
                  <a:ext uri="{FF2B5EF4-FFF2-40B4-BE49-F238E27FC236}">
                    <a16:creationId xmlns:a16="http://schemas.microsoft.com/office/drawing/2014/main" id="{D1EA1F85-CD15-4B4B-986D-43CAD30DE97E}"/>
                  </a:ext>
                </a:extLst>
              </p14:cNvPr>
              <p14:cNvContentPartPr/>
              <p14:nvPr/>
            </p14:nvContentPartPr>
            <p14:xfrm>
              <a:off x="3567910" y="4906990"/>
              <a:ext cx="231120" cy="254160"/>
            </p14:xfrm>
          </p:contentPart>
        </mc:Choice>
        <mc:Fallback xmlns="">
          <p:pic>
            <p:nvPicPr>
              <p:cNvPr id="209" name="Ink 208">
                <a:extLst>
                  <a:ext uri="{FF2B5EF4-FFF2-40B4-BE49-F238E27FC236}">
                    <a16:creationId xmlns:a16="http://schemas.microsoft.com/office/drawing/2014/main" id="{D1EA1F85-CD15-4B4B-986D-43CAD30DE97E}"/>
                  </a:ext>
                </a:extLst>
              </p:cNvPr>
              <p:cNvPicPr/>
              <p:nvPr/>
            </p:nvPicPr>
            <p:blipFill>
              <a:blip r:embed="rId137"/>
              <a:stretch>
                <a:fillRect/>
              </a:stretch>
            </p:blipFill>
            <p:spPr>
              <a:xfrm>
                <a:off x="3548830" y="4887910"/>
                <a:ext cx="268920" cy="29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8">
            <p14:nvContentPartPr>
              <p14:cNvPr id="210" name="Ink 209">
                <a:extLst>
                  <a:ext uri="{FF2B5EF4-FFF2-40B4-BE49-F238E27FC236}">
                    <a16:creationId xmlns:a16="http://schemas.microsoft.com/office/drawing/2014/main" id="{47A42370-3F7E-41BE-AB76-5D8B490436C7}"/>
                  </a:ext>
                </a:extLst>
              </p14:cNvPr>
              <p14:cNvContentPartPr/>
              <p14:nvPr/>
            </p14:nvContentPartPr>
            <p14:xfrm>
              <a:off x="3811990" y="5126950"/>
              <a:ext cx="79920" cy="81720"/>
            </p14:xfrm>
          </p:contentPart>
        </mc:Choice>
        <mc:Fallback xmlns="">
          <p:pic>
            <p:nvPicPr>
              <p:cNvPr id="210" name="Ink 209">
                <a:extLst>
                  <a:ext uri="{FF2B5EF4-FFF2-40B4-BE49-F238E27FC236}">
                    <a16:creationId xmlns:a16="http://schemas.microsoft.com/office/drawing/2014/main" id="{47A42370-3F7E-41BE-AB76-5D8B490436C7}"/>
                  </a:ext>
                </a:extLst>
              </p:cNvPr>
              <p:cNvPicPr/>
              <p:nvPr/>
            </p:nvPicPr>
            <p:blipFill>
              <a:blip r:embed="rId139"/>
              <a:stretch>
                <a:fillRect/>
              </a:stretch>
            </p:blipFill>
            <p:spPr>
              <a:xfrm>
                <a:off x="3792910" y="5107870"/>
                <a:ext cx="117720" cy="119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0">
            <p14:nvContentPartPr>
              <p14:cNvPr id="213" name="Ink 212">
                <a:extLst>
                  <a:ext uri="{FF2B5EF4-FFF2-40B4-BE49-F238E27FC236}">
                    <a16:creationId xmlns:a16="http://schemas.microsoft.com/office/drawing/2014/main" id="{6EB0E10D-F231-4A6C-8EBB-1CC659A7F280}"/>
                  </a:ext>
                </a:extLst>
              </p14:cNvPr>
              <p14:cNvContentPartPr/>
              <p14:nvPr/>
            </p14:nvContentPartPr>
            <p14:xfrm>
              <a:off x="4114750" y="4968550"/>
              <a:ext cx="155880" cy="162720"/>
            </p14:xfrm>
          </p:contentPart>
        </mc:Choice>
        <mc:Fallback xmlns="">
          <p:pic>
            <p:nvPicPr>
              <p:cNvPr id="213" name="Ink 212">
                <a:extLst>
                  <a:ext uri="{FF2B5EF4-FFF2-40B4-BE49-F238E27FC236}">
                    <a16:creationId xmlns:a16="http://schemas.microsoft.com/office/drawing/2014/main" id="{6EB0E10D-F231-4A6C-8EBB-1CC659A7F280}"/>
                  </a:ext>
                </a:extLst>
              </p:cNvPr>
              <p:cNvPicPr/>
              <p:nvPr/>
            </p:nvPicPr>
            <p:blipFill>
              <a:blip r:embed="rId141"/>
              <a:stretch>
                <a:fillRect/>
              </a:stretch>
            </p:blipFill>
            <p:spPr>
              <a:xfrm>
                <a:off x="4095670" y="4949470"/>
                <a:ext cx="193680" cy="20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2">
            <p14:nvContentPartPr>
              <p14:cNvPr id="218" name="Ink 217">
                <a:extLst>
                  <a:ext uri="{FF2B5EF4-FFF2-40B4-BE49-F238E27FC236}">
                    <a16:creationId xmlns:a16="http://schemas.microsoft.com/office/drawing/2014/main" id="{2F9FCD6C-7086-4BF6-B019-71226516672A}"/>
                  </a:ext>
                </a:extLst>
              </p14:cNvPr>
              <p14:cNvContentPartPr/>
              <p14:nvPr/>
            </p14:nvContentPartPr>
            <p14:xfrm>
              <a:off x="4658350" y="4807270"/>
              <a:ext cx="331560" cy="415800"/>
            </p14:xfrm>
          </p:contentPart>
        </mc:Choice>
        <mc:Fallback xmlns="">
          <p:pic>
            <p:nvPicPr>
              <p:cNvPr id="218" name="Ink 217">
                <a:extLst>
                  <a:ext uri="{FF2B5EF4-FFF2-40B4-BE49-F238E27FC236}">
                    <a16:creationId xmlns:a16="http://schemas.microsoft.com/office/drawing/2014/main" id="{2F9FCD6C-7086-4BF6-B019-71226516672A}"/>
                  </a:ext>
                </a:extLst>
              </p:cNvPr>
              <p:cNvPicPr/>
              <p:nvPr/>
            </p:nvPicPr>
            <p:blipFill>
              <a:blip r:embed="rId143"/>
              <a:stretch>
                <a:fillRect/>
              </a:stretch>
            </p:blipFill>
            <p:spPr>
              <a:xfrm>
                <a:off x="4639270" y="4788190"/>
                <a:ext cx="369360" cy="453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4">
            <p14:nvContentPartPr>
              <p14:cNvPr id="219" name="Ink 218">
                <a:extLst>
                  <a:ext uri="{FF2B5EF4-FFF2-40B4-BE49-F238E27FC236}">
                    <a16:creationId xmlns:a16="http://schemas.microsoft.com/office/drawing/2014/main" id="{13B9FA31-8C62-4398-B178-8C6CB159FA15}"/>
                  </a:ext>
                </a:extLst>
              </p14:cNvPr>
              <p14:cNvContentPartPr/>
              <p14:nvPr/>
            </p14:nvContentPartPr>
            <p14:xfrm>
              <a:off x="5227870" y="4836430"/>
              <a:ext cx="240120" cy="528120"/>
            </p14:xfrm>
          </p:contentPart>
        </mc:Choice>
        <mc:Fallback xmlns="">
          <p:pic>
            <p:nvPicPr>
              <p:cNvPr id="219" name="Ink 218">
                <a:extLst>
                  <a:ext uri="{FF2B5EF4-FFF2-40B4-BE49-F238E27FC236}">
                    <a16:creationId xmlns:a16="http://schemas.microsoft.com/office/drawing/2014/main" id="{13B9FA31-8C62-4398-B178-8C6CB159FA15}"/>
                  </a:ext>
                </a:extLst>
              </p:cNvPr>
              <p:cNvPicPr/>
              <p:nvPr/>
            </p:nvPicPr>
            <p:blipFill>
              <a:blip r:embed="rId145"/>
              <a:stretch>
                <a:fillRect/>
              </a:stretch>
            </p:blipFill>
            <p:spPr>
              <a:xfrm>
                <a:off x="5208790" y="4817350"/>
                <a:ext cx="277920" cy="565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6">
            <p14:nvContentPartPr>
              <p14:cNvPr id="220" name="Ink 219">
                <a:extLst>
                  <a:ext uri="{FF2B5EF4-FFF2-40B4-BE49-F238E27FC236}">
                    <a16:creationId xmlns:a16="http://schemas.microsoft.com/office/drawing/2014/main" id="{43842FDC-B393-4820-92F8-26DEDA294185}"/>
                  </a:ext>
                </a:extLst>
              </p14:cNvPr>
              <p14:cNvContentPartPr/>
              <p14:nvPr/>
            </p14:nvContentPartPr>
            <p14:xfrm>
              <a:off x="5492470" y="5128030"/>
              <a:ext cx="114120" cy="135000"/>
            </p14:xfrm>
          </p:contentPart>
        </mc:Choice>
        <mc:Fallback xmlns="">
          <p:pic>
            <p:nvPicPr>
              <p:cNvPr id="220" name="Ink 219">
                <a:extLst>
                  <a:ext uri="{FF2B5EF4-FFF2-40B4-BE49-F238E27FC236}">
                    <a16:creationId xmlns:a16="http://schemas.microsoft.com/office/drawing/2014/main" id="{43842FDC-B393-4820-92F8-26DEDA294185}"/>
                  </a:ext>
                </a:extLst>
              </p:cNvPr>
              <p:cNvPicPr/>
              <p:nvPr/>
            </p:nvPicPr>
            <p:blipFill>
              <a:blip r:embed="rId147"/>
              <a:stretch>
                <a:fillRect/>
              </a:stretch>
            </p:blipFill>
            <p:spPr>
              <a:xfrm>
                <a:off x="5473390" y="5108950"/>
                <a:ext cx="151920" cy="172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8">
            <p14:nvContentPartPr>
              <p14:cNvPr id="221" name="Ink 220">
                <a:extLst>
                  <a:ext uri="{FF2B5EF4-FFF2-40B4-BE49-F238E27FC236}">
                    <a16:creationId xmlns:a16="http://schemas.microsoft.com/office/drawing/2014/main" id="{F6618584-A283-4417-A3B7-14823AE431BA}"/>
                  </a:ext>
                </a:extLst>
              </p14:cNvPr>
              <p14:cNvContentPartPr/>
              <p14:nvPr/>
            </p14:nvContentPartPr>
            <p14:xfrm>
              <a:off x="5872990" y="5309110"/>
              <a:ext cx="13680" cy="12600"/>
            </p14:xfrm>
          </p:contentPart>
        </mc:Choice>
        <mc:Fallback xmlns="">
          <p:pic>
            <p:nvPicPr>
              <p:cNvPr id="221" name="Ink 220">
                <a:extLst>
                  <a:ext uri="{FF2B5EF4-FFF2-40B4-BE49-F238E27FC236}">
                    <a16:creationId xmlns:a16="http://schemas.microsoft.com/office/drawing/2014/main" id="{F6618584-A283-4417-A3B7-14823AE431BA}"/>
                  </a:ext>
                </a:extLst>
              </p:cNvPr>
              <p:cNvPicPr/>
              <p:nvPr/>
            </p:nvPicPr>
            <p:blipFill>
              <a:blip r:embed="rId149"/>
              <a:stretch>
                <a:fillRect/>
              </a:stretch>
            </p:blipFill>
            <p:spPr>
              <a:xfrm>
                <a:off x="5853910" y="5290030"/>
                <a:ext cx="51480" cy="50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0">
            <p14:nvContentPartPr>
              <p14:cNvPr id="222" name="Ink 221">
                <a:extLst>
                  <a:ext uri="{FF2B5EF4-FFF2-40B4-BE49-F238E27FC236}">
                    <a16:creationId xmlns:a16="http://schemas.microsoft.com/office/drawing/2014/main" id="{51E3087D-44CE-4B58-A89D-BC3940DA85AD}"/>
                  </a:ext>
                </a:extLst>
              </p14:cNvPr>
              <p14:cNvContentPartPr/>
              <p14:nvPr/>
            </p14:nvContentPartPr>
            <p14:xfrm>
              <a:off x="6424150" y="4915990"/>
              <a:ext cx="116280" cy="228600"/>
            </p14:xfrm>
          </p:contentPart>
        </mc:Choice>
        <mc:Fallback xmlns="">
          <p:pic>
            <p:nvPicPr>
              <p:cNvPr id="222" name="Ink 221">
                <a:extLst>
                  <a:ext uri="{FF2B5EF4-FFF2-40B4-BE49-F238E27FC236}">
                    <a16:creationId xmlns:a16="http://schemas.microsoft.com/office/drawing/2014/main" id="{51E3087D-44CE-4B58-A89D-BC3940DA85AD}"/>
                  </a:ext>
                </a:extLst>
              </p:cNvPr>
              <p:cNvPicPr/>
              <p:nvPr/>
            </p:nvPicPr>
            <p:blipFill>
              <a:blip r:embed="rId151"/>
              <a:stretch>
                <a:fillRect/>
              </a:stretch>
            </p:blipFill>
            <p:spPr>
              <a:xfrm>
                <a:off x="6405070" y="4896910"/>
                <a:ext cx="154080" cy="266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2">
            <p14:nvContentPartPr>
              <p14:cNvPr id="223" name="Ink 222">
                <a:extLst>
                  <a:ext uri="{FF2B5EF4-FFF2-40B4-BE49-F238E27FC236}">
                    <a16:creationId xmlns:a16="http://schemas.microsoft.com/office/drawing/2014/main" id="{5F528A60-7414-4659-B151-BFE2BE1C4D1B}"/>
                  </a:ext>
                </a:extLst>
              </p14:cNvPr>
              <p14:cNvContentPartPr/>
              <p14:nvPr/>
            </p14:nvContentPartPr>
            <p14:xfrm>
              <a:off x="6599470" y="5118670"/>
              <a:ext cx="28800" cy="25920"/>
            </p14:xfrm>
          </p:contentPart>
        </mc:Choice>
        <mc:Fallback xmlns="">
          <p:pic>
            <p:nvPicPr>
              <p:cNvPr id="223" name="Ink 222">
                <a:extLst>
                  <a:ext uri="{FF2B5EF4-FFF2-40B4-BE49-F238E27FC236}">
                    <a16:creationId xmlns:a16="http://schemas.microsoft.com/office/drawing/2014/main" id="{5F528A60-7414-4659-B151-BFE2BE1C4D1B}"/>
                  </a:ext>
                </a:extLst>
              </p:cNvPr>
              <p:cNvPicPr/>
              <p:nvPr/>
            </p:nvPicPr>
            <p:blipFill>
              <a:blip r:embed="rId153"/>
              <a:stretch>
                <a:fillRect/>
              </a:stretch>
            </p:blipFill>
            <p:spPr>
              <a:xfrm>
                <a:off x="6580390" y="5099590"/>
                <a:ext cx="6660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4">
            <p14:nvContentPartPr>
              <p14:cNvPr id="226" name="Ink 225">
                <a:extLst>
                  <a:ext uri="{FF2B5EF4-FFF2-40B4-BE49-F238E27FC236}">
                    <a16:creationId xmlns:a16="http://schemas.microsoft.com/office/drawing/2014/main" id="{F8119038-CC26-452A-9AA6-F79B0A2F7340}"/>
                  </a:ext>
                </a:extLst>
              </p14:cNvPr>
              <p14:cNvContentPartPr/>
              <p14:nvPr/>
            </p14:nvContentPartPr>
            <p14:xfrm>
              <a:off x="6711790" y="4845790"/>
              <a:ext cx="115560" cy="261360"/>
            </p14:xfrm>
          </p:contentPart>
        </mc:Choice>
        <mc:Fallback xmlns="">
          <p:pic>
            <p:nvPicPr>
              <p:cNvPr id="226" name="Ink 225">
                <a:extLst>
                  <a:ext uri="{FF2B5EF4-FFF2-40B4-BE49-F238E27FC236}">
                    <a16:creationId xmlns:a16="http://schemas.microsoft.com/office/drawing/2014/main" id="{F8119038-CC26-452A-9AA6-F79B0A2F7340}"/>
                  </a:ext>
                </a:extLst>
              </p:cNvPr>
              <p:cNvPicPr/>
              <p:nvPr/>
            </p:nvPicPr>
            <p:blipFill>
              <a:blip r:embed="rId155"/>
              <a:stretch>
                <a:fillRect/>
              </a:stretch>
            </p:blipFill>
            <p:spPr>
              <a:xfrm>
                <a:off x="6692710" y="4826710"/>
                <a:ext cx="153360" cy="29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6">
            <p14:nvContentPartPr>
              <p14:cNvPr id="227" name="Ink 226">
                <a:extLst>
                  <a:ext uri="{FF2B5EF4-FFF2-40B4-BE49-F238E27FC236}">
                    <a16:creationId xmlns:a16="http://schemas.microsoft.com/office/drawing/2014/main" id="{13232992-CA61-4C78-A6B5-5AEE5962254F}"/>
                  </a:ext>
                </a:extLst>
              </p14:cNvPr>
              <p14:cNvContentPartPr/>
              <p14:nvPr/>
            </p14:nvContentPartPr>
            <p14:xfrm>
              <a:off x="7060630" y="5069710"/>
              <a:ext cx="18360" cy="18360"/>
            </p14:xfrm>
          </p:contentPart>
        </mc:Choice>
        <mc:Fallback xmlns="">
          <p:pic>
            <p:nvPicPr>
              <p:cNvPr id="227" name="Ink 226">
                <a:extLst>
                  <a:ext uri="{FF2B5EF4-FFF2-40B4-BE49-F238E27FC236}">
                    <a16:creationId xmlns:a16="http://schemas.microsoft.com/office/drawing/2014/main" id="{13232992-CA61-4C78-A6B5-5AEE5962254F}"/>
                  </a:ext>
                </a:extLst>
              </p:cNvPr>
              <p:cNvPicPr/>
              <p:nvPr/>
            </p:nvPicPr>
            <p:blipFill>
              <a:blip r:embed="rId157"/>
              <a:stretch>
                <a:fillRect/>
              </a:stretch>
            </p:blipFill>
            <p:spPr>
              <a:xfrm>
                <a:off x="7041550" y="5050630"/>
                <a:ext cx="56160" cy="5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58">
            <p14:nvContentPartPr>
              <p14:cNvPr id="228" name="Ink 227">
                <a:extLst>
                  <a:ext uri="{FF2B5EF4-FFF2-40B4-BE49-F238E27FC236}">
                    <a16:creationId xmlns:a16="http://schemas.microsoft.com/office/drawing/2014/main" id="{09E11FD2-3244-482E-94A2-B4F660E7B527}"/>
                  </a:ext>
                </a:extLst>
              </p14:cNvPr>
              <p14:cNvContentPartPr/>
              <p14:nvPr/>
            </p14:nvContentPartPr>
            <p14:xfrm>
              <a:off x="2231950" y="5937670"/>
              <a:ext cx="243360" cy="231840"/>
            </p14:xfrm>
          </p:contentPart>
        </mc:Choice>
        <mc:Fallback xmlns="">
          <p:pic>
            <p:nvPicPr>
              <p:cNvPr id="228" name="Ink 227">
                <a:extLst>
                  <a:ext uri="{FF2B5EF4-FFF2-40B4-BE49-F238E27FC236}">
                    <a16:creationId xmlns:a16="http://schemas.microsoft.com/office/drawing/2014/main" id="{09E11FD2-3244-482E-94A2-B4F660E7B527}"/>
                  </a:ext>
                </a:extLst>
              </p:cNvPr>
              <p:cNvPicPr/>
              <p:nvPr/>
            </p:nvPicPr>
            <p:blipFill>
              <a:blip r:embed="rId159"/>
              <a:stretch>
                <a:fillRect/>
              </a:stretch>
            </p:blipFill>
            <p:spPr>
              <a:xfrm>
                <a:off x="2212870" y="5918590"/>
                <a:ext cx="281160" cy="26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0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FF480746-5057-41D2-950D-7CFDB46EEEE2}"/>
                  </a:ext>
                </a:extLst>
              </p14:cNvPr>
              <p14:cNvContentPartPr/>
              <p14:nvPr/>
            </p14:nvContentPartPr>
            <p14:xfrm>
              <a:off x="2588350" y="6097510"/>
              <a:ext cx="12600" cy="94680"/>
            </p14:xfrm>
          </p:contentPart>
        </mc:Choice>
        <mc:Fallback xmlns=""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FF480746-5057-41D2-950D-7CFDB46EEEE2}"/>
                  </a:ext>
                </a:extLst>
              </p:cNvPr>
              <p:cNvPicPr/>
              <p:nvPr/>
            </p:nvPicPr>
            <p:blipFill>
              <a:blip r:embed="rId161"/>
              <a:stretch>
                <a:fillRect/>
              </a:stretch>
            </p:blipFill>
            <p:spPr>
              <a:xfrm>
                <a:off x="2569270" y="6078430"/>
                <a:ext cx="50400" cy="132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2">
            <p14:nvContentPartPr>
              <p14:cNvPr id="230" name="Ink 229">
                <a:extLst>
                  <a:ext uri="{FF2B5EF4-FFF2-40B4-BE49-F238E27FC236}">
                    <a16:creationId xmlns:a16="http://schemas.microsoft.com/office/drawing/2014/main" id="{5FB29537-A888-482F-AA46-C856729B1724}"/>
                  </a:ext>
                </a:extLst>
              </p14:cNvPr>
              <p14:cNvContentPartPr/>
              <p14:nvPr/>
            </p14:nvContentPartPr>
            <p14:xfrm>
              <a:off x="2584030" y="5865670"/>
              <a:ext cx="15120" cy="8280"/>
            </p14:xfrm>
          </p:contentPart>
        </mc:Choice>
        <mc:Fallback xmlns="">
          <p:pic>
            <p:nvPicPr>
              <p:cNvPr id="230" name="Ink 229">
                <a:extLst>
                  <a:ext uri="{FF2B5EF4-FFF2-40B4-BE49-F238E27FC236}">
                    <a16:creationId xmlns:a16="http://schemas.microsoft.com/office/drawing/2014/main" id="{5FB29537-A888-482F-AA46-C856729B1724}"/>
                  </a:ext>
                </a:extLst>
              </p:cNvPr>
              <p:cNvPicPr/>
              <p:nvPr/>
            </p:nvPicPr>
            <p:blipFill>
              <a:blip r:embed="rId163"/>
              <a:stretch>
                <a:fillRect/>
              </a:stretch>
            </p:blipFill>
            <p:spPr>
              <a:xfrm>
                <a:off x="2564950" y="5846590"/>
                <a:ext cx="52920" cy="46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4">
            <p14:nvContentPartPr>
              <p14:cNvPr id="231" name="Ink 230">
                <a:extLst>
                  <a:ext uri="{FF2B5EF4-FFF2-40B4-BE49-F238E27FC236}">
                    <a16:creationId xmlns:a16="http://schemas.microsoft.com/office/drawing/2014/main" id="{C13B2870-D813-4F5C-8B18-4C085B9F8C10}"/>
                  </a:ext>
                </a:extLst>
              </p14:cNvPr>
              <p14:cNvContentPartPr/>
              <p14:nvPr/>
            </p14:nvContentPartPr>
            <p14:xfrm>
              <a:off x="2744230" y="5994910"/>
              <a:ext cx="149760" cy="195840"/>
            </p14:xfrm>
          </p:contentPart>
        </mc:Choice>
        <mc:Fallback xmlns="">
          <p:pic>
            <p:nvPicPr>
              <p:cNvPr id="231" name="Ink 230">
                <a:extLst>
                  <a:ext uri="{FF2B5EF4-FFF2-40B4-BE49-F238E27FC236}">
                    <a16:creationId xmlns:a16="http://schemas.microsoft.com/office/drawing/2014/main" id="{C13B2870-D813-4F5C-8B18-4C085B9F8C10}"/>
                  </a:ext>
                </a:extLst>
              </p:cNvPr>
              <p:cNvPicPr/>
              <p:nvPr/>
            </p:nvPicPr>
            <p:blipFill>
              <a:blip r:embed="rId165"/>
              <a:stretch>
                <a:fillRect/>
              </a:stretch>
            </p:blipFill>
            <p:spPr>
              <a:xfrm>
                <a:off x="2725150" y="5975830"/>
                <a:ext cx="187560" cy="23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6">
            <p14:nvContentPartPr>
              <p14:cNvPr id="232" name="Ink 231">
                <a:extLst>
                  <a:ext uri="{FF2B5EF4-FFF2-40B4-BE49-F238E27FC236}">
                    <a16:creationId xmlns:a16="http://schemas.microsoft.com/office/drawing/2014/main" id="{F7D758DB-005A-44AF-A7B5-8CA3A738D1B3}"/>
                  </a:ext>
                </a:extLst>
              </p14:cNvPr>
              <p14:cNvContentPartPr/>
              <p14:nvPr/>
            </p14:nvContentPartPr>
            <p14:xfrm>
              <a:off x="2429590" y="6371470"/>
              <a:ext cx="182160" cy="281160"/>
            </p14:xfrm>
          </p:contentPart>
        </mc:Choice>
        <mc:Fallback xmlns="">
          <p:pic>
            <p:nvPicPr>
              <p:cNvPr id="232" name="Ink 231">
                <a:extLst>
                  <a:ext uri="{FF2B5EF4-FFF2-40B4-BE49-F238E27FC236}">
                    <a16:creationId xmlns:a16="http://schemas.microsoft.com/office/drawing/2014/main" id="{F7D758DB-005A-44AF-A7B5-8CA3A738D1B3}"/>
                  </a:ext>
                </a:extLst>
              </p:cNvPr>
              <p:cNvPicPr/>
              <p:nvPr/>
            </p:nvPicPr>
            <p:blipFill>
              <a:blip r:embed="rId167"/>
              <a:stretch>
                <a:fillRect/>
              </a:stretch>
            </p:blipFill>
            <p:spPr>
              <a:xfrm>
                <a:off x="2410510" y="6352390"/>
                <a:ext cx="219960" cy="318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8">
            <p14:nvContentPartPr>
              <p14:cNvPr id="233" name="Ink 232">
                <a:extLst>
                  <a:ext uri="{FF2B5EF4-FFF2-40B4-BE49-F238E27FC236}">
                    <a16:creationId xmlns:a16="http://schemas.microsoft.com/office/drawing/2014/main" id="{F7948DEB-E874-4926-92CD-985A4A46885C}"/>
                  </a:ext>
                </a:extLst>
              </p14:cNvPr>
              <p14:cNvContentPartPr/>
              <p14:nvPr/>
            </p14:nvContentPartPr>
            <p14:xfrm>
              <a:off x="3268390" y="5755150"/>
              <a:ext cx="30240" cy="418680"/>
            </p14:xfrm>
          </p:contentPart>
        </mc:Choice>
        <mc:Fallback xmlns="">
          <p:pic>
            <p:nvPicPr>
              <p:cNvPr id="233" name="Ink 232">
                <a:extLst>
                  <a:ext uri="{FF2B5EF4-FFF2-40B4-BE49-F238E27FC236}">
                    <a16:creationId xmlns:a16="http://schemas.microsoft.com/office/drawing/2014/main" id="{F7948DEB-E874-4926-92CD-985A4A46885C}"/>
                  </a:ext>
                </a:extLst>
              </p:cNvPr>
              <p:cNvPicPr/>
              <p:nvPr/>
            </p:nvPicPr>
            <p:blipFill>
              <a:blip r:embed="rId169"/>
              <a:stretch>
                <a:fillRect/>
              </a:stretch>
            </p:blipFill>
            <p:spPr>
              <a:xfrm>
                <a:off x="3249310" y="5736070"/>
                <a:ext cx="68040" cy="45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0">
            <p14:nvContentPartPr>
              <p14:cNvPr id="234" name="Ink 233">
                <a:extLst>
                  <a:ext uri="{FF2B5EF4-FFF2-40B4-BE49-F238E27FC236}">
                    <a16:creationId xmlns:a16="http://schemas.microsoft.com/office/drawing/2014/main" id="{3D997045-9CD3-4678-B89B-8E67105C55E7}"/>
                  </a:ext>
                </a:extLst>
              </p14:cNvPr>
              <p14:cNvContentPartPr/>
              <p14:nvPr/>
            </p14:nvContentPartPr>
            <p14:xfrm>
              <a:off x="3378910" y="5755150"/>
              <a:ext cx="9720" cy="422280"/>
            </p14:xfrm>
          </p:contentPart>
        </mc:Choice>
        <mc:Fallback xmlns="">
          <p:pic>
            <p:nvPicPr>
              <p:cNvPr id="234" name="Ink 233">
                <a:extLst>
                  <a:ext uri="{FF2B5EF4-FFF2-40B4-BE49-F238E27FC236}">
                    <a16:creationId xmlns:a16="http://schemas.microsoft.com/office/drawing/2014/main" id="{3D997045-9CD3-4678-B89B-8E67105C55E7}"/>
                  </a:ext>
                </a:extLst>
              </p:cNvPr>
              <p:cNvPicPr/>
              <p:nvPr/>
            </p:nvPicPr>
            <p:blipFill>
              <a:blip r:embed="rId171"/>
              <a:stretch>
                <a:fillRect/>
              </a:stretch>
            </p:blipFill>
            <p:spPr>
              <a:xfrm>
                <a:off x="3359830" y="5736070"/>
                <a:ext cx="47520" cy="460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2">
            <p14:nvContentPartPr>
              <p14:cNvPr id="237" name="Ink 236">
                <a:extLst>
                  <a:ext uri="{FF2B5EF4-FFF2-40B4-BE49-F238E27FC236}">
                    <a16:creationId xmlns:a16="http://schemas.microsoft.com/office/drawing/2014/main" id="{55922B54-B071-4D08-9C21-A4252B1D3FBA}"/>
                  </a:ext>
                </a:extLst>
              </p14:cNvPr>
              <p14:cNvContentPartPr/>
              <p14:nvPr/>
            </p14:nvContentPartPr>
            <p14:xfrm>
              <a:off x="3690670" y="5729950"/>
              <a:ext cx="374760" cy="353160"/>
            </p14:xfrm>
          </p:contentPart>
        </mc:Choice>
        <mc:Fallback xmlns="">
          <p:pic>
            <p:nvPicPr>
              <p:cNvPr id="237" name="Ink 236">
                <a:extLst>
                  <a:ext uri="{FF2B5EF4-FFF2-40B4-BE49-F238E27FC236}">
                    <a16:creationId xmlns:a16="http://schemas.microsoft.com/office/drawing/2014/main" id="{55922B54-B071-4D08-9C21-A4252B1D3FBA}"/>
                  </a:ext>
                </a:extLst>
              </p:cNvPr>
              <p:cNvPicPr/>
              <p:nvPr/>
            </p:nvPicPr>
            <p:blipFill>
              <a:blip r:embed="rId173"/>
              <a:stretch>
                <a:fillRect/>
              </a:stretch>
            </p:blipFill>
            <p:spPr>
              <a:xfrm>
                <a:off x="3671590" y="5710870"/>
                <a:ext cx="412560" cy="390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4">
            <p14:nvContentPartPr>
              <p14:cNvPr id="240" name="Ink 239">
                <a:extLst>
                  <a:ext uri="{FF2B5EF4-FFF2-40B4-BE49-F238E27FC236}">
                    <a16:creationId xmlns:a16="http://schemas.microsoft.com/office/drawing/2014/main" id="{5A380DB0-3DD4-4577-B9C4-1B2BC83AE280}"/>
                  </a:ext>
                </a:extLst>
              </p14:cNvPr>
              <p14:cNvContentPartPr/>
              <p14:nvPr/>
            </p14:nvContentPartPr>
            <p14:xfrm>
              <a:off x="4347670" y="5751190"/>
              <a:ext cx="185040" cy="496800"/>
            </p14:xfrm>
          </p:contentPart>
        </mc:Choice>
        <mc:Fallback xmlns="">
          <p:pic>
            <p:nvPicPr>
              <p:cNvPr id="240" name="Ink 239">
                <a:extLst>
                  <a:ext uri="{FF2B5EF4-FFF2-40B4-BE49-F238E27FC236}">
                    <a16:creationId xmlns:a16="http://schemas.microsoft.com/office/drawing/2014/main" id="{5A380DB0-3DD4-4577-B9C4-1B2BC83AE280}"/>
                  </a:ext>
                </a:extLst>
              </p:cNvPr>
              <p:cNvPicPr/>
              <p:nvPr/>
            </p:nvPicPr>
            <p:blipFill>
              <a:blip r:embed="rId175"/>
              <a:stretch>
                <a:fillRect/>
              </a:stretch>
            </p:blipFill>
            <p:spPr>
              <a:xfrm>
                <a:off x="4328590" y="5732110"/>
                <a:ext cx="222840" cy="534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6">
            <p14:nvContentPartPr>
              <p14:cNvPr id="243" name="Ink 242">
                <a:extLst>
                  <a:ext uri="{FF2B5EF4-FFF2-40B4-BE49-F238E27FC236}">
                    <a16:creationId xmlns:a16="http://schemas.microsoft.com/office/drawing/2014/main" id="{E09F7F0E-21CB-4B6C-9956-86BE49EDD375}"/>
                  </a:ext>
                </a:extLst>
              </p14:cNvPr>
              <p14:cNvContentPartPr/>
              <p14:nvPr/>
            </p14:nvContentPartPr>
            <p14:xfrm>
              <a:off x="4725670" y="5779270"/>
              <a:ext cx="213120" cy="380880"/>
            </p14:xfrm>
          </p:contentPart>
        </mc:Choice>
        <mc:Fallback xmlns="">
          <p:pic>
            <p:nvPicPr>
              <p:cNvPr id="243" name="Ink 242">
                <a:extLst>
                  <a:ext uri="{FF2B5EF4-FFF2-40B4-BE49-F238E27FC236}">
                    <a16:creationId xmlns:a16="http://schemas.microsoft.com/office/drawing/2014/main" id="{E09F7F0E-21CB-4B6C-9956-86BE49EDD375}"/>
                  </a:ext>
                </a:extLst>
              </p:cNvPr>
              <p:cNvPicPr/>
              <p:nvPr/>
            </p:nvPicPr>
            <p:blipFill>
              <a:blip r:embed="rId177"/>
              <a:stretch>
                <a:fillRect/>
              </a:stretch>
            </p:blipFill>
            <p:spPr>
              <a:xfrm>
                <a:off x="4706590" y="5760190"/>
                <a:ext cx="250920" cy="418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78">
            <p14:nvContentPartPr>
              <p14:cNvPr id="244" name="Ink 243">
                <a:extLst>
                  <a:ext uri="{FF2B5EF4-FFF2-40B4-BE49-F238E27FC236}">
                    <a16:creationId xmlns:a16="http://schemas.microsoft.com/office/drawing/2014/main" id="{FA20CF6F-08C5-4D2C-BAE7-80E4666D7755}"/>
                  </a:ext>
                </a:extLst>
              </p14:cNvPr>
              <p14:cNvContentPartPr/>
              <p14:nvPr/>
            </p14:nvContentPartPr>
            <p14:xfrm>
              <a:off x="4924750" y="6017590"/>
              <a:ext cx="117360" cy="150840"/>
            </p14:xfrm>
          </p:contentPart>
        </mc:Choice>
        <mc:Fallback xmlns="">
          <p:pic>
            <p:nvPicPr>
              <p:cNvPr id="244" name="Ink 243">
                <a:extLst>
                  <a:ext uri="{FF2B5EF4-FFF2-40B4-BE49-F238E27FC236}">
                    <a16:creationId xmlns:a16="http://schemas.microsoft.com/office/drawing/2014/main" id="{FA20CF6F-08C5-4D2C-BAE7-80E4666D7755}"/>
                  </a:ext>
                </a:extLst>
              </p:cNvPr>
              <p:cNvPicPr/>
              <p:nvPr/>
            </p:nvPicPr>
            <p:blipFill>
              <a:blip r:embed="rId179"/>
              <a:stretch>
                <a:fillRect/>
              </a:stretch>
            </p:blipFill>
            <p:spPr>
              <a:xfrm>
                <a:off x="4905670" y="5998510"/>
                <a:ext cx="155160" cy="188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0">
            <p14:nvContentPartPr>
              <p14:cNvPr id="247" name="Ink 246">
                <a:extLst>
                  <a:ext uri="{FF2B5EF4-FFF2-40B4-BE49-F238E27FC236}">
                    <a16:creationId xmlns:a16="http://schemas.microsoft.com/office/drawing/2014/main" id="{5EE424E8-7113-43E4-A69D-2A56A97B0B62}"/>
                  </a:ext>
                </a:extLst>
              </p14:cNvPr>
              <p14:cNvContentPartPr/>
              <p14:nvPr/>
            </p14:nvContentPartPr>
            <p14:xfrm>
              <a:off x="5197630" y="5715910"/>
              <a:ext cx="96120" cy="483120"/>
            </p14:xfrm>
          </p:contentPart>
        </mc:Choice>
        <mc:Fallback xmlns="">
          <p:pic>
            <p:nvPicPr>
              <p:cNvPr id="247" name="Ink 246">
                <a:extLst>
                  <a:ext uri="{FF2B5EF4-FFF2-40B4-BE49-F238E27FC236}">
                    <a16:creationId xmlns:a16="http://schemas.microsoft.com/office/drawing/2014/main" id="{5EE424E8-7113-43E4-A69D-2A56A97B0B62}"/>
                  </a:ext>
                </a:extLst>
              </p:cNvPr>
              <p:cNvPicPr/>
              <p:nvPr/>
            </p:nvPicPr>
            <p:blipFill>
              <a:blip r:embed="rId181"/>
              <a:stretch>
                <a:fillRect/>
              </a:stretch>
            </p:blipFill>
            <p:spPr>
              <a:xfrm>
                <a:off x="5178550" y="5696830"/>
                <a:ext cx="133920" cy="520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2">
            <p14:nvContentPartPr>
              <p14:cNvPr id="248" name="Ink 247">
                <a:extLst>
                  <a:ext uri="{FF2B5EF4-FFF2-40B4-BE49-F238E27FC236}">
                    <a16:creationId xmlns:a16="http://schemas.microsoft.com/office/drawing/2014/main" id="{4EADD831-B71A-49B4-8E8D-CD883D5B6003}"/>
                  </a:ext>
                </a:extLst>
              </p14:cNvPr>
              <p14:cNvContentPartPr/>
              <p14:nvPr/>
            </p14:nvContentPartPr>
            <p14:xfrm>
              <a:off x="5437030" y="6196870"/>
              <a:ext cx="166680" cy="93960"/>
            </p14:xfrm>
          </p:contentPart>
        </mc:Choice>
        <mc:Fallback xmlns="">
          <p:pic>
            <p:nvPicPr>
              <p:cNvPr id="248" name="Ink 247">
                <a:extLst>
                  <a:ext uri="{FF2B5EF4-FFF2-40B4-BE49-F238E27FC236}">
                    <a16:creationId xmlns:a16="http://schemas.microsoft.com/office/drawing/2014/main" id="{4EADD831-B71A-49B4-8E8D-CD883D5B6003}"/>
                  </a:ext>
                </a:extLst>
              </p:cNvPr>
              <p:cNvPicPr/>
              <p:nvPr/>
            </p:nvPicPr>
            <p:blipFill>
              <a:blip r:embed="rId183"/>
              <a:stretch>
                <a:fillRect/>
              </a:stretch>
            </p:blipFill>
            <p:spPr>
              <a:xfrm>
                <a:off x="5417950" y="6177790"/>
                <a:ext cx="204480" cy="131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516156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2_Clarit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1087</TotalTime>
  <Words>3</Words>
  <Application>Microsoft Office PowerPoint</Application>
  <PresentationFormat>Widescreen</PresentationFormat>
  <Paragraphs>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Wingdings</vt:lpstr>
      <vt:lpstr>2_Clarity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 Lin</dc:creator>
  <cp:lastModifiedBy>Lin Lin</cp:lastModifiedBy>
  <cp:revision>102</cp:revision>
  <cp:lastPrinted>2016-08-30T20:20:04Z</cp:lastPrinted>
  <dcterms:created xsi:type="dcterms:W3CDTF">2016-08-30T14:15:40Z</dcterms:created>
  <dcterms:modified xsi:type="dcterms:W3CDTF">2017-11-09T00:20:18Z</dcterms:modified>
</cp:coreProperties>
</file>

<file path=docProps/thumbnail.jpeg>
</file>